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Proxima Nova"/>
      <p:regular r:id="rId48"/>
      <p:bold r:id="rId49"/>
      <p:italic r:id="rId50"/>
      <p:boldItalic r:id="rId51"/>
    </p:embeddedFont>
    <p:embeddedFont>
      <p:font typeface="Roboto"/>
      <p:regular r:id="rId52"/>
      <p:bold r:id="rId53"/>
      <p:italic r:id="rId54"/>
      <p:boldItalic r:id="rId55"/>
    </p:embeddedFont>
    <p:embeddedFont>
      <p:font typeface="Fira Sans Extra Condense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roximaNova-regular.fntdata"/><Relationship Id="rId47" Type="http://schemas.openxmlformats.org/officeDocument/2006/relationships/slide" Target="slides/slide43.xml"/><Relationship Id="rId49" Type="http://schemas.openxmlformats.org/officeDocument/2006/relationships/font" Target="fonts/ProximaNov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FiraSansExtraCondensed-bold.fntdata"/><Relationship Id="rId12" Type="http://schemas.openxmlformats.org/officeDocument/2006/relationships/slide" Target="slides/slide8.xml"/><Relationship Id="rId56" Type="http://schemas.openxmlformats.org/officeDocument/2006/relationships/font" Target="fonts/FiraSansExtraCondensed-regular.fntdata"/><Relationship Id="rId15" Type="http://schemas.openxmlformats.org/officeDocument/2006/relationships/slide" Target="slides/slide11.xml"/><Relationship Id="rId59" Type="http://schemas.openxmlformats.org/officeDocument/2006/relationships/font" Target="fonts/FiraSansExtraCondensed-boldItalic.fntdata"/><Relationship Id="rId14" Type="http://schemas.openxmlformats.org/officeDocument/2006/relationships/slide" Target="slides/slide10.xml"/><Relationship Id="rId58" Type="http://schemas.openxmlformats.org/officeDocument/2006/relationships/font" Target="fonts/FiraSansExtraCondense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01c9c5e0f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101c9c5e0f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f00060172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f00060172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ba56e7f8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ba56e7f8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a:t>
            </a:r>
            <a:r>
              <a:rPr i="1" lang="en" sz="1200">
                <a:solidFill>
                  <a:schemeClr val="dk1"/>
                </a:solidFill>
                <a:latin typeface="Times New Roman"/>
                <a:ea typeface="Times New Roman"/>
                <a:cs typeface="Times New Roman"/>
                <a:sym typeface="Times New Roman"/>
              </a:rPr>
              <a:t> high-quality</a:t>
            </a:r>
            <a:r>
              <a:rPr lang="en" sz="1200">
                <a:solidFill>
                  <a:schemeClr val="dk1"/>
                </a:solidFill>
                <a:latin typeface="Times New Roman"/>
                <a:ea typeface="Times New Roman"/>
                <a:cs typeface="Times New Roman"/>
                <a:sym typeface="Times New Roman"/>
              </a:rPr>
              <a:t> advice on parenting to give to parents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find the advice that’s most suitable for their family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 </a:t>
            </a:r>
            <a:r>
              <a:rPr i="1" lang="en" sz="1200">
                <a:solidFill>
                  <a:schemeClr val="dk1"/>
                </a:solidFill>
                <a:latin typeface="Times New Roman"/>
                <a:ea typeface="Times New Roman"/>
                <a:cs typeface="Times New Roman"/>
                <a:sym typeface="Times New Roman"/>
              </a:rPr>
              <a:t>immediate</a:t>
            </a:r>
            <a:r>
              <a:rPr lang="en" sz="1200">
                <a:solidFill>
                  <a:schemeClr val="dk1"/>
                </a:solidFill>
                <a:latin typeface="Times New Roman"/>
                <a:ea typeface="Times New Roman"/>
                <a:cs typeface="Times New Roman"/>
                <a:sym typeface="Times New Roman"/>
              </a:rPr>
              <a:t> responses when parents need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Get parents to discuss conflicting advice with each other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parents feel less inadequate in their parenting efforts ***</a:t>
            </a:r>
            <a:endParaRPr b="1" sz="1200">
              <a:solidFill>
                <a:schemeClr val="dk1"/>
              </a:solidFill>
              <a:highlight>
                <a:srgbClr val="FFFF00"/>
              </a:highlight>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Validate parents decisions to avoid overthinking and second-guessing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Make parents feel less overwhelmed by all the different parenting advice that exists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Give parents a way to know what the right thing to do is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always do the right thing for their children*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harmful advice from parents’ source of 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be confident at making parenting decisions** without listening to other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See different possibilities they can go after taking some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Feel happy to read parenting advice instead of feeling stressed**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0f3a49034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0f3a49034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a:t>
            </a:r>
            <a:r>
              <a:rPr i="1" lang="en" sz="1200">
                <a:solidFill>
                  <a:schemeClr val="dk1"/>
                </a:solidFill>
                <a:latin typeface="Times New Roman"/>
                <a:ea typeface="Times New Roman"/>
                <a:cs typeface="Times New Roman"/>
                <a:sym typeface="Times New Roman"/>
              </a:rPr>
              <a:t> high-quality</a:t>
            </a:r>
            <a:r>
              <a:rPr lang="en" sz="1200">
                <a:solidFill>
                  <a:schemeClr val="dk1"/>
                </a:solidFill>
                <a:latin typeface="Times New Roman"/>
                <a:ea typeface="Times New Roman"/>
                <a:cs typeface="Times New Roman"/>
                <a:sym typeface="Times New Roman"/>
              </a:rPr>
              <a:t> advice on parenting to give to parents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find the advice that’s most suitable for their family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 </a:t>
            </a:r>
            <a:r>
              <a:rPr i="1" lang="en" sz="1200">
                <a:solidFill>
                  <a:schemeClr val="dk1"/>
                </a:solidFill>
                <a:latin typeface="Times New Roman"/>
                <a:ea typeface="Times New Roman"/>
                <a:cs typeface="Times New Roman"/>
                <a:sym typeface="Times New Roman"/>
              </a:rPr>
              <a:t>immediate</a:t>
            </a:r>
            <a:r>
              <a:rPr lang="en" sz="1200">
                <a:solidFill>
                  <a:schemeClr val="dk1"/>
                </a:solidFill>
                <a:latin typeface="Times New Roman"/>
                <a:ea typeface="Times New Roman"/>
                <a:cs typeface="Times New Roman"/>
                <a:sym typeface="Times New Roman"/>
              </a:rPr>
              <a:t> responses when parents need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Get parents to discuss conflicting advice with each other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parents feel less inadequate in their parenting efforts ***</a:t>
            </a:r>
            <a:endParaRPr b="1" sz="1200">
              <a:solidFill>
                <a:schemeClr val="dk1"/>
              </a:solidFill>
              <a:highlight>
                <a:srgbClr val="FFFF00"/>
              </a:highlight>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Validate parents decisions to avoid overthinking and second-guessing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Make parents feel less overwhelmed by all the different parenting advice that exists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Give parents a way to know what the right thing to do is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always do the right thing for their children*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harmful advice from parents’ source of 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be confident at making parenting decisions** without listening to other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See different possibilities they can go after taking some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Feel happy to read parenting advice instead of feeling stressed**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fba56e7f8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fba56e7f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Other HMWs </a:t>
            </a:r>
            <a:r>
              <a:rPr lang="en" sz="1200">
                <a:solidFill>
                  <a:schemeClr val="dk1"/>
                </a:solidFill>
                <a:latin typeface="Times New Roman"/>
                <a:ea typeface="Times New Roman"/>
                <a:cs typeface="Times New Roman"/>
                <a:sym typeface="Times New Roman"/>
              </a:rPr>
              <a:t>(*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on how to handle conflict with their children and provide multiple effective and healthy ways to go about resolution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Encourage 2-way communication between the parent and child during conflict to promote greater understanding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Prevent parents from lashing out at their children in a hurtful manner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Intervene and assess the conflict so that we can provide advice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Determine solutions to the current conflict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Include children in the handling of parenting conflicts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instant feedback to what a parent/kid is saying and how they handle conflicts*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Calm parents down to avoid irrational actions when parents are having conflicts with children/Make parents stay calm during a conflict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Create a safe space for parents and children to admit their faults*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to prevent conflict from happening in the first place**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conflicts entirely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conflicts a good thing for parents and kids - foster/encourage productive conflict***</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handle conflicts in an educational way*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f3a49034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f3a49034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on how to handle conflict with their children and provide multiple effective and healthy ways to go about resolution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Encourage 2-way communication between the parent and child during conflict to promote greater understanding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Prevent parents from lashing out at their children in a hurtful manner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Intervene and assess the conflict so that we can provide advice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Determine solutions to the current conflict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Include children in the handling of parenting conflicts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instant feedback to what a parent/kid is saying and how they handle conflicts*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Calm parents down to avoid irrational actions when parents are having conflicts with children/Make parents stay calm during a conflict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Create a safe space for parents and children to admit their faults*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Educate parents to prevent conflict from happening in the first place**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conflicts entirely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conflicts a good thing for parents and kids - foster/encourage productive conflict***</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handle conflicts in an educational way*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0f0006017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0f0006017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0f3a49034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0f3a49034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0f0006017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0f0006017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0f00060172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0f00060172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Other HMWs (* means how many of us like this POV)</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Find</a:t>
            </a:r>
            <a:r>
              <a:rPr i="1" lang="en" sz="1200">
                <a:solidFill>
                  <a:schemeClr val="dk1"/>
                </a:solidFill>
                <a:latin typeface="Times New Roman"/>
                <a:ea typeface="Times New Roman"/>
                <a:cs typeface="Times New Roman"/>
                <a:sym typeface="Times New Roman"/>
              </a:rPr>
              <a:t> high-quality</a:t>
            </a:r>
            <a:r>
              <a:rPr lang="en" sz="1200">
                <a:solidFill>
                  <a:schemeClr val="dk1"/>
                </a:solidFill>
                <a:latin typeface="Times New Roman"/>
                <a:ea typeface="Times New Roman"/>
                <a:cs typeface="Times New Roman"/>
                <a:sym typeface="Times New Roman"/>
              </a:rPr>
              <a:t> advice on parenting to give to parents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find the advice that’s most suitable for their family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Give </a:t>
            </a:r>
            <a:r>
              <a:rPr i="1" lang="en" sz="1200">
                <a:solidFill>
                  <a:schemeClr val="dk1"/>
                </a:solidFill>
                <a:latin typeface="Times New Roman"/>
                <a:ea typeface="Times New Roman"/>
                <a:cs typeface="Times New Roman"/>
                <a:sym typeface="Times New Roman"/>
              </a:rPr>
              <a:t>immediate</a:t>
            </a:r>
            <a:r>
              <a:rPr lang="en" sz="1200">
                <a:solidFill>
                  <a:schemeClr val="dk1"/>
                </a:solidFill>
                <a:latin typeface="Times New Roman"/>
                <a:ea typeface="Times New Roman"/>
                <a:cs typeface="Times New Roman"/>
                <a:sym typeface="Times New Roman"/>
              </a:rPr>
              <a:t> responses when parents need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Get parents to discuss conflicting advice with each other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parents feel less inadequate in their parenting efforts ***</a:t>
            </a:r>
            <a:endParaRPr b="1" sz="1200">
              <a:solidFill>
                <a:schemeClr val="dk1"/>
              </a:solidFill>
              <a:highlight>
                <a:srgbClr val="FFFF00"/>
              </a:highlight>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Validate parents decisions to avoid overthinking and second-guessing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Make parents feel less overwhelmed by all the different parenting advice that exists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 Give parents a way to know what the right thing to do is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always do the right thing for their children*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Remove harmful advice from parents’ source of information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be confident at making parenting decisions** without listening to other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See different possibilities they can go after taking some advice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Feel happy to read parenting advice instead of feeling stressed**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10f00060172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10f00060172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e7cd398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e7cd398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0f00060172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10f00060172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create a safe place for parents to share their negative feelings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know that they are not alone in bringing up the child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get attention or support from a community besides their family members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Provide easily accessible mental support for parents when they experience emotional breakdown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parents realize that how they feel also matters**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partners/co-parents better understand each other while bringing up the child together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Listen to distressed parents or children, alleviate negativity, and promote solutions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Allow for parents to communicate with other parents of their identity group(s)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Let parents vent but the vent space be a positive space instead of a complaining hub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willing / more active in sharing their thoughts and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meaningful ways for parents to share their emotions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Keep the sharing space useful, not harmful*</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Reframe their negative emotions into positive ones*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emotions of the parents one of the most important things in bringing up the child</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highlight>
                  <a:srgbClr val="FFFF00"/>
                </a:highlight>
                <a:latin typeface="Times New Roman"/>
                <a:ea typeface="Times New Roman"/>
                <a:cs typeface="Times New Roman"/>
                <a:sym typeface="Times New Roman"/>
              </a:rPr>
              <a:t>Make emotion sharing less terrifying and more satisfying ****</a:t>
            </a:r>
            <a:endParaRPr b="1" sz="1200">
              <a:solidFill>
                <a:schemeClr val="dk1"/>
              </a:solidFill>
              <a:highlight>
                <a:srgbClr val="FFFF00"/>
              </a:highlight>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Help kids understand their parents’ emotions and actions **</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Make parents less suffering from parenting / make parenting more enjoyable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1bed360f7a550b8e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1bed360f7a550b8e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bed360f7a550b8e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bed360f7a550b8e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bed360f7a550b8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bed360f7a550b8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Times New Roman"/>
              <a:buChar char="➢"/>
            </a:pPr>
            <a:r>
              <a:rPr b="1" lang="en" sz="1200">
                <a:solidFill>
                  <a:schemeClr val="dk1"/>
                </a:solidFill>
                <a:highlight>
                  <a:srgbClr val="D9EAD3"/>
                </a:highlight>
                <a:latin typeface="Times New Roman"/>
                <a:ea typeface="Times New Roman"/>
                <a:cs typeface="Times New Roman"/>
                <a:sym typeface="Times New Roman"/>
              </a:rPr>
              <a:t>Assumptions: Parents are receptive to personalized, external feedback and willing to adjust their parenting style accordingly. </a:t>
            </a:r>
            <a:endParaRPr b="1" sz="1200">
              <a:solidFill>
                <a:schemeClr val="dk1"/>
              </a:solidFill>
              <a:highlight>
                <a:srgbClr val="D9EAD3"/>
              </a:highlight>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listening to advice from an app and adjusting their parenting style accordingly.  </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are open to adjusting their parenting style and listening to advice from a stranger.</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are willing to spend time to take a quiz to receive personalized parenting advice</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believe/trust that the quiz will actually provide helpful results.*</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A quiz actually helps parents to self reflect on their parenting style.</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The quiz is well-designed to generate good recommendations.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0f135aa1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0f135aa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bed360f7a550b8e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bed360f7a550b8e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10f3a4903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10f3a4903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0f135aa1a4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0f135aa1a4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1bed360f7a550b8e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1bed360f7a550b8e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Times New Roman"/>
              <a:buChar char="➢"/>
            </a:pPr>
            <a:r>
              <a:rPr b="1" lang="en" sz="1200">
                <a:solidFill>
                  <a:schemeClr val="dk1"/>
                </a:solidFill>
                <a:highlight>
                  <a:srgbClr val="D9EAD3"/>
                </a:highlight>
                <a:latin typeface="Times New Roman"/>
                <a:ea typeface="Times New Roman"/>
                <a:cs typeface="Times New Roman"/>
                <a:sym typeface="Times New Roman"/>
              </a:rPr>
              <a:t>Assumptions: Parents and kids care enough about the rewards to participate. </a:t>
            </a:r>
            <a:endParaRPr b="1" sz="1200">
              <a:solidFill>
                <a:schemeClr val="dk1"/>
              </a:solidFill>
              <a:highlight>
                <a:srgbClr val="D9EAD3"/>
              </a:highlight>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Kids will be willing to cooperate with their parents and participate in a gamified way of resolving conflict. </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and kids care about rewards or positive feedback when they solve a problem (Users care about / have anticipation for receiving rewards and leveling up. )*</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Children in conflict become less aggressive and angry when playing games with parents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10f135aa1a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10f135aa1a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e7cd3985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e7cd3985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bed360f7a550b8e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bed360f7a550b8e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10f487290aa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10f487290aa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10f135aa1a4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10f135aa1a4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g1bed360f7a550b8e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1" name="Google Shape;2821;g1bed360f7a550b8e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Clr>
                <a:schemeClr val="dk1"/>
              </a:buClr>
              <a:buSzPts val="1200"/>
              <a:buFont typeface="Times New Roman"/>
              <a:buChar char="➢"/>
            </a:pPr>
            <a:r>
              <a:rPr b="1" lang="en" sz="1200">
                <a:solidFill>
                  <a:schemeClr val="dk1"/>
                </a:solidFill>
                <a:highlight>
                  <a:srgbClr val="D9EAD3"/>
                </a:highlight>
                <a:latin typeface="Times New Roman"/>
                <a:ea typeface="Times New Roman"/>
                <a:cs typeface="Times New Roman"/>
                <a:sym typeface="Times New Roman"/>
              </a:rPr>
              <a:t>Assumptions: Parents are willing to receive, read, and internalize the affirmations. </a:t>
            </a:r>
            <a:endParaRPr b="1" sz="1200">
              <a:solidFill>
                <a:schemeClr val="dk1"/>
              </a:solidFill>
              <a:highlight>
                <a:srgbClr val="D9EAD3"/>
              </a:highlight>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are willing to receive, read and appreciate the affirmations, taking them into account during the day when they interact with their children. (Affirmations and daily reminders are well written and parents are willing to read those)*</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Parents want to have their notifications turned on</a:t>
            </a:r>
            <a:endParaRPr sz="12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AutoNum type="romanLcPeriod"/>
            </a:pPr>
            <a:r>
              <a:rPr lang="en" sz="1200">
                <a:solidFill>
                  <a:schemeClr val="dk1"/>
                </a:solidFill>
                <a:latin typeface="Times New Roman"/>
                <a:ea typeface="Times New Roman"/>
                <a:cs typeface="Times New Roman"/>
                <a:sym typeface="Times New Roman"/>
              </a:rPr>
              <a:t>Daily reminders make parents feel like they are doing the right thing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1bed360f7a550b8e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1bed360f7a550b8e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10c6bb5091a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10c6bb5091a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10c6bb5091a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10c6bb5091a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10c6bb50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10c6bb50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10f135aa1a4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4" name="Google Shape;3014;g10f135aa1a4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10f135aa1a4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10f135aa1a4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0f3a49034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0f3a49034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10f135aa1a4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10f135aa1a4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10f3a4903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10f3a4903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10f3a4903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10f3a4903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2" name="Shape 3192"/>
        <p:cNvGrpSpPr/>
        <p:nvPr/>
      </p:nvGrpSpPr>
      <p:grpSpPr>
        <a:xfrm>
          <a:off x="0" y="0"/>
          <a:ext cx="0" cy="0"/>
          <a:chOff x="0" y="0"/>
          <a:chExt cx="0" cy="0"/>
        </a:xfrm>
      </p:grpSpPr>
      <p:sp>
        <p:nvSpPr>
          <p:cNvPr id="3193" name="Google Shape;3193;g10f3a4903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4" name="Google Shape;3194;g10f3a4903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e7cd3985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e7cd3985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e7cd3985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e7cd3985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f135aa1a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f135aa1a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Surprises &amp; contradictions:</a:t>
            </a:r>
            <a:endParaRPr/>
          </a:p>
          <a:p>
            <a:pPr indent="0" lvl="0" marL="0" rtl="0" algn="l">
              <a:spcBef>
                <a:spcPts val="0"/>
              </a:spcBef>
              <a:spcAft>
                <a:spcPts val="0"/>
              </a:spcAft>
              <a:buClr>
                <a:schemeClr val="dk1"/>
              </a:buClr>
              <a:buSzPts val="1100"/>
              <a:buFont typeface="Arial"/>
              <a:buNone/>
            </a:pPr>
            <a:r>
              <a:rPr lang="en"/>
              <a:t>The father’s absence contributed to her pre-teen’s disobedience by bringing boys home; Tina wants to avoid her girls making the same mistake as hers. </a:t>
            </a:r>
            <a:endParaRPr/>
          </a:p>
          <a:p>
            <a:pPr indent="0" lvl="0" marL="0" rtl="0" algn="l">
              <a:spcBef>
                <a:spcPts val="0"/>
              </a:spcBef>
              <a:spcAft>
                <a:spcPts val="0"/>
              </a:spcAft>
              <a:buClr>
                <a:schemeClr val="dk1"/>
              </a:buClr>
              <a:buSzPts val="1100"/>
              <a:buFont typeface="Arial"/>
              <a:buNone/>
            </a:pPr>
            <a:r>
              <a:rPr lang="en"/>
              <a:t>Tina was often hit by her mom while she was a child. Though she knows it’s harmful, she sometimes punishes her kids physically too. </a:t>
            </a:r>
            <a:endParaRPr/>
          </a:p>
          <a:p>
            <a:pPr indent="0" lvl="0" marL="0" rtl="0" algn="l">
              <a:spcBef>
                <a:spcPts val="0"/>
              </a:spcBef>
              <a:spcAft>
                <a:spcPts val="0"/>
              </a:spcAft>
              <a:buClr>
                <a:schemeClr val="dk1"/>
              </a:buClr>
              <a:buSzPts val="1100"/>
              <a:buFont typeface="Arial"/>
              <a:buNone/>
            </a:pPr>
            <a:r>
              <a:rPr lang="en"/>
              <a:t>Insights:</a:t>
            </a:r>
            <a:endParaRPr/>
          </a:p>
          <a:p>
            <a:pPr indent="0" lvl="0" marL="0" rtl="0" algn="l">
              <a:spcBef>
                <a:spcPts val="0"/>
              </a:spcBef>
              <a:spcAft>
                <a:spcPts val="0"/>
              </a:spcAft>
              <a:buClr>
                <a:schemeClr val="dk1"/>
              </a:buClr>
              <a:buSzPts val="1100"/>
              <a:buFont typeface="Arial"/>
              <a:buNone/>
            </a:pPr>
            <a:r>
              <a:rPr lang="en"/>
              <a:t>Some parents might resort to physical punishment, when they don’t have effective ways to handle conflicts, even if they know it’s harmful.</a:t>
            </a:r>
            <a:endParaRPr/>
          </a:p>
          <a:p>
            <a:pPr indent="0" lvl="0" marL="0" rtl="0" algn="l">
              <a:spcBef>
                <a:spcPts val="0"/>
              </a:spcBef>
              <a:spcAft>
                <a:spcPts val="0"/>
              </a:spcAft>
              <a:buClr>
                <a:schemeClr val="dk1"/>
              </a:buClr>
              <a:buSzPts val="1100"/>
              <a:buFont typeface="Arial"/>
              <a:buNone/>
            </a:pPr>
            <a:r>
              <a:rPr lang="en"/>
              <a:t>Building healthy relationships are important for both parents and kids.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e7cd3985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e7cd3985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f135aa1a4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f135aa1a4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Surprises &amp; contradictions:</a:t>
            </a:r>
            <a:endParaRPr/>
          </a:p>
          <a:p>
            <a:pPr indent="-298450" lvl="0" marL="457200" rtl="0" algn="l">
              <a:spcBef>
                <a:spcPts val="0"/>
              </a:spcBef>
              <a:spcAft>
                <a:spcPts val="0"/>
              </a:spcAft>
              <a:buSzPts val="1100"/>
              <a:buChar char="●"/>
            </a:pPr>
            <a:r>
              <a:rPr lang="en"/>
              <a:t>Felipe thinks they can figure parenting out naturally, though the relationships within his household is pretty complicated.</a:t>
            </a:r>
            <a:endParaRPr/>
          </a:p>
          <a:p>
            <a:pPr indent="-298450" lvl="0" marL="457200" rtl="0" algn="l">
              <a:spcBef>
                <a:spcPts val="0"/>
              </a:spcBef>
              <a:spcAft>
                <a:spcPts val="0"/>
              </a:spcAft>
              <a:buSzPts val="1100"/>
              <a:buChar char="●"/>
            </a:pPr>
            <a:r>
              <a:rPr lang="en"/>
              <a:t>He is paranoid that the child hiding candy wrappers will lead to an eating disorder in her teenage years.</a:t>
            </a:r>
            <a:endParaRPr/>
          </a:p>
          <a:p>
            <a:pPr indent="0" lvl="0" marL="0" rtl="0" algn="l">
              <a:spcBef>
                <a:spcPts val="0"/>
              </a:spcBef>
              <a:spcAft>
                <a:spcPts val="0"/>
              </a:spcAft>
              <a:buClr>
                <a:schemeClr val="dk1"/>
              </a:buClr>
              <a:buSzPts val="1100"/>
              <a:buFont typeface="Arial"/>
              <a:buNone/>
            </a:pPr>
            <a:r>
              <a:rPr lang="en"/>
              <a:t>Insights:</a:t>
            </a:r>
            <a:endParaRPr/>
          </a:p>
          <a:p>
            <a:pPr indent="-298450" lvl="0" marL="457200" rtl="0" algn="l">
              <a:spcBef>
                <a:spcPts val="0"/>
              </a:spcBef>
              <a:spcAft>
                <a:spcPts val="0"/>
              </a:spcAft>
              <a:buSzPts val="1100"/>
              <a:buChar char="●"/>
            </a:pPr>
            <a:r>
              <a:rPr lang="en"/>
              <a:t>Parents might change their parenting style if they see the benefits of parenting styles other than the ones they received as a child.</a:t>
            </a:r>
            <a:endParaRPr/>
          </a:p>
          <a:p>
            <a:pPr indent="-298450" lvl="0" marL="457200" rtl="0" algn="l">
              <a:spcBef>
                <a:spcPts val="0"/>
              </a:spcBef>
              <a:spcAft>
                <a:spcPts val="0"/>
              </a:spcAft>
              <a:buSzPts val="1100"/>
              <a:buChar char="●"/>
            </a:pPr>
            <a:r>
              <a:rPr lang="en"/>
              <a:t>Parents may worry about secrecy and prefers transparent communication in childhood development.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90345" y="977725"/>
            <a:ext cx="4114800" cy="24804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90345" y="3789550"/>
            <a:ext cx="4114800" cy="376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43" name="Google Shape;4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 name="Shape 46"/>
        <p:cNvGrpSpPr/>
        <p:nvPr/>
      </p:nvGrpSpPr>
      <p:grpSpPr>
        <a:xfrm>
          <a:off x="0" y="0"/>
          <a:ext cx="0" cy="0"/>
          <a:chOff x="0" y="0"/>
          <a:chExt cx="0" cy="0"/>
        </a:xfrm>
      </p:grpSpPr>
      <p:sp>
        <p:nvSpPr>
          <p:cNvPr id="47" name="Google Shape;47;p13"/>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1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13"/>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 name="Google Shape;50;p1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 name="Google Shape;51;p1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chemeClr val="lt1"/>
              </a:buClr>
              <a:buSzPts val="1200"/>
              <a:buChar char="●"/>
              <a:defRPr>
                <a:solidFill>
                  <a:schemeClr val="lt1"/>
                </a:solidFill>
              </a:defRPr>
            </a:lvl1pPr>
            <a:lvl2pPr indent="-304800" lvl="1" marL="914400" rtl="0">
              <a:spcBef>
                <a:spcPts val="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52" name="Google Shape;52;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457200" y="1152475"/>
            <a:ext cx="8229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63537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63537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txBox="1"/>
          <p:nvPr>
            <p:ph type="title"/>
          </p:nvPr>
        </p:nvSpPr>
        <p:spPr>
          <a:xfrm>
            <a:off x="2549400" y="1169250"/>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549400" y="2739150"/>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39" name="Google Shape;3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3700"/>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1pPr>
            <a:lvl2pPr indent="-304800" lvl="1" marL="9144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2pPr>
            <a:lvl3pPr indent="-304800" lvl="2" marL="13716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3pPr>
            <a:lvl4pPr indent="-304800" lvl="3" marL="18288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4pPr>
            <a:lvl5pPr indent="-304800" lvl="4" marL="22860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4"/>
          <p:cNvSpPr/>
          <p:nvPr/>
        </p:nvSpPr>
        <p:spPr>
          <a:xfrm>
            <a:off x="5259945" y="3848445"/>
            <a:ext cx="2663700" cy="1563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a:off x="801620" y="749125"/>
            <a:ext cx="4114800" cy="24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300"/>
              <a:t>POVs &amp; Experience Prototypes</a:t>
            </a:r>
            <a:endParaRPr sz="5300"/>
          </a:p>
        </p:txBody>
      </p:sp>
      <p:sp>
        <p:nvSpPr>
          <p:cNvPr id="59" name="Google Shape;59;p14"/>
          <p:cNvSpPr txBox="1"/>
          <p:nvPr>
            <p:ph idx="1" type="subTitle"/>
          </p:nvPr>
        </p:nvSpPr>
        <p:spPr>
          <a:xfrm>
            <a:off x="801620" y="3772250"/>
            <a:ext cx="4114800" cy="37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2 (BetterUs 👨‍👩‍👧‍👦)</a:t>
            </a:r>
            <a:endParaRPr/>
          </a:p>
          <a:p>
            <a:pPr indent="0" lvl="0" marL="0" rtl="0" algn="l">
              <a:spcBef>
                <a:spcPts val="0"/>
              </a:spcBef>
              <a:spcAft>
                <a:spcPts val="0"/>
              </a:spcAft>
              <a:buNone/>
            </a:pPr>
            <a:r>
              <a:rPr lang="en"/>
              <a:t>Caring From Within</a:t>
            </a:r>
            <a:endParaRPr/>
          </a:p>
          <a:p>
            <a:pPr indent="0" lvl="0" marL="0" rtl="0" algn="l">
              <a:spcBef>
                <a:spcPts val="0"/>
              </a:spcBef>
              <a:spcAft>
                <a:spcPts val="0"/>
              </a:spcAft>
              <a:buNone/>
            </a:pPr>
            <a:r>
              <a:rPr lang="en"/>
              <a:t>Problem Domain - Parenting</a:t>
            </a:r>
            <a:endParaRPr/>
          </a:p>
        </p:txBody>
      </p:sp>
      <p:grpSp>
        <p:nvGrpSpPr>
          <p:cNvPr id="60" name="Google Shape;60;p14"/>
          <p:cNvGrpSpPr/>
          <p:nvPr/>
        </p:nvGrpSpPr>
        <p:grpSpPr>
          <a:xfrm>
            <a:off x="5301118" y="834341"/>
            <a:ext cx="3052538" cy="3474814"/>
            <a:chOff x="405971" y="842858"/>
            <a:chExt cx="3052538" cy="3474814"/>
          </a:xfrm>
        </p:grpSpPr>
        <p:sp>
          <p:nvSpPr>
            <p:cNvPr id="61" name="Google Shape;61;p14"/>
            <p:cNvSpPr/>
            <p:nvPr/>
          </p:nvSpPr>
          <p:spPr>
            <a:xfrm>
              <a:off x="2492025" y="1234202"/>
              <a:ext cx="622892" cy="140153"/>
            </a:xfrm>
            <a:custGeom>
              <a:rect b="b" l="l" r="r" t="t"/>
              <a:pathLst>
                <a:path extrusionOk="0" h="7191" w="32510">
                  <a:moveTo>
                    <a:pt x="2219" y="1"/>
                  </a:moveTo>
                  <a:lnTo>
                    <a:pt x="1" y="7191"/>
                  </a:lnTo>
                  <a:lnTo>
                    <a:pt x="32510" y="7191"/>
                  </a:lnTo>
                  <a:lnTo>
                    <a:pt x="3033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46991" y="1134318"/>
              <a:ext cx="512971" cy="55176"/>
            </a:xfrm>
            <a:custGeom>
              <a:rect b="b" l="l" r="r" t="t"/>
              <a:pathLst>
                <a:path extrusionOk="0" h="2831" w="26773">
                  <a:moveTo>
                    <a:pt x="880" y="1"/>
                  </a:moveTo>
                  <a:lnTo>
                    <a:pt x="0" y="2831"/>
                  </a:lnTo>
                  <a:lnTo>
                    <a:pt x="26772" y="2831"/>
                  </a:lnTo>
                  <a:lnTo>
                    <a:pt x="2593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2514781" y="1514485"/>
              <a:ext cx="577723" cy="2416643"/>
            </a:xfrm>
            <a:custGeom>
              <a:rect b="b" l="l" r="r" t="t"/>
              <a:pathLst>
                <a:path extrusionOk="0" h="123994" w="29642">
                  <a:moveTo>
                    <a:pt x="12852" y="0"/>
                  </a:moveTo>
                  <a:lnTo>
                    <a:pt x="12852" y="120169"/>
                  </a:lnTo>
                  <a:lnTo>
                    <a:pt x="1" y="120169"/>
                  </a:lnTo>
                  <a:lnTo>
                    <a:pt x="1" y="123994"/>
                  </a:lnTo>
                  <a:lnTo>
                    <a:pt x="29642" y="123994"/>
                  </a:lnTo>
                  <a:lnTo>
                    <a:pt x="29642" y="120169"/>
                  </a:lnTo>
                  <a:lnTo>
                    <a:pt x="16753" y="120169"/>
                  </a:lnTo>
                  <a:lnTo>
                    <a:pt x="16753"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765251" y="1514485"/>
              <a:ext cx="76050" cy="127484"/>
            </a:xfrm>
            <a:custGeom>
              <a:rect b="b" l="l" r="r" t="t"/>
              <a:pathLst>
                <a:path extrusionOk="0" h="6541" w="3902">
                  <a:moveTo>
                    <a:pt x="1" y="0"/>
                  </a:moveTo>
                  <a:lnTo>
                    <a:pt x="1" y="6540"/>
                  </a:lnTo>
                  <a:lnTo>
                    <a:pt x="3902" y="6540"/>
                  </a:lnTo>
                  <a:lnTo>
                    <a:pt x="390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2440239" y="842858"/>
              <a:ext cx="725301" cy="676874"/>
            </a:xfrm>
            <a:custGeom>
              <a:rect b="b" l="l" r="r" t="t"/>
              <a:pathLst>
                <a:path extrusionOk="0" h="34958" w="37214">
                  <a:moveTo>
                    <a:pt x="26275" y="498"/>
                  </a:moveTo>
                  <a:lnTo>
                    <a:pt x="36602" y="34460"/>
                  </a:lnTo>
                  <a:lnTo>
                    <a:pt x="650" y="34460"/>
                  </a:lnTo>
                  <a:lnTo>
                    <a:pt x="11015" y="498"/>
                  </a:lnTo>
                  <a:close/>
                  <a:moveTo>
                    <a:pt x="10594" y="0"/>
                  </a:moveTo>
                  <a:lnTo>
                    <a:pt x="0" y="34957"/>
                  </a:lnTo>
                  <a:lnTo>
                    <a:pt x="37214" y="34957"/>
                  </a:lnTo>
                  <a:lnTo>
                    <a:pt x="26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482003" y="1788051"/>
              <a:ext cx="586668" cy="1221010"/>
            </a:xfrm>
            <a:custGeom>
              <a:rect b="b" l="l" r="r" t="t"/>
              <a:pathLst>
                <a:path extrusionOk="0" h="62648" w="30101">
                  <a:moveTo>
                    <a:pt x="17518" y="0"/>
                  </a:moveTo>
                  <a:lnTo>
                    <a:pt x="1" y="8032"/>
                  </a:lnTo>
                  <a:lnTo>
                    <a:pt x="10939" y="62647"/>
                  </a:lnTo>
                  <a:lnTo>
                    <a:pt x="30101" y="62647"/>
                  </a:lnTo>
                  <a:lnTo>
                    <a:pt x="1751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823414" y="1788051"/>
              <a:ext cx="1313451" cy="1221010"/>
            </a:xfrm>
            <a:custGeom>
              <a:rect b="b" l="l" r="r" t="t"/>
              <a:pathLst>
                <a:path extrusionOk="0" h="62648" w="67391">
                  <a:moveTo>
                    <a:pt x="1" y="0"/>
                  </a:moveTo>
                  <a:lnTo>
                    <a:pt x="12584" y="62647"/>
                  </a:lnTo>
                  <a:lnTo>
                    <a:pt x="67390" y="62647"/>
                  </a:lnTo>
                  <a:lnTo>
                    <a:pt x="54845"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405971" y="2438052"/>
              <a:ext cx="470391" cy="1173317"/>
            </a:xfrm>
            <a:custGeom>
              <a:rect b="b" l="l" r="r" t="t"/>
              <a:pathLst>
                <a:path extrusionOk="0" h="60201" w="24135">
                  <a:moveTo>
                    <a:pt x="1" y="1"/>
                  </a:moveTo>
                  <a:lnTo>
                    <a:pt x="1" y="60200"/>
                  </a:lnTo>
                  <a:lnTo>
                    <a:pt x="24134" y="60200"/>
                  </a:lnTo>
                  <a:lnTo>
                    <a:pt x="24134"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022807" y="2438052"/>
              <a:ext cx="388377" cy="1173317"/>
            </a:xfrm>
            <a:custGeom>
              <a:rect b="b" l="l" r="r" t="t"/>
              <a:pathLst>
                <a:path extrusionOk="0" h="60201" w="19927">
                  <a:moveTo>
                    <a:pt x="1" y="1"/>
                  </a:moveTo>
                  <a:lnTo>
                    <a:pt x="11895" y="60200"/>
                  </a:lnTo>
                  <a:lnTo>
                    <a:pt x="19927" y="60200"/>
                  </a:lnTo>
                  <a:lnTo>
                    <a:pt x="19927" y="1"/>
                  </a:ln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877090" y="2438052"/>
              <a:ext cx="313828" cy="1173317"/>
            </a:xfrm>
            <a:custGeom>
              <a:rect b="b" l="l" r="r" t="t"/>
              <a:pathLst>
                <a:path extrusionOk="0" h="60201" w="16102">
                  <a:moveTo>
                    <a:pt x="0" y="1"/>
                  </a:moveTo>
                  <a:lnTo>
                    <a:pt x="0" y="60200"/>
                  </a:lnTo>
                  <a:lnTo>
                    <a:pt x="16102" y="60200"/>
                  </a:lnTo>
                  <a:lnTo>
                    <a:pt x="1610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411171" y="2438052"/>
              <a:ext cx="313847" cy="1173317"/>
            </a:xfrm>
            <a:custGeom>
              <a:rect b="b" l="l" r="r" t="t"/>
              <a:pathLst>
                <a:path extrusionOk="0" h="60201" w="16103">
                  <a:moveTo>
                    <a:pt x="1" y="1"/>
                  </a:moveTo>
                  <a:lnTo>
                    <a:pt x="1" y="60200"/>
                  </a:lnTo>
                  <a:lnTo>
                    <a:pt x="16102" y="60200"/>
                  </a:lnTo>
                  <a:lnTo>
                    <a:pt x="16102"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190904" y="3009059"/>
              <a:ext cx="1220269" cy="602319"/>
            </a:xfrm>
            <a:custGeom>
              <a:rect b="b" l="l" r="r" t="t"/>
              <a:pathLst>
                <a:path extrusionOk="0" h="30904" w="62610">
                  <a:moveTo>
                    <a:pt x="1" y="0"/>
                  </a:moveTo>
                  <a:lnTo>
                    <a:pt x="1" y="30903"/>
                  </a:lnTo>
                  <a:lnTo>
                    <a:pt x="62610" y="30903"/>
                  </a:lnTo>
                  <a:lnTo>
                    <a:pt x="6261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190904" y="2748903"/>
              <a:ext cx="1220269" cy="263154"/>
            </a:xfrm>
            <a:custGeom>
              <a:rect b="b" l="l" r="r" t="t"/>
              <a:pathLst>
                <a:path extrusionOk="0" h="13502" w="62610">
                  <a:moveTo>
                    <a:pt x="1" y="1"/>
                  </a:moveTo>
                  <a:lnTo>
                    <a:pt x="1" y="13501"/>
                  </a:lnTo>
                  <a:lnTo>
                    <a:pt x="62610" y="13501"/>
                  </a:lnTo>
                  <a:lnTo>
                    <a:pt x="6261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954603" y="2434329"/>
              <a:ext cx="243040" cy="1102491"/>
            </a:xfrm>
            <a:custGeom>
              <a:rect b="b" l="l" r="r" t="t"/>
              <a:pathLst>
                <a:path extrusionOk="0" h="56567" w="12470">
                  <a:moveTo>
                    <a:pt x="12125" y="1"/>
                  </a:moveTo>
                  <a:lnTo>
                    <a:pt x="6082" y="116"/>
                  </a:lnTo>
                  <a:lnTo>
                    <a:pt x="1" y="192"/>
                  </a:lnTo>
                  <a:lnTo>
                    <a:pt x="6082" y="307"/>
                  </a:lnTo>
                  <a:lnTo>
                    <a:pt x="11933" y="381"/>
                  </a:lnTo>
                  <a:lnTo>
                    <a:pt x="11933" y="381"/>
                  </a:lnTo>
                  <a:lnTo>
                    <a:pt x="11895" y="7229"/>
                  </a:lnTo>
                  <a:lnTo>
                    <a:pt x="11857" y="14267"/>
                  </a:lnTo>
                  <a:cubicBezTo>
                    <a:pt x="11857" y="18971"/>
                    <a:pt x="11819" y="23675"/>
                    <a:pt x="11857" y="28341"/>
                  </a:cubicBezTo>
                  <a:cubicBezTo>
                    <a:pt x="11895" y="33084"/>
                    <a:pt x="11895" y="37788"/>
                    <a:pt x="11934" y="42454"/>
                  </a:cubicBezTo>
                  <a:cubicBezTo>
                    <a:pt x="12010" y="47196"/>
                    <a:pt x="12048" y="51862"/>
                    <a:pt x="12125" y="56567"/>
                  </a:cubicBezTo>
                  <a:cubicBezTo>
                    <a:pt x="12240" y="51824"/>
                    <a:pt x="12278" y="47158"/>
                    <a:pt x="12354" y="42454"/>
                  </a:cubicBezTo>
                  <a:cubicBezTo>
                    <a:pt x="12431" y="37711"/>
                    <a:pt x="12431" y="33045"/>
                    <a:pt x="12431" y="28341"/>
                  </a:cubicBezTo>
                  <a:cubicBezTo>
                    <a:pt x="12469" y="23637"/>
                    <a:pt x="12431" y="18933"/>
                    <a:pt x="12431" y="14267"/>
                  </a:cubicBezTo>
                  <a:lnTo>
                    <a:pt x="12393" y="7229"/>
                  </a:lnTo>
                  <a:lnTo>
                    <a:pt x="12354" y="192"/>
                  </a:lnTo>
                  <a:lnTo>
                    <a:pt x="123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405207" y="2438052"/>
              <a:ext cx="11207" cy="1103251"/>
            </a:xfrm>
            <a:custGeom>
              <a:rect b="b" l="l" r="r" t="t"/>
              <a:pathLst>
                <a:path extrusionOk="0" h="56606" w="575">
                  <a:moveTo>
                    <a:pt x="307" y="1"/>
                  </a:moveTo>
                  <a:cubicBezTo>
                    <a:pt x="154" y="4743"/>
                    <a:pt x="115" y="9410"/>
                    <a:pt x="77" y="14152"/>
                  </a:cubicBezTo>
                  <a:lnTo>
                    <a:pt x="1" y="28303"/>
                  </a:lnTo>
                  <a:lnTo>
                    <a:pt x="77" y="42454"/>
                  </a:lnTo>
                  <a:lnTo>
                    <a:pt x="154" y="49530"/>
                  </a:lnTo>
                  <a:lnTo>
                    <a:pt x="307" y="56605"/>
                  </a:lnTo>
                  <a:lnTo>
                    <a:pt x="460" y="49530"/>
                  </a:lnTo>
                  <a:lnTo>
                    <a:pt x="536" y="42454"/>
                  </a:lnTo>
                  <a:lnTo>
                    <a:pt x="574" y="28303"/>
                  </a:lnTo>
                  <a:lnTo>
                    <a:pt x="536" y="14152"/>
                  </a:lnTo>
                  <a:cubicBezTo>
                    <a:pt x="498" y="9410"/>
                    <a:pt x="460" y="4743"/>
                    <a:pt x="3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81262" y="3611367"/>
              <a:ext cx="134208" cy="314588"/>
            </a:xfrm>
            <a:custGeom>
              <a:rect b="b" l="l" r="r" t="t"/>
              <a:pathLst>
                <a:path extrusionOk="0" h="16141" w="6886">
                  <a:moveTo>
                    <a:pt x="1" y="0"/>
                  </a:moveTo>
                  <a:lnTo>
                    <a:pt x="421" y="4857"/>
                  </a:lnTo>
                  <a:lnTo>
                    <a:pt x="1339" y="16140"/>
                  </a:lnTo>
                  <a:lnTo>
                    <a:pt x="5585" y="16140"/>
                  </a:lnTo>
                  <a:lnTo>
                    <a:pt x="6503" y="4857"/>
                  </a:lnTo>
                  <a:lnTo>
                    <a:pt x="688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81262" y="3611367"/>
              <a:ext cx="134208" cy="94682"/>
            </a:xfrm>
            <a:custGeom>
              <a:rect b="b" l="l" r="r" t="t"/>
              <a:pathLst>
                <a:path extrusionOk="0" h="4858" w="6886">
                  <a:moveTo>
                    <a:pt x="1" y="0"/>
                  </a:moveTo>
                  <a:lnTo>
                    <a:pt x="421" y="4857"/>
                  </a:lnTo>
                  <a:lnTo>
                    <a:pt x="6503" y="4857"/>
                  </a:lnTo>
                  <a:lnTo>
                    <a:pt x="6885"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966531" y="3611367"/>
              <a:ext cx="135689" cy="314588"/>
            </a:xfrm>
            <a:custGeom>
              <a:rect b="b" l="l" r="r" t="t"/>
              <a:pathLst>
                <a:path extrusionOk="0" h="16141" w="6962">
                  <a:moveTo>
                    <a:pt x="1" y="0"/>
                  </a:moveTo>
                  <a:lnTo>
                    <a:pt x="460" y="4857"/>
                  </a:lnTo>
                  <a:lnTo>
                    <a:pt x="1340" y="16140"/>
                  </a:lnTo>
                  <a:lnTo>
                    <a:pt x="5623" y="16140"/>
                  </a:lnTo>
                  <a:lnTo>
                    <a:pt x="6503" y="4857"/>
                  </a:lnTo>
                  <a:lnTo>
                    <a:pt x="6962"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966531" y="3611367"/>
              <a:ext cx="135689" cy="94682"/>
            </a:xfrm>
            <a:custGeom>
              <a:rect b="b" l="l" r="r" t="t"/>
              <a:pathLst>
                <a:path extrusionOk="0" h="4858" w="6962">
                  <a:moveTo>
                    <a:pt x="1" y="0"/>
                  </a:moveTo>
                  <a:lnTo>
                    <a:pt x="460" y="4857"/>
                  </a:lnTo>
                  <a:lnTo>
                    <a:pt x="6503" y="4857"/>
                  </a:lnTo>
                  <a:lnTo>
                    <a:pt x="696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927402" y="3611367"/>
              <a:ext cx="134189" cy="314588"/>
            </a:xfrm>
            <a:custGeom>
              <a:rect b="b" l="l" r="r" t="t"/>
              <a:pathLst>
                <a:path extrusionOk="0" h="16141" w="6885">
                  <a:moveTo>
                    <a:pt x="0" y="0"/>
                  </a:moveTo>
                  <a:lnTo>
                    <a:pt x="383" y="4857"/>
                  </a:lnTo>
                  <a:lnTo>
                    <a:pt x="1300" y="16140"/>
                  </a:lnTo>
                  <a:lnTo>
                    <a:pt x="5546" y="16140"/>
                  </a:lnTo>
                  <a:lnTo>
                    <a:pt x="6502" y="4857"/>
                  </a:lnTo>
                  <a:lnTo>
                    <a:pt x="6884" y="0"/>
                  </a:ln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1927402" y="3611367"/>
              <a:ext cx="134189" cy="94682"/>
            </a:xfrm>
            <a:custGeom>
              <a:rect b="b" l="l" r="r" t="t"/>
              <a:pathLst>
                <a:path extrusionOk="0" h="4858" w="6885">
                  <a:moveTo>
                    <a:pt x="0" y="0"/>
                  </a:moveTo>
                  <a:lnTo>
                    <a:pt x="383" y="4857"/>
                  </a:lnTo>
                  <a:lnTo>
                    <a:pt x="6502" y="4857"/>
                  </a:lnTo>
                  <a:lnTo>
                    <a:pt x="6884" y="0"/>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505835" y="3611367"/>
              <a:ext cx="134208" cy="314588"/>
            </a:xfrm>
            <a:custGeom>
              <a:rect b="b" l="l" r="r" t="t"/>
              <a:pathLst>
                <a:path extrusionOk="0" h="16141" w="6886">
                  <a:moveTo>
                    <a:pt x="1" y="0"/>
                  </a:moveTo>
                  <a:lnTo>
                    <a:pt x="383" y="4857"/>
                  </a:lnTo>
                  <a:lnTo>
                    <a:pt x="1340" y="16140"/>
                  </a:lnTo>
                  <a:lnTo>
                    <a:pt x="5547" y="16140"/>
                  </a:lnTo>
                  <a:lnTo>
                    <a:pt x="6503" y="4857"/>
                  </a:lnTo>
                  <a:lnTo>
                    <a:pt x="688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505835" y="3611367"/>
              <a:ext cx="134208" cy="94682"/>
            </a:xfrm>
            <a:custGeom>
              <a:rect b="b" l="l" r="r" t="t"/>
              <a:pathLst>
                <a:path extrusionOk="0" h="4858" w="6886">
                  <a:moveTo>
                    <a:pt x="1" y="0"/>
                  </a:moveTo>
                  <a:lnTo>
                    <a:pt x="383" y="4857"/>
                  </a:lnTo>
                  <a:lnTo>
                    <a:pt x="6503" y="4857"/>
                  </a:lnTo>
                  <a:lnTo>
                    <a:pt x="6885"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1722774" y="1627860"/>
              <a:ext cx="537339" cy="999311"/>
            </a:xfrm>
            <a:custGeom>
              <a:rect b="b" l="l" r="r" t="t"/>
              <a:pathLst>
                <a:path extrusionOk="0" h="51273" w="27570">
                  <a:moveTo>
                    <a:pt x="2613" y="1"/>
                  </a:moveTo>
                  <a:cubicBezTo>
                    <a:pt x="1096" y="1"/>
                    <a:pt x="0" y="1632"/>
                    <a:pt x="708" y="5427"/>
                  </a:cubicBezTo>
                  <a:cubicBezTo>
                    <a:pt x="3079" y="19005"/>
                    <a:pt x="11264" y="48454"/>
                    <a:pt x="12182" y="50979"/>
                  </a:cubicBezTo>
                  <a:cubicBezTo>
                    <a:pt x="12254" y="51180"/>
                    <a:pt x="12466" y="51272"/>
                    <a:pt x="12786" y="51272"/>
                  </a:cubicBezTo>
                  <a:cubicBezTo>
                    <a:pt x="15692" y="51272"/>
                    <a:pt x="27569" y="43706"/>
                    <a:pt x="26295" y="41226"/>
                  </a:cubicBezTo>
                  <a:cubicBezTo>
                    <a:pt x="24115" y="37210"/>
                    <a:pt x="14132" y="15792"/>
                    <a:pt x="6292" y="2750"/>
                  </a:cubicBezTo>
                  <a:cubicBezTo>
                    <a:pt x="5250" y="1003"/>
                    <a:pt x="3802" y="1"/>
                    <a:pt x="2613"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1949758" y="2404509"/>
              <a:ext cx="658957" cy="338502"/>
            </a:xfrm>
            <a:custGeom>
              <a:rect b="b" l="l" r="r" t="t"/>
              <a:pathLst>
                <a:path extrusionOk="0" h="17368" w="33810">
                  <a:moveTo>
                    <a:pt x="13654" y="1"/>
                  </a:moveTo>
                  <a:lnTo>
                    <a:pt x="0" y="8836"/>
                  </a:lnTo>
                  <a:cubicBezTo>
                    <a:pt x="421" y="11322"/>
                    <a:pt x="2333" y="16255"/>
                    <a:pt x="3672" y="16982"/>
                  </a:cubicBezTo>
                  <a:cubicBezTo>
                    <a:pt x="4191" y="17272"/>
                    <a:pt x="5554" y="17367"/>
                    <a:pt x="7217" y="17367"/>
                  </a:cubicBezTo>
                  <a:cubicBezTo>
                    <a:pt x="9726" y="17367"/>
                    <a:pt x="12916" y="17151"/>
                    <a:pt x="14916" y="17059"/>
                  </a:cubicBezTo>
                  <a:cubicBezTo>
                    <a:pt x="17687" y="16933"/>
                    <a:pt x="18591" y="16263"/>
                    <a:pt x="18739" y="15411"/>
                  </a:cubicBezTo>
                  <a:lnTo>
                    <a:pt x="18739" y="15411"/>
                  </a:lnTo>
                  <a:cubicBezTo>
                    <a:pt x="20728" y="15852"/>
                    <a:pt x="22590" y="16243"/>
                    <a:pt x="23483" y="16370"/>
                  </a:cubicBezTo>
                  <a:cubicBezTo>
                    <a:pt x="24806" y="16541"/>
                    <a:pt x="27093" y="16962"/>
                    <a:pt x="28983" y="16962"/>
                  </a:cubicBezTo>
                  <a:cubicBezTo>
                    <a:pt x="30481" y="16962"/>
                    <a:pt x="31729" y="16697"/>
                    <a:pt x="32051" y="15835"/>
                  </a:cubicBezTo>
                  <a:cubicBezTo>
                    <a:pt x="32357" y="14917"/>
                    <a:pt x="30827" y="14114"/>
                    <a:pt x="30827" y="14114"/>
                  </a:cubicBezTo>
                  <a:lnTo>
                    <a:pt x="30827" y="14114"/>
                  </a:lnTo>
                  <a:cubicBezTo>
                    <a:pt x="30827" y="14114"/>
                    <a:pt x="31401" y="14257"/>
                    <a:pt x="32017" y="14257"/>
                  </a:cubicBezTo>
                  <a:cubicBezTo>
                    <a:pt x="32634" y="14257"/>
                    <a:pt x="33294" y="14114"/>
                    <a:pt x="33466" y="13540"/>
                  </a:cubicBezTo>
                  <a:cubicBezTo>
                    <a:pt x="33810" y="12240"/>
                    <a:pt x="31974" y="11628"/>
                    <a:pt x="31974" y="11628"/>
                  </a:cubicBezTo>
                  <a:lnTo>
                    <a:pt x="31974" y="11628"/>
                  </a:lnTo>
                  <a:cubicBezTo>
                    <a:pt x="31974" y="11628"/>
                    <a:pt x="32112" y="11649"/>
                    <a:pt x="32302" y="11649"/>
                  </a:cubicBezTo>
                  <a:cubicBezTo>
                    <a:pt x="32731" y="11649"/>
                    <a:pt x="33427" y="11539"/>
                    <a:pt x="33427" y="10825"/>
                  </a:cubicBezTo>
                  <a:cubicBezTo>
                    <a:pt x="33416" y="10103"/>
                    <a:pt x="32580" y="9531"/>
                    <a:pt x="31422" y="9083"/>
                  </a:cubicBezTo>
                  <a:lnTo>
                    <a:pt x="31422" y="9083"/>
                  </a:lnTo>
                  <a:cubicBezTo>
                    <a:pt x="31474" y="9004"/>
                    <a:pt x="31506" y="8909"/>
                    <a:pt x="31515" y="8798"/>
                  </a:cubicBezTo>
                  <a:cubicBezTo>
                    <a:pt x="31706" y="6120"/>
                    <a:pt x="17594" y="3864"/>
                    <a:pt x="16102" y="2793"/>
                  </a:cubicBezTo>
                  <a:cubicBezTo>
                    <a:pt x="14610" y="1684"/>
                    <a:pt x="13654" y="1"/>
                    <a:pt x="13654"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174130" y="2653693"/>
              <a:ext cx="143135" cy="51259"/>
            </a:xfrm>
            <a:custGeom>
              <a:rect b="b" l="l" r="r" t="t"/>
              <a:pathLst>
                <a:path extrusionOk="0" h="2630" w="7344">
                  <a:moveTo>
                    <a:pt x="981" y="1"/>
                  </a:moveTo>
                  <a:cubicBezTo>
                    <a:pt x="653" y="1"/>
                    <a:pt x="326" y="10"/>
                    <a:pt x="0" y="28"/>
                  </a:cubicBezTo>
                  <a:cubicBezTo>
                    <a:pt x="1377" y="334"/>
                    <a:pt x="2716" y="449"/>
                    <a:pt x="4055" y="755"/>
                  </a:cubicBezTo>
                  <a:cubicBezTo>
                    <a:pt x="4743" y="908"/>
                    <a:pt x="5431" y="1023"/>
                    <a:pt x="6043" y="1290"/>
                  </a:cubicBezTo>
                  <a:cubicBezTo>
                    <a:pt x="6388" y="1367"/>
                    <a:pt x="6655" y="1558"/>
                    <a:pt x="6885" y="1749"/>
                  </a:cubicBezTo>
                  <a:cubicBezTo>
                    <a:pt x="7152" y="1941"/>
                    <a:pt x="7267" y="2285"/>
                    <a:pt x="7229" y="2629"/>
                  </a:cubicBezTo>
                  <a:cubicBezTo>
                    <a:pt x="7344" y="2285"/>
                    <a:pt x="7267" y="1864"/>
                    <a:pt x="7038" y="1673"/>
                  </a:cubicBezTo>
                  <a:cubicBezTo>
                    <a:pt x="6808" y="1367"/>
                    <a:pt x="6502" y="1137"/>
                    <a:pt x="6158" y="984"/>
                  </a:cubicBezTo>
                  <a:cubicBezTo>
                    <a:pt x="5546" y="640"/>
                    <a:pt x="4819" y="449"/>
                    <a:pt x="4169" y="334"/>
                  </a:cubicBezTo>
                  <a:cubicBezTo>
                    <a:pt x="3117" y="101"/>
                    <a:pt x="2043" y="1"/>
                    <a:pt x="981"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2326193" y="2623677"/>
              <a:ext cx="223648" cy="55917"/>
            </a:xfrm>
            <a:custGeom>
              <a:rect b="b" l="l" r="r" t="t"/>
              <a:pathLst>
                <a:path extrusionOk="0" h="2869" w="11475">
                  <a:moveTo>
                    <a:pt x="1" y="0"/>
                  </a:moveTo>
                  <a:lnTo>
                    <a:pt x="2869" y="727"/>
                  </a:lnTo>
                  <a:lnTo>
                    <a:pt x="5738" y="1492"/>
                  </a:lnTo>
                  <a:lnTo>
                    <a:pt x="8606" y="2180"/>
                  </a:lnTo>
                  <a:cubicBezTo>
                    <a:pt x="9562" y="2448"/>
                    <a:pt x="10518" y="2677"/>
                    <a:pt x="11474" y="2869"/>
                  </a:cubicBezTo>
                  <a:cubicBezTo>
                    <a:pt x="10557" y="2486"/>
                    <a:pt x="9677" y="2142"/>
                    <a:pt x="8759" y="1874"/>
                  </a:cubicBezTo>
                  <a:cubicBezTo>
                    <a:pt x="7803" y="1568"/>
                    <a:pt x="6847" y="1301"/>
                    <a:pt x="5891" y="1033"/>
                  </a:cubicBezTo>
                  <a:cubicBezTo>
                    <a:pt x="4896" y="803"/>
                    <a:pt x="3902" y="574"/>
                    <a:pt x="2946" y="383"/>
                  </a:cubicBezTo>
                  <a:cubicBezTo>
                    <a:pt x="1951" y="191"/>
                    <a:pt x="995" y="3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2367941" y="2575965"/>
              <a:ext cx="204255" cy="55176"/>
            </a:xfrm>
            <a:custGeom>
              <a:rect b="b" l="l" r="r" t="t"/>
              <a:pathLst>
                <a:path extrusionOk="0" h="2831" w="10480">
                  <a:moveTo>
                    <a:pt x="0" y="1"/>
                  </a:moveTo>
                  <a:cubicBezTo>
                    <a:pt x="918" y="192"/>
                    <a:pt x="1760" y="383"/>
                    <a:pt x="2678" y="612"/>
                  </a:cubicBezTo>
                  <a:cubicBezTo>
                    <a:pt x="3596" y="880"/>
                    <a:pt x="4475" y="1071"/>
                    <a:pt x="5317" y="1301"/>
                  </a:cubicBezTo>
                  <a:cubicBezTo>
                    <a:pt x="6196" y="1492"/>
                    <a:pt x="7038" y="1760"/>
                    <a:pt x="7917" y="2028"/>
                  </a:cubicBezTo>
                  <a:cubicBezTo>
                    <a:pt x="8759" y="2257"/>
                    <a:pt x="9600" y="2601"/>
                    <a:pt x="10480" y="2831"/>
                  </a:cubicBezTo>
                  <a:cubicBezTo>
                    <a:pt x="9677" y="2410"/>
                    <a:pt x="8874" y="2028"/>
                    <a:pt x="7994" y="1683"/>
                  </a:cubicBezTo>
                  <a:cubicBezTo>
                    <a:pt x="7191" y="1339"/>
                    <a:pt x="6273" y="1071"/>
                    <a:pt x="5431" y="804"/>
                  </a:cubicBezTo>
                  <a:cubicBezTo>
                    <a:pt x="4513" y="574"/>
                    <a:pt x="3634" y="383"/>
                    <a:pt x="2754" y="230"/>
                  </a:cubicBezTo>
                  <a:cubicBezTo>
                    <a:pt x="1836" y="115"/>
                    <a:pt x="918" y="1"/>
                    <a:pt x="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393279" y="2531235"/>
              <a:ext cx="163268" cy="47731"/>
            </a:xfrm>
            <a:custGeom>
              <a:rect b="b" l="l" r="r" t="t"/>
              <a:pathLst>
                <a:path extrusionOk="0" h="2449" w="8377">
                  <a:moveTo>
                    <a:pt x="1" y="1"/>
                  </a:moveTo>
                  <a:cubicBezTo>
                    <a:pt x="1378" y="383"/>
                    <a:pt x="2831" y="766"/>
                    <a:pt x="4208" y="1148"/>
                  </a:cubicBezTo>
                  <a:cubicBezTo>
                    <a:pt x="5585" y="1531"/>
                    <a:pt x="7000" y="2028"/>
                    <a:pt x="8377" y="2448"/>
                  </a:cubicBezTo>
                  <a:cubicBezTo>
                    <a:pt x="7115" y="1684"/>
                    <a:pt x="5738" y="1148"/>
                    <a:pt x="4361" y="727"/>
                  </a:cubicBezTo>
                  <a:cubicBezTo>
                    <a:pt x="2908" y="307"/>
                    <a:pt x="1492" y="1"/>
                    <a:pt x="1"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722111" y="1585917"/>
              <a:ext cx="276115" cy="387013"/>
            </a:xfrm>
            <a:custGeom>
              <a:rect b="b" l="l" r="r" t="t"/>
              <a:pathLst>
                <a:path extrusionOk="0" h="19857" w="14167">
                  <a:moveTo>
                    <a:pt x="1857" y="0"/>
                  </a:moveTo>
                  <a:cubicBezTo>
                    <a:pt x="693" y="0"/>
                    <a:pt x="1" y="1418"/>
                    <a:pt x="207" y="4788"/>
                  </a:cubicBezTo>
                  <a:cubicBezTo>
                    <a:pt x="627" y="11672"/>
                    <a:pt x="2348" y="19856"/>
                    <a:pt x="2348" y="19856"/>
                  </a:cubicBezTo>
                  <a:lnTo>
                    <a:pt x="14166" y="17370"/>
                  </a:lnTo>
                  <a:cubicBezTo>
                    <a:pt x="14166" y="17370"/>
                    <a:pt x="10036" y="8918"/>
                    <a:pt x="6555" y="4023"/>
                  </a:cubicBezTo>
                  <a:cubicBezTo>
                    <a:pt x="4798" y="1543"/>
                    <a:pt x="3071" y="0"/>
                    <a:pt x="185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754446" y="1700091"/>
              <a:ext cx="171473" cy="246003"/>
            </a:xfrm>
            <a:custGeom>
              <a:rect b="b" l="l" r="r" t="t"/>
              <a:pathLst>
                <a:path extrusionOk="0" h="12622" w="8798">
                  <a:moveTo>
                    <a:pt x="4323" y="0"/>
                  </a:moveTo>
                  <a:cubicBezTo>
                    <a:pt x="3940" y="39"/>
                    <a:pt x="3558" y="153"/>
                    <a:pt x="3175" y="268"/>
                  </a:cubicBezTo>
                  <a:cubicBezTo>
                    <a:pt x="2755" y="498"/>
                    <a:pt x="2334" y="689"/>
                    <a:pt x="1913" y="957"/>
                  </a:cubicBezTo>
                  <a:cubicBezTo>
                    <a:pt x="2372" y="918"/>
                    <a:pt x="2869" y="804"/>
                    <a:pt x="3290" y="612"/>
                  </a:cubicBezTo>
                  <a:cubicBezTo>
                    <a:pt x="3673" y="498"/>
                    <a:pt x="4017" y="345"/>
                    <a:pt x="4323" y="115"/>
                  </a:cubicBezTo>
                  <a:cubicBezTo>
                    <a:pt x="4399" y="115"/>
                    <a:pt x="4399" y="39"/>
                    <a:pt x="4323" y="0"/>
                  </a:cubicBezTo>
                  <a:close/>
                  <a:moveTo>
                    <a:pt x="8645" y="4131"/>
                  </a:moveTo>
                  <a:cubicBezTo>
                    <a:pt x="8568" y="4360"/>
                    <a:pt x="8530" y="4552"/>
                    <a:pt x="8492" y="4781"/>
                  </a:cubicBezTo>
                  <a:cubicBezTo>
                    <a:pt x="8606" y="4705"/>
                    <a:pt x="8683" y="4552"/>
                    <a:pt x="8798" y="4399"/>
                  </a:cubicBezTo>
                  <a:cubicBezTo>
                    <a:pt x="8721" y="4322"/>
                    <a:pt x="8683" y="4246"/>
                    <a:pt x="8645" y="4131"/>
                  </a:cubicBezTo>
                  <a:close/>
                  <a:moveTo>
                    <a:pt x="995" y="8262"/>
                  </a:moveTo>
                  <a:cubicBezTo>
                    <a:pt x="613" y="8606"/>
                    <a:pt x="383" y="9026"/>
                    <a:pt x="192" y="9485"/>
                  </a:cubicBezTo>
                  <a:cubicBezTo>
                    <a:pt x="77" y="9600"/>
                    <a:pt x="39" y="9791"/>
                    <a:pt x="1" y="9983"/>
                  </a:cubicBezTo>
                  <a:cubicBezTo>
                    <a:pt x="39" y="10136"/>
                    <a:pt x="39" y="10327"/>
                    <a:pt x="77" y="10480"/>
                  </a:cubicBezTo>
                  <a:cubicBezTo>
                    <a:pt x="269" y="10250"/>
                    <a:pt x="422" y="9944"/>
                    <a:pt x="575" y="9677"/>
                  </a:cubicBezTo>
                  <a:cubicBezTo>
                    <a:pt x="728" y="9218"/>
                    <a:pt x="881" y="8797"/>
                    <a:pt x="995" y="8262"/>
                  </a:cubicBezTo>
                  <a:close/>
                  <a:moveTo>
                    <a:pt x="7153" y="11474"/>
                  </a:moveTo>
                  <a:cubicBezTo>
                    <a:pt x="7153" y="11857"/>
                    <a:pt x="7268" y="12239"/>
                    <a:pt x="7382" y="12622"/>
                  </a:cubicBezTo>
                  <a:lnTo>
                    <a:pt x="7727" y="12583"/>
                  </a:lnTo>
                  <a:cubicBezTo>
                    <a:pt x="7574" y="12163"/>
                    <a:pt x="7382" y="11818"/>
                    <a:pt x="7153" y="114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1771597" y="1890921"/>
              <a:ext cx="195329" cy="42508"/>
            </a:xfrm>
            <a:custGeom>
              <a:rect b="b" l="l" r="r" t="t"/>
              <a:pathLst>
                <a:path extrusionOk="0" h="2181" w="10022">
                  <a:moveTo>
                    <a:pt x="9945" y="0"/>
                  </a:moveTo>
                  <a:cubicBezTo>
                    <a:pt x="6617" y="498"/>
                    <a:pt x="3328" y="1263"/>
                    <a:pt x="77" y="2066"/>
                  </a:cubicBezTo>
                  <a:cubicBezTo>
                    <a:pt x="1" y="2066"/>
                    <a:pt x="77" y="2180"/>
                    <a:pt x="77" y="2180"/>
                  </a:cubicBezTo>
                  <a:cubicBezTo>
                    <a:pt x="3405" y="1645"/>
                    <a:pt x="6694" y="995"/>
                    <a:pt x="9945" y="115"/>
                  </a:cubicBezTo>
                  <a:cubicBezTo>
                    <a:pt x="10021" y="115"/>
                    <a:pt x="10021" y="0"/>
                    <a:pt x="9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1723144" y="1589016"/>
              <a:ext cx="242280" cy="383914"/>
            </a:xfrm>
            <a:custGeom>
              <a:rect b="b" l="l" r="r" t="t"/>
              <a:pathLst>
                <a:path extrusionOk="0" h="19698" w="12431">
                  <a:moveTo>
                    <a:pt x="1301" y="1"/>
                  </a:moveTo>
                  <a:cubicBezTo>
                    <a:pt x="498" y="383"/>
                    <a:pt x="1" y="1875"/>
                    <a:pt x="192" y="4667"/>
                  </a:cubicBezTo>
                  <a:cubicBezTo>
                    <a:pt x="651" y="11551"/>
                    <a:pt x="2334" y="19697"/>
                    <a:pt x="2334" y="19697"/>
                  </a:cubicBezTo>
                  <a:lnTo>
                    <a:pt x="12431" y="17594"/>
                  </a:lnTo>
                  <a:lnTo>
                    <a:pt x="130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499871" y="3508498"/>
              <a:ext cx="947448" cy="695851"/>
            </a:xfrm>
            <a:custGeom>
              <a:rect b="b" l="l" r="r" t="t"/>
              <a:pathLst>
                <a:path extrusionOk="0" h="35703" w="48612">
                  <a:moveTo>
                    <a:pt x="23331" y="0"/>
                  </a:moveTo>
                  <a:lnTo>
                    <a:pt x="1" y="153"/>
                  </a:lnTo>
                  <a:lnTo>
                    <a:pt x="8836" y="22489"/>
                  </a:lnTo>
                  <a:cubicBezTo>
                    <a:pt x="9065" y="28991"/>
                    <a:pt x="9410" y="34345"/>
                    <a:pt x="9945" y="34689"/>
                  </a:cubicBezTo>
                  <a:cubicBezTo>
                    <a:pt x="10941" y="35326"/>
                    <a:pt x="29377" y="35702"/>
                    <a:pt x="39986" y="35702"/>
                  </a:cubicBezTo>
                  <a:cubicBezTo>
                    <a:pt x="44040" y="35702"/>
                    <a:pt x="46952" y="35647"/>
                    <a:pt x="47311" y="35531"/>
                  </a:cubicBezTo>
                  <a:cubicBezTo>
                    <a:pt x="48612" y="35110"/>
                    <a:pt x="47464" y="31439"/>
                    <a:pt x="46011" y="30329"/>
                  </a:cubicBezTo>
                  <a:cubicBezTo>
                    <a:pt x="44596" y="29182"/>
                    <a:pt x="32051" y="22910"/>
                    <a:pt x="32051" y="22910"/>
                  </a:cubicBezTo>
                  <a:lnTo>
                    <a:pt x="23331" y="0"/>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2643008" y="3867782"/>
              <a:ext cx="808036" cy="341816"/>
            </a:xfrm>
            <a:custGeom>
              <a:rect b="b" l="l" r="r" t="t"/>
              <a:pathLst>
                <a:path extrusionOk="0" h="17538" w="41459">
                  <a:moveTo>
                    <a:pt x="23177" y="1"/>
                  </a:moveTo>
                  <a:lnTo>
                    <a:pt x="0" y="460"/>
                  </a:lnTo>
                  <a:cubicBezTo>
                    <a:pt x="612" y="1760"/>
                    <a:pt x="1530" y="4437"/>
                    <a:pt x="1530" y="4782"/>
                  </a:cubicBezTo>
                  <a:cubicBezTo>
                    <a:pt x="1530" y="10901"/>
                    <a:pt x="1951" y="16294"/>
                    <a:pt x="2486" y="16638"/>
                  </a:cubicBezTo>
                  <a:cubicBezTo>
                    <a:pt x="2792" y="16829"/>
                    <a:pt x="4590" y="16944"/>
                    <a:pt x="7267" y="17097"/>
                  </a:cubicBezTo>
                  <a:cubicBezTo>
                    <a:pt x="9218" y="17212"/>
                    <a:pt x="11665" y="17288"/>
                    <a:pt x="14304" y="17326"/>
                  </a:cubicBezTo>
                  <a:cubicBezTo>
                    <a:pt x="19666" y="17470"/>
                    <a:pt x="25499" y="17538"/>
                    <a:pt x="30269" y="17538"/>
                  </a:cubicBezTo>
                  <a:cubicBezTo>
                    <a:pt x="35672" y="17538"/>
                    <a:pt x="39712" y="17451"/>
                    <a:pt x="40159" y="17288"/>
                  </a:cubicBezTo>
                  <a:cubicBezTo>
                    <a:pt x="41459" y="16867"/>
                    <a:pt x="40312" y="13119"/>
                    <a:pt x="38935" y="11895"/>
                  </a:cubicBezTo>
                  <a:cubicBezTo>
                    <a:pt x="37481" y="10748"/>
                    <a:pt x="24898" y="4323"/>
                    <a:pt x="24898" y="4323"/>
                  </a:cubicBezTo>
                  <a:lnTo>
                    <a:pt x="23177"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2669846" y="3958723"/>
              <a:ext cx="788663" cy="254267"/>
            </a:xfrm>
            <a:custGeom>
              <a:rect b="b" l="l" r="r" t="t"/>
              <a:pathLst>
                <a:path extrusionOk="0" h="13046" w="40465">
                  <a:moveTo>
                    <a:pt x="0" y="1"/>
                  </a:moveTo>
                  <a:cubicBezTo>
                    <a:pt x="153" y="6311"/>
                    <a:pt x="383" y="11781"/>
                    <a:pt x="918" y="12087"/>
                  </a:cubicBezTo>
                  <a:cubicBezTo>
                    <a:pt x="1871" y="12722"/>
                    <a:pt x="19242" y="13045"/>
                    <a:pt x="30264" y="13045"/>
                  </a:cubicBezTo>
                  <a:cubicBezTo>
                    <a:pt x="35175" y="13045"/>
                    <a:pt x="38825" y="12981"/>
                    <a:pt x="39202" y="12852"/>
                  </a:cubicBezTo>
                  <a:cubicBezTo>
                    <a:pt x="40464" y="12431"/>
                    <a:pt x="39394" y="8836"/>
                    <a:pt x="38017" y="7688"/>
                  </a:cubicBezTo>
                  <a:cubicBezTo>
                    <a:pt x="36640" y="6579"/>
                    <a:pt x="24592" y="1"/>
                    <a:pt x="2459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2721281" y="4176254"/>
              <a:ext cx="705168" cy="8771"/>
            </a:xfrm>
            <a:custGeom>
              <a:rect b="b" l="l" r="r" t="t"/>
              <a:pathLst>
                <a:path extrusionOk="0" h="450" w="36181">
                  <a:moveTo>
                    <a:pt x="10419" y="1"/>
                  </a:moveTo>
                  <a:cubicBezTo>
                    <a:pt x="5859" y="1"/>
                    <a:pt x="1975" y="35"/>
                    <a:pt x="38" y="122"/>
                  </a:cubicBezTo>
                  <a:cubicBezTo>
                    <a:pt x="0" y="122"/>
                    <a:pt x="0" y="161"/>
                    <a:pt x="38" y="161"/>
                  </a:cubicBezTo>
                  <a:cubicBezTo>
                    <a:pt x="3595" y="367"/>
                    <a:pt x="13720" y="450"/>
                    <a:pt x="22539" y="450"/>
                  </a:cubicBezTo>
                  <a:cubicBezTo>
                    <a:pt x="28418" y="450"/>
                    <a:pt x="33718" y="413"/>
                    <a:pt x="36104" y="352"/>
                  </a:cubicBezTo>
                  <a:cubicBezTo>
                    <a:pt x="36181" y="352"/>
                    <a:pt x="36181" y="275"/>
                    <a:pt x="36104" y="275"/>
                  </a:cubicBezTo>
                  <a:cubicBezTo>
                    <a:pt x="32087" y="147"/>
                    <a:pt x="19817" y="1"/>
                    <a:pt x="10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269153" y="4084669"/>
              <a:ext cx="97684" cy="90804"/>
            </a:xfrm>
            <a:custGeom>
              <a:rect b="b" l="l" r="r" t="t"/>
              <a:pathLst>
                <a:path extrusionOk="0" h="4659" w="5012">
                  <a:moveTo>
                    <a:pt x="4847" y="1"/>
                  </a:moveTo>
                  <a:cubicBezTo>
                    <a:pt x="3474" y="1"/>
                    <a:pt x="2120" y="601"/>
                    <a:pt x="1378" y="1418"/>
                  </a:cubicBezTo>
                  <a:cubicBezTo>
                    <a:pt x="613" y="2259"/>
                    <a:pt x="1" y="3406"/>
                    <a:pt x="39" y="4630"/>
                  </a:cubicBezTo>
                  <a:cubicBezTo>
                    <a:pt x="39" y="4649"/>
                    <a:pt x="58" y="4659"/>
                    <a:pt x="82" y="4659"/>
                  </a:cubicBezTo>
                  <a:cubicBezTo>
                    <a:pt x="106" y="4659"/>
                    <a:pt x="135" y="4649"/>
                    <a:pt x="154" y="4630"/>
                  </a:cubicBezTo>
                  <a:cubicBezTo>
                    <a:pt x="536" y="2297"/>
                    <a:pt x="2640" y="232"/>
                    <a:pt x="5011" y="79"/>
                  </a:cubicBezTo>
                  <a:cubicBezTo>
                    <a:pt x="5011" y="41"/>
                    <a:pt x="5011" y="2"/>
                    <a:pt x="4973" y="2"/>
                  </a:cubicBezTo>
                  <a:cubicBezTo>
                    <a:pt x="4931" y="1"/>
                    <a:pt x="4889" y="1"/>
                    <a:pt x="4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051505" y="3959444"/>
              <a:ext cx="134929" cy="55956"/>
            </a:xfrm>
            <a:custGeom>
              <a:rect b="b" l="l" r="r" t="t"/>
              <a:pathLst>
                <a:path extrusionOk="0" h="2871" w="6923">
                  <a:moveTo>
                    <a:pt x="6567" y="1"/>
                  </a:moveTo>
                  <a:cubicBezTo>
                    <a:pt x="4198" y="1"/>
                    <a:pt x="1534" y="812"/>
                    <a:pt x="38" y="2756"/>
                  </a:cubicBezTo>
                  <a:cubicBezTo>
                    <a:pt x="0" y="2832"/>
                    <a:pt x="77" y="2871"/>
                    <a:pt x="191" y="2871"/>
                  </a:cubicBezTo>
                  <a:cubicBezTo>
                    <a:pt x="2333" y="1800"/>
                    <a:pt x="4437" y="958"/>
                    <a:pt x="6770" y="346"/>
                  </a:cubicBezTo>
                  <a:cubicBezTo>
                    <a:pt x="6923" y="270"/>
                    <a:pt x="6884" y="2"/>
                    <a:pt x="6731" y="2"/>
                  </a:cubicBezTo>
                  <a:cubicBezTo>
                    <a:pt x="6677" y="1"/>
                    <a:pt x="6622" y="1"/>
                    <a:pt x="6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086529" y="3973614"/>
              <a:ext cx="134949" cy="55956"/>
            </a:xfrm>
            <a:custGeom>
              <a:rect b="b" l="l" r="r" t="t"/>
              <a:pathLst>
                <a:path extrusionOk="0" h="2871" w="6924">
                  <a:moveTo>
                    <a:pt x="6570" y="1"/>
                  </a:moveTo>
                  <a:cubicBezTo>
                    <a:pt x="4235" y="1"/>
                    <a:pt x="1534" y="811"/>
                    <a:pt x="39" y="2717"/>
                  </a:cubicBezTo>
                  <a:cubicBezTo>
                    <a:pt x="1" y="2832"/>
                    <a:pt x="115" y="2870"/>
                    <a:pt x="192" y="2870"/>
                  </a:cubicBezTo>
                  <a:cubicBezTo>
                    <a:pt x="2334" y="1761"/>
                    <a:pt x="4437" y="958"/>
                    <a:pt x="6808" y="346"/>
                  </a:cubicBezTo>
                  <a:cubicBezTo>
                    <a:pt x="6923" y="231"/>
                    <a:pt x="6923" y="2"/>
                    <a:pt x="6732" y="2"/>
                  </a:cubicBezTo>
                  <a:cubicBezTo>
                    <a:pt x="6678" y="1"/>
                    <a:pt x="6624" y="1"/>
                    <a:pt x="6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123054" y="3987783"/>
              <a:ext cx="134949" cy="55936"/>
            </a:xfrm>
            <a:custGeom>
              <a:rect b="b" l="l" r="r" t="t"/>
              <a:pathLst>
                <a:path extrusionOk="0" h="2870" w="6924">
                  <a:moveTo>
                    <a:pt x="6570" y="0"/>
                  </a:moveTo>
                  <a:cubicBezTo>
                    <a:pt x="4235" y="0"/>
                    <a:pt x="1534" y="811"/>
                    <a:pt x="39" y="2717"/>
                  </a:cubicBezTo>
                  <a:cubicBezTo>
                    <a:pt x="1" y="2832"/>
                    <a:pt x="77" y="2870"/>
                    <a:pt x="192" y="2870"/>
                  </a:cubicBezTo>
                  <a:cubicBezTo>
                    <a:pt x="2334" y="1761"/>
                    <a:pt x="4437" y="958"/>
                    <a:pt x="6770" y="346"/>
                  </a:cubicBezTo>
                  <a:cubicBezTo>
                    <a:pt x="6923" y="269"/>
                    <a:pt x="6885" y="40"/>
                    <a:pt x="6732" y="1"/>
                  </a:cubicBezTo>
                  <a:cubicBezTo>
                    <a:pt x="6678" y="1"/>
                    <a:pt x="6624" y="0"/>
                    <a:pt x="6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158097" y="4002693"/>
              <a:ext cx="136430" cy="55936"/>
            </a:xfrm>
            <a:custGeom>
              <a:rect b="b" l="l" r="r" t="t"/>
              <a:pathLst>
                <a:path extrusionOk="0" h="2870" w="7000">
                  <a:moveTo>
                    <a:pt x="6606" y="0"/>
                  </a:moveTo>
                  <a:cubicBezTo>
                    <a:pt x="4236" y="0"/>
                    <a:pt x="1572" y="810"/>
                    <a:pt x="77" y="2717"/>
                  </a:cubicBezTo>
                  <a:cubicBezTo>
                    <a:pt x="0" y="2832"/>
                    <a:pt x="115" y="2870"/>
                    <a:pt x="191" y="2870"/>
                  </a:cubicBezTo>
                  <a:cubicBezTo>
                    <a:pt x="2371" y="1761"/>
                    <a:pt x="4475" y="958"/>
                    <a:pt x="6808" y="346"/>
                  </a:cubicBezTo>
                  <a:cubicBezTo>
                    <a:pt x="6999" y="231"/>
                    <a:pt x="6961" y="1"/>
                    <a:pt x="6770" y="1"/>
                  </a:cubicBezTo>
                  <a:cubicBezTo>
                    <a:pt x="6715" y="1"/>
                    <a:pt x="6661" y="0"/>
                    <a:pt x="6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3122313" y="3827573"/>
              <a:ext cx="134189" cy="152938"/>
            </a:xfrm>
            <a:custGeom>
              <a:rect b="b" l="l" r="r" t="t"/>
              <a:pathLst>
                <a:path extrusionOk="0" h="7847" w="6885">
                  <a:moveTo>
                    <a:pt x="4742" y="598"/>
                  </a:moveTo>
                  <a:cubicBezTo>
                    <a:pt x="5204" y="598"/>
                    <a:pt x="5576" y="936"/>
                    <a:pt x="5661" y="1911"/>
                  </a:cubicBezTo>
                  <a:cubicBezTo>
                    <a:pt x="5737" y="3402"/>
                    <a:pt x="3710" y="4779"/>
                    <a:pt x="2754" y="5430"/>
                  </a:cubicBezTo>
                  <a:cubicBezTo>
                    <a:pt x="1951" y="6003"/>
                    <a:pt x="1071" y="6577"/>
                    <a:pt x="268" y="7227"/>
                  </a:cubicBezTo>
                  <a:cubicBezTo>
                    <a:pt x="689" y="6003"/>
                    <a:pt x="1071" y="4818"/>
                    <a:pt x="1645" y="3670"/>
                  </a:cubicBezTo>
                  <a:cubicBezTo>
                    <a:pt x="1951" y="3135"/>
                    <a:pt x="2180" y="2561"/>
                    <a:pt x="2563" y="2064"/>
                  </a:cubicBezTo>
                  <a:cubicBezTo>
                    <a:pt x="2900" y="1582"/>
                    <a:pt x="3953" y="598"/>
                    <a:pt x="4742" y="598"/>
                  </a:cubicBezTo>
                  <a:close/>
                  <a:moveTo>
                    <a:pt x="4592" y="0"/>
                  </a:moveTo>
                  <a:cubicBezTo>
                    <a:pt x="3671" y="0"/>
                    <a:pt x="2756" y="688"/>
                    <a:pt x="2219" y="1414"/>
                  </a:cubicBezTo>
                  <a:cubicBezTo>
                    <a:pt x="995" y="3097"/>
                    <a:pt x="192" y="5506"/>
                    <a:pt x="0" y="7533"/>
                  </a:cubicBezTo>
                  <a:cubicBezTo>
                    <a:pt x="0" y="7610"/>
                    <a:pt x="39" y="7610"/>
                    <a:pt x="77" y="7610"/>
                  </a:cubicBezTo>
                  <a:cubicBezTo>
                    <a:pt x="105" y="7748"/>
                    <a:pt x="213" y="7847"/>
                    <a:pt x="343" y="7847"/>
                  </a:cubicBezTo>
                  <a:cubicBezTo>
                    <a:pt x="392" y="7847"/>
                    <a:pt x="445" y="7832"/>
                    <a:pt x="498" y="7801"/>
                  </a:cubicBezTo>
                  <a:cubicBezTo>
                    <a:pt x="2219" y="6653"/>
                    <a:pt x="4207" y="5583"/>
                    <a:pt x="5470" y="3900"/>
                  </a:cubicBezTo>
                  <a:cubicBezTo>
                    <a:pt x="6235" y="2944"/>
                    <a:pt x="6885" y="1375"/>
                    <a:pt x="5737" y="419"/>
                  </a:cubicBezTo>
                  <a:cubicBezTo>
                    <a:pt x="5373" y="124"/>
                    <a:pt x="4982" y="0"/>
                    <a:pt x="45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2953098" y="3909705"/>
              <a:ext cx="180419" cy="82794"/>
            </a:xfrm>
            <a:custGeom>
              <a:rect b="b" l="l" r="r" t="t"/>
              <a:pathLst>
                <a:path extrusionOk="0" h="4248" w="9257">
                  <a:moveTo>
                    <a:pt x="2980" y="695"/>
                  </a:moveTo>
                  <a:cubicBezTo>
                    <a:pt x="3272" y="695"/>
                    <a:pt x="3532" y="719"/>
                    <a:pt x="3710" y="757"/>
                  </a:cubicBezTo>
                  <a:cubicBezTo>
                    <a:pt x="4284" y="910"/>
                    <a:pt x="4896" y="1139"/>
                    <a:pt x="5432" y="1330"/>
                  </a:cubicBezTo>
                  <a:cubicBezTo>
                    <a:pt x="6617" y="1789"/>
                    <a:pt x="7726" y="2439"/>
                    <a:pt x="8797" y="3013"/>
                  </a:cubicBezTo>
                  <a:cubicBezTo>
                    <a:pt x="7803" y="3090"/>
                    <a:pt x="6808" y="3243"/>
                    <a:pt x="5814" y="3396"/>
                  </a:cubicBezTo>
                  <a:cubicBezTo>
                    <a:pt x="5288" y="3478"/>
                    <a:pt x="4542" y="3581"/>
                    <a:pt x="3794" y="3581"/>
                  </a:cubicBezTo>
                  <a:cubicBezTo>
                    <a:pt x="2801" y="3581"/>
                    <a:pt x="1802" y="3399"/>
                    <a:pt x="1301" y="2745"/>
                  </a:cubicBezTo>
                  <a:cubicBezTo>
                    <a:pt x="6" y="1112"/>
                    <a:pt x="1767" y="695"/>
                    <a:pt x="2980" y="695"/>
                  </a:cubicBezTo>
                  <a:close/>
                  <a:moveTo>
                    <a:pt x="2642" y="0"/>
                  </a:moveTo>
                  <a:cubicBezTo>
                    <a:pt x="1518" y="0"/>
                    <a:pt x="308" y="442"/>
                    <a:pt x="154" y="1713"/>
                  </a:cubicBezTo>
                  <a:cubicBezTo>
                    <a:pt x="1" y="3204"/>
                    <a:pt x="1492" y="3893"/>
                    <a:pt x="2754" y="4160"/>
                  </a:cubicBezTo>
                  <a:cubicBezTo>
                    <a:pt x="3178" y="4222"/>
                    <a:pt x="3602" y="4248"/>
                    <a:pt x="4027" y="4248"/>
                  </a:cubicBezTo>
                  <a:cubicBezTo>
                    <a:pt x="5713" y="4248"/>
                    <a:pt x="7400" y="3839"/>
                    <a:pt x="8988" y="3625"/>
                  </a:cubicBezTo>
                  <a:cubicBezTo>
                    <a:pt x="9180" y="3549"/>
                    <a:pt x="9256" y="3319"/>
                    <a:pt x="9180" y="3204"/>
                  </a:cubicBezTo>
                  <a:cubicBezTo>
                    <a:pt x="9256" y="3128"/>
                    <a:pt x="9256" y="3128"/>
                    <a:pt x="9180" y="3090"/>
                  </a:cubicBezTo>
                  <a:cubicBezTo>
                    <a:pt x="7726" y="1674"/>
                    <a:pt x="5470" y="527"/>
                    <a:pt x="3404" y="68"/>
                  </a:cubicBezTo>
                  <a:cubicBezTo>
                    <a:pt x="3165" y="25"/>
                    <a:pt x="2906" y="0"/>
                    <a:pt x="2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1278123" y="2262133"/>
              <a:ext cx="1836718" cy="1654097"/>
            </a:xfrm>
            <a:custGeom>
              <a:rect b="b" l="l" r="r" t="t"/>
              <a:pathLst>
                <a:path extrusionOk="0" h="84869" w="94239">
                  <a:moveTo>
                    <a:pt x="3978" y="1"/>
                  </a:moveTo>
                  <a:cubicBezTo>
                    <a:pt x="3978" y="1"/>
                    <a:pt x="1" y="11475"/>
                    <a:pt x="9142" y="20539"/>
                  </a:cubicBezTo>
                  <a:cubicBezTo>
                    <a:pt x="17747" y="29144"/>
                    <a:pt x="50830" y="35149"/>
                    <a:pt x="54846" y="39165"/>
                  </a:cubicBezTo>
                  <a:cubicBezTo>
                    <a:pt x="56605" y="40886"/>
                    <a:pt x="67505" y="84869"/>
                    <a:pt x="67505" y="84869"/>
                  </a:cubicBezTo>
                  <a:lnTo>
                    <a:pt x="94239" y="83530"/>
                  </a:lnTo>
                  <a:cubicBezTo>
                    <a:pt x="94239" y="83530"/>
                    <a:pt x="82574" y="34461"/>
                    <a:pt x="74810" y="25396"/>
                  </a:cubicBezTo>
                  <a:cubicBezTo>
                    <a:pt x="69647" y="19315"/>
                    <a:pt x="43754" y="10174"/>
                    <a:pt x="29986" y="5929"/>
                  </a:cubicBezTo>
                  <a:cubicBezTo>
                    <a:pt x="28685" y="5508"/>
                    <a:pt x="28953" y="1"/>
                    <a:pt x="28953"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2604982" y="3797714"/>
              <a:ext cx="435348" cy="26974"/>
            </a:xfrm>
            <a:custGeom>
              <a:rect b="b" l="l" r="r" t="t"/>
              <a:pathLst>
                <a:path extrusionOk="0" h="1384" w="22337">
                  <a:moveTo>
                    <a:pt x="22260" y="1"/>
                  </a:moveTo>
                  <a:cubicBezTo>
                    <a:pt x="20654" y="1"/>
                    <a:pt x="18971" y="1"/>
                    <a:pt x="17364" y="39"/>
                  </a:cubicBezTo>
                  <a:cubicBezTo>
                    <a:pt x="14419" y="154"/>
                    <a:pt x="11513" y="268"/>
                    <a:pt x="8606" y="460"/>
                  </a:cubicBezTo>
                  <a:cubicBezTo>
                    <a:pt x="7153" y="574"/>
                    <a:pt x="5699" y="651"/>
                    <a:pt x="4246" y="766"/>
                  </a:cubicBezTo>
                  <a:lnTo>
                    <a:pt x="2104" y="919"/>
                  </a:lnTo>
                  <a:cubicBezTo>
                    <a:pt x="1416" y="957"/>
                    <a:pt x="727" y="957"/>
                    <a:pt x="39" y="1148"/>
                  </a:cubicBezTo>
                  <a:cubicBezTo>
                    <a:pt x="1" y="1186"/>
                    <a:pt x="1" y="1301"/>
                    <a:pt x="1" y="1339"/>
                  </a:cubicBezTo>
                  <a:cubicBezTo>
                    <a:pt x="324" y="1372"/>
                    <a:pt x="654" y="1384"/>
                    <a:pt x="988" y="1384"/>
                  </a:cubicBezTo>
                  <a:cubicBezTo>
                    <a:pt x="1445" y="1384"/>
                    <a:pt x="1908" y="1361"/>
                    <a:pt x="2372" y="1339"/>
                  </a:cubicBezTo>
                  <a:cubicBezTo>
                    <a:pt x="3213" y="1301"/>
                    <a:pt x="3978" y="1301"/>
                    <a:pt x="4781" y="1225"/>
                  </a:cubicBezTo>
                  <a:cubicBezTo>
                    <a:pt x="10671" y="995"/>
                    <a:pt x="16446" y="727"/>
                    <a:pt x="22260" y="77"/>
                  </a:cubicBezTo>
                  <a:cubicBezTo>
                    <a:pt x="22336" y="77"/>
                    <a:pt x="22336" y="1"/>
                    <a:pt x="22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1392180" y="2288172"/>
              <a:ext cx="1247477" cy="1459976"/>
            </a:xfrm>
            <a:custGeom>
              <a:rect b="b" l="l" r="r" t="t"/>
              <a:pathLst>
                <a:path extrusionOk="0" h="74909" w="64006">
                  <a:moveTo>
                    <a:pt x="1351" y="0"/>
                  </a:moveTo>
                  <a:cubicBezTo>
                    <a:pt x="1323" y="0"/>
                    <a:pt x="1301" y="13"/>
                    <a:pt x="1301" y="42"/>
                  </a:cubicBezTo>
                  <a:cubicBezTo>
                    <a:pt x="0" y="5970"/>
                    <a:pt x="1913" y="12395"/>
                    <a:pt x="6082" y="16717"/>
                  </a:cubicBezTo>
                  <a:cubicBezTo>
                    <a:pt x="10633" y="21421"/>
                    <a:pt x="17135" y="23334"/>
                    <a:pt x="23139" y="25322"/>
                  </a:cubicBezTo>
                  <a:cubicBezTo>
                    <a:pt x="30635" y="27770"/>
                    <a:pt x="38017" y="30256"/>
                    <a:pt x="45475" y="32704"/>
                  </a:cubicBezTo>
                  <a:cubicBezTo>
                    <a:pt x="47120" y="33239"/>
                    <a:pt x="48955" y="33622"/>
                    <a:pt x="50256" y="34769"/>
                  </a:cubicBezTo>
                  <a:cubicBezTo>
                    <a:pt x="51556" y="35840"/>
                    <a:pt x="52015" y="37676"/>
                    <a:pt x="52550" y="39206"/>
                  </a:cubicBezTo>
                  <a:cubicBezTo>
                    <a:pt x="53813" y="42839"/>
                    <a:pt x="55036" y="46472"/>
                    <a:pt x="56260" y="50106"/>
                  </a:cubicBezTo>
                  <a:cubicBezTo>
                    <a:pt x="58632" y="57411"/>
                    <a:pt x="60888" y="64792"/>
                    <a:pt x="63068" y="72136"/>
                  </a:cubicBezTo>
                  <a:lnTo>
                    <a:pt x="63948" y="74851"/>
                  </a:lnTo>
                  <a:cubicBezTo>
                    <a:pt x="63948" y="74889"/>
                    <a:pt x="63967" y="74908"/>
                    <a:pt x="63981" y="74908"/>
                  </a:cubicBezTo>
                  <a:cubicBezTo>
                    <a:pt x="63996" y="74908"/>
                    <a:pt x="64005" y="74889"/>
                    <a:pt x="63986" y="74851"/>
                  </a:cubicBezTo>
                  <a:cubicBezTo>
                    <a:pt x="63030" y="71141"/>
                    <a:pt x="61921" y="67470"/>
                    <a:pt x="60850" y="63721"/>
                  </a:cubicBezTo>
                  <a:cubicBezTo>
                    <a:pt x="59741" y="60088"/>
                    <a:pt x="58632" y="56416"/>
                    <a:pt x="57484" y="52821"/>
                  </a:cubicBezTo>
                  <a:cubicBezTo>
                    <a:pt x="56337" y="49188"/>
                    <a:pt x="55151" y="45555"/>
                    <a:pt x="53889" y="41959"/>
                  </a:cubicBezTo>
                  <a:cubicBezTo>
                    <a:pt x="53315" y="40238"/>
                    <a:pt x="52818" y="38479"/>
                    <a:pt x="52091" y="36873"/>
                  </a:cubicBezTo>
                  <a:cubicBezTo>
                    <a:pt x="51441" y="35419"/>
                    <a:pt x="50447" y="34310"/>
                    <a:pt x="49032" y="33660"/>
                  </a:cubicBezTo>
                  <a:cubicBezTo>
                    <a:pt x="47464" y="32933"/>
                    <a:pt x="45666" y="32474"/>
                    <a:pt x="44022" y="31901"/>
                  </a:cubicBezTo>
                  <a:cubicBezTo>
                    <a:pt x="42186" y="31251"/>
                    <a:pt x="40312" y="30677"/>
                    <a:pt x="38514" y="30065"/>
                  </a:cubicBezTo>
                  <a:cubicBezTo>
                    <a:pt x="34843" y="28879"/>
                    <a:pt x="31133" y="27694"/>
                    <a:pt x="27461" y="26432"/>
                  </a:cubicBezTo>
                  <a:cubicBezTo>
                    <a:pt x="24057" y="25322"/>
                    <a:pt x="20615" y="24252"/>
                    <a:pt x="17288" y="22989"/>
                  </a:cubicBezTo>
                  <a:cubicBezTo>
                    <a:pt x="14266" y="21880"/>
                    <a:pt x="11283" y="20542"/>
                    <a:pt x="8682" y="18591"/>
                  </a:cubicBezTo>
                  <a:cubicBezTo>
                    <a:pt x="6196" y="16717"/>
                    <a:pt x="4169" y="14346"/>
                    <a:pt x="2869" y="11477"/>
                  </a:cubicBezTo>
                  <a:cubicBezTo>
                    <a:pt x="1607" y="8647"/>
                    <a:pt x="957" y="5511"/>
                    <a:pt x="1148" y="2375"/>
                  </a:cubicBezTo>
                  <a:cubicBezTo>
                    <a:pt x="1224" y="1610"/>
                    <a:pt x="1301" y="845"/>
                    <a:pt x="1454" y="80"/>
                  </a:cubicBezTo>
                  <a:cubicBezTo>
                    <a:pt x="1454" y="33"/>
                    <a:pt x="1395" y="0"/>
                    <a:pt x="13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1821551" y="3590493"/>
              <a:ext cx="761084" cy="723800"/>
            </a:xfrm>
            <a:custGeom>
              <a:rect b="b" l="l" r="r" t="t"/>
              <a:pathLst>
                <a:path extrusionOk="0" h="37137" w="39050">
                  <a:moveTo>
                    <a:pt x="1033" y="0"/>
                  </a:moveTo>
                  <a:cubicBezTo>
                    <a:pt x="1033" y="0"/>
                    <a:pt x="0" y="9524"/>
                    <a:pt x="38" y="18894"/>
                  </a:cubicBezTo>
                  <a:lnTo>
                    <a:pt x="38" y="19468"/>
                  </a:lnTo>
                  <a:cubicBezTo>
                    <a:pt x="38" y="20844"/>
                    <a:pt x="38" y="22260"/>
                    <a:pt x="77" y="23598"/>
                  </a:cubicBezTo>
                  <a:lnTo>
                    <a:pt x="77" y="23789"/>
                  </a:lnTo>
                  <a:cubicBezTo>
                    <a:pt x="230" y="30291"/>
                    <a:pt x="459" y="35684"/>
                    <a:pt x="995" y="36028"/>
                  </a:cubicBezTo>
                  <a:cubicBezTo>
                    <a:pt x="2060" y="36691"/>
                    <a:pt x="21626" y="37136"/>
                    <a:pt x="31780" y="37136"/>
                  </a:cubicBezTo>
                  <a:cubicBezTo>
                    <a:pt x="35110" y="37136"/>
                    <a:pt x="37428" y="37088"/>
                    <a:pt x="37749" y="36984"/>
                  </a:cubicBezTo>
                  <a:cubicBezTo>
                    <a:pt x="39049" y="36602"/>
                    <a:pt x="37940" y="32854"/>
                    <a:pt x="36449" y="31668"/>
                  </a:cubicBezTo>
                  <a:cubicBezTo>
                    <a:pt x="35072" y="30521"/>
                    <a:pt x="23827" y="24019"/>
                    <a:pt x="23827" y="24019"/>
                  </a:cubicBezTo>
                  <a:lnTo>
                    <a:pt x="23827" y="23636"/>
                  </a:lnTo>
                  <a:lnTo>
                    <a:pt x="23980" y="19697"/>
                  </a:lnTo>
                  <a:lnTo>
                    <a:pt x="24019" y="18932"/>
                  </a:lnTo>
                  <a:lnTo>
                    <a:pt x="24784" y="0"/>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1819309" y="3973633"/>
              <a:ext cx="768549" cy="342011"/>
            </a:xfrm>
            <a:custGeom>
              <a:rect b="b" l="l" r="r" t="t"/>
              <a:pathLst>
                <a:path extrusionOk="0" h="17548" w="39433">
                  <a:moveTo>
                    <a:pt x="0" y="1"/>
                  </a:moveTo>
                  <a:lnTo>
                    <a:pt x="0" y="1"/>
                  </a:lnTo>
                  <a:cubicBezTo>
                    <a:pt x="153" y="8338"/>
                    <a:pt x="421" y="16217"/>
                    <a:pt x="1110" y="16638"/>
                  </a:cubicBezTo>
                  <a:cubicBezTo>
                    <a:pt x="1377" y="16829"/>
                    <a:pt x="3213" y="16982"/>
                    <a:pt x="5890" y="17135"/>
                  </a:cubicBezTo>
                  <a:cubicBezTo>
                    <a:pt x="7841" y="17212"/>
                    <a:pt x="10289" y="17326"/>
                    <a:pt x="12928" y="17365"/>
                  </a:cubicBezTo>
                  <a:cubicBezTo>
                    <a:pt x="18257" y="17489"/>
                    <a:pt x="23891" y="17547"/>
                    <a:pt x="28486" y="17547"/>
                  </a:cubicBezTo>
                  <a:cubicBezTo>
                    <a:pt x="33784" y="17547"/>
                    <a:pt x="37699" y="17470"/>
                    <a:pt x="38170" y="17326"/>
                  </a:cubicBezTo>
                  <a:cubicBezTo>
                    <a:pt x="39432" y="16867"/>
                    <a:pt x="38285" y="13157"/>
                    <a:pt x="36870" y="11972"/>
                  </a:cubicBezTo>
                  <a:cubicBezTo>
                    <a:pt x="35416" y="10824"/>
                    <a:pt x="24057" y="4399"/>
                    <a:pt x="24057" y="4399"/>
                  </a:cubicBezTo>
                  <a:lnTo>
                    <a:pt x="24210" y="39"/>
                  </a:lnTo>
                  <a:lnTo>
                    <a:pt x="0"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1818569" y="4063094"/>
              <a:ext cx="787922" cy="254578"/>
            </a:xfrm>
            <a:custGeom>
              <a:rect b="b" l="l" r="r" t="t"/>
              <a:pathLst>
                <a:path extrusionOk="0" h="13062" w="40427">
                  <a:moveTo>
                    <a:pt x="0" y="0"/>
                  </a:moveTo>
                  <a:cubicBezTo>
                    <a:pt x="153" y="6311"/>
                    <a:pt x="383" y="11780"/>
                    <a:pt x="918" y="12086"/>
                  </a:cubicBezTo>
                  <a:cubicBezTo>
                    <a:pt x="1869" y="12720"/>
                    <a:pt x="19154" y="13062"/>
                    <a:pt x="30181" y="13062"/>
                  </a:cubicBezTo>
                  <a:cubicBezTo>
                    <a:pt x="35125" y="13062"/>
                    <a:pt x="38812" y="12993"/>
                    <a:pt x="39202" y="12851"/>
                  </a:cubicBezTo>
                  <a:cubicBezTo>
                    <a:pt x="40426" y="12430"/>
                    <a:pt x="39394" y="8835"/>
                    <a:pt x="38017" y="7688"/>
                  </a:cubicBezTo>
                  <a:cubicBezTo>
                    <a:pt x="36602" y="6617"/>
                    <a:pt x="24554" y="0"/>
                    <a:pt x="2455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1869243" y="4280625"/>
              <a:ext cx="705928" cy="8771"/>
            </a:xfrm>
            <a:custGeom>
              <a:rect b="b" l="l" r="r" t="t"/>
              <a:pathLst>
                <a:path extrusionOk="0" h="450" w="36220">
                  <a:moveTo>
                    <a:pt x="10449" y="0"/>
                  </a:moveTo>
                  <a:cubicBezTo>
                    <a:pt x="5894" y="0"/>
                    <a:pt x="2014" y="34"/>
                    <a:pt x="77" y="122"/>
                  </a:cubicBezTo>
                  <a:cubicBezTo>
                    <a:pt x="1" y="122"/>
                    <a:pt x="1" y="160"/>
                    <a:pt x="77" y="160"/>
                  </a:cubicBezTo>
                  <a:cubicBezTo>
                    <a:pt x="3634" y="367"/>
                    <a:pt x="13745" y="449"/>
                    <a:pt x="22553" y="449"/>
                  </a:cubicBezTo>
                  <a:cubicBezTo>
                    <a:pt x="28425" y="449"/>
                    <a:pt x="33719" y="413"/>
                    <a:pt x="36105" y="351"/>
                  </a:cubicBezTo>
                  <a:cubicBezTo>
                    <a:pt x="36220" y="351"/>
                    <a:pt x="36220" y="275"/>
                    <a:pt x="36105" y="275"/>
                  </a:cubicBezTo>
                  <a:cubicBezTo>
                    <a:pt x="32088" y="146"/>
                    <a:pt x="19835" y="0"/>
                    <a:pt x="10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2417876" y="4189040"/>
              <a:ext cx="97684" cy="90804"/>
            </a:xfrm>
            <a:custGeom>
              <a:rect b="b" l="l" r="r" t="t"/>
              <a:pathLst>
                <a:path extrusionOk="0" h="4659" w="5012">
                  <a:moveTo>
                    <a:pt x="4844" y="0"/>
                  </a:moveTo>
                  <a:cubicBezTo>
                    <a:pt x="3438" y="0"/>
                    <a:pt x="2120" y="601"/>
                    <a:pt x="1378" y="1417"/>
                  </a:cubicBezTo>
                  <a:cubicBezTo>
                    <a:pt x="613" y="2258"/>
                    <a:pt x="1" y="3406"/>
                    <a:pt x="39" y="4630"/>
                  </a:cubicBezTo>
                  <a:cubicBezTo>
                    <a:pt x="39" y="4649"/>
                    <a:pt x="49" y="4658"/>
                    <a:pt x="63" y="4658"/>
                  </a:cubicBezTo>
                  <a:cubicBezTo>
                    <a:pt x="77" y="4658"/>
                    <a:pt x="97" y="4649"/>
                    <a:pt x="116" y="4630"/>
                  </a:cubicBezTo>
                  <a:cubicBezTo>
                    <a:pt x="498" y="2297"/>
                    <a:pt x="2602" y="231"/>
                    <a:pt x="5011" y="78"/>
                  </a:cubicBezTo>
                  <a:cubicBezTo>
                    <a:pt x="5011" y="40"/>
                    <a:pt x="5011" y="2"/>
                    <a:pt x="4973" y="2"/>
                  </a:cubicBezTo>
                  <a:cubicBezTo>
                    <a:pt x="4930" y="1"/>
                    <a:pt x="4887" y="0"/>
                    <a:pt x="4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2199467" y="4063815"/>
              <a:ext cx="134949" cy="55956"/>
            </a:xfrm>
            <a:custGeom>
              <a:rect b="b" l="l" r="r" t="t"/>
              <a:pathLst>
                <a:path extrusionOk="0" h="2871" w="6924">
                  <a:moveTo>
                    <a:pt x="6571" y="0"/>
                  </a:moveTo>
                  <a:cubicBezTo>
                    <a:pt x="4235" y="0"/>
                    <a:pt x="1534" y="812"/>
                    <a:pt x="39" y="2755"/>
                  </a:cubicBezTo>
                  <a:cubicBezTo>
                    <a:pt x="1" y="2832"/>
                    <a:pt x="116" y="2870"/>
                    <a:pt x="192" y="2870"/>
                  </a:cubicBezTo>
                  <a:cubicBezTo>
                    <a:pt x="2334" y="1799"/>
                    <a:pt x="4437" y="958"/>
                    <a:pt x="6809" y="346"/>
                  </a:cubicBezTo>
                  <a:cubicBezTo>
                    <a:pt x="6923" y="269"/>
                    <a:pt x="6885" y="2"/>
                    <a:pt x="6732" y="2"/>
                  </a:cubicBezTo>
                  <a:cubicBezTo>
                    <a:pt x="6679" y="1"/>
                    <a:pt x="6625" y="0"/>
                    <a:pt x="6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2234511" y="4077965"/>
              <a:ext cx="136430" cy="55956"/>
            </a:xfrm>
            <a:custGeom>
              <a:rect b="b" l="l" r="r" t="t"/>
              <a:pathLst>
                <a:path extrusionOk="0" h="2871" w="7000">
                  <a:moveTo>
                    <a:pt x="6606" y="1"/>
                  </a:moveTo>
                  <a:cubicBezTo>
                    <a:pt x="4236" y="1"/>
                    <a:pt x="1572" y="811"/>
                    <a:pt x="77" y="2718"/>
                  </a:cubicBezTo>
                  <a:cubicBezTo>
                    <a:pt x="0" y="2832"/>
                    <a:pt x="115" y="2871"/>
                    <a:pt x="230" y="2871"/>
                  </a:cubicBezTo>
                  <a:cubicBezTo>
                    <a:pt x="2372" y="1762"/>
                    <a:pt x="4475" y="958"/>
                    <a:pt x="6808" y="346"/>
                  </a:cubicBezTo>
                  <a:cubicBezTo>
                    <a:pt x="6999" y="232"/>
                    <a:pt x="6961" y="2"/>
                    <a:pt x="6770" y="2"/>
                  </a:cubicBezTo>
                  <a:cubicBezTo>
                    <a:pt x="6715" y="1"/>
                    <a:pt x="6661" y="1"/>
                    <a:pt x="6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2271036" y="4092134"/>
              <a:ext cx="135689" cy="55956"/>
            </a:xfrm>
            <a:custGeom>
              <a:rect b="b" l="l" r="r" t="t"/>
              <a:pathLst>
                <a:path extrusionOk="0" h="2871" w="6962">
                  <a:moveTo>
                    <a:pt x="6570" y="1"/>
                  </a:moveTo>
                  <a:cubicBezTo>
                    <a:pt x="4235" y="1"/>
                    <a:pt x="1534" y="811"/>
                    <a:pt x="39" y="2717"/>
                  </a:cubicBezTo>
                  <a:cubicBezTo>
                    <a:pt x="0" y="2832"/>
                    <a:pt x="115" y="2870"/>
                    <a:pt x="192" y="2870"/>
                  </a:cubicBezTo>
                  <a:cubicBezTo>
                    <a:pt x="2372" y="1761"/>
                    <a:pt x="4437" y="958"/>
                    <a:pt x="6808" y="346"/>
                  </a:cubicBezTo>
                  <a:cubicBezTo>
                    <a:pt x="6961" y="270"/>
                    <a:pt x="6885" y="2"/>
                    <a:pt x="6732" y="2"/>
                  </a:cubicBezTo>
                  <a:cubicBezTo>
                    <a:pt x="6678" y="1"/>
                    <a:pt x="6624" y="1"/>
                    <a:pt x="6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2306820" y="4106986"/>
              <a:ext cx="135689" cy="56014"/>
            </a:xfrm>
            <a:custGeom>
              <a:rect b="b" l="l" r="r" t="t"/>
              <a:pathLst>
                <a:path extrusionOk="0" h="2874" w="6962">
                  <a:moveTo>
                    <a:pt x="6434" y="0"/>
                  </a:moveTo>
                  <a:cubicBezTo>
                    <a:pt x="4131" y="0"/>
                    <a:pt x="1505" y="851"/>
                    <a:pt x="39" y="2720"/>
                  </a:cubicBezTo>
                  <a:cubicBezTo>
                    <a:pt x="0" y="2797"/>
                    <a:pt x="77" y="2873"/>
                    <a:pt x="192" y="2873"/>
                  </a:cubicBezTo>
                  <a:cubicBezTo>
                    <a:pt x="2333" y="1764"/>
                    <a:pt x="4437" y="961"/>
                    <a:pt x="6770" y="349"/>
                  </a:cubicBezTo>
                  <a:cubicBezTo>
                    <a:pt x="6961" y="234"/>
                    <a:pt x="6923" y="5"/>
                    <a:pt x="6732" y="5"/>
                  </a:cubicBezTo>
                  <a:cubicBezTo>
                    <a:pt x="6633" y="2"/>
                    <a:pt x="6534" y="0"/>
                    <a:pt x="6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2270295" y="3930716"/>
              <a:ext cx="134189" cy="152996"/>
            </a:xfrm>
            <a:custGeom>
              <a:rect b="b" l="l" r="r" t="t"/>
              <a:pathLst>
                <a:path extrusionOk="0" h="7850" w="6885">
                  <a:moveTo>
                    <a:pt x="4751" y="660"/>
                  </a:moveTo>
                  <a:cubicBezTo>
                    <a:pt x="5219" y="660"/>
                    <a:pt x="5600" y="998"/>
                    <a:pt x="5699" y="1973"/>
                  </a:cubicBezTo>
                  <a:cubicBezTo>
                    <a:pt x="5775" y="3388"/>
                    <a:pt x="3748" y="4842"/>
                    <a:pt x="2792" y="5492"/>
                  </a:cubicBezTo>
                  <a:cubicBezTo>
                    <a:pt x="1951" y="6066"/>
                    <a:pt x="1109" y="6639"/>
                    <a:pt x="306" y="7290"/>
                  </a:cubicBezTo>
                  <a:cubicBezTo>
                    <a:pt x="727" y="6066"/>
                    <a:pt x="1109" y="4880"/>
                    <a:pt x="1683" y="3733"/>
                  </a:cubicBezTo>
                  <a:cubicBezTo>
                    <a:pt x="1951" y="3197"/>
                    <a:pt x="2218" y="2624"/>
                    <a:pt x="2563" y="2126"/>
                  </a:cubicBezTo>
                  <a:cubicBezTo>
                    <a:pt x="2900" y="1644"/>
                    <a:pt x="3952" y="660"/>
                    <a:pt x="4751" y="660"/>
                  </a:cubicBezTo>
                  <a:close/>
                  <a:moveTo>
                    <a:pt x="4596" y="0"/>
                  </a:moveTo>
                  <a:cubicBezTo>
                    <a:pt x="3695" y="0"/>
                    <a:pt x="2790" y="691"/>
                    <a:pt x="2257" y="1438"/>
                  </a:cubicBezTo>
                  <a:cubicBezTo>
                    <a:pt x="995" y="3121"/>
                    <a:pt x="191" y="5492"/>
                    <a:pt x="0" y="7557"/>
                  </a:cubicBezTo>
                  <a:cubicBezTo>
                    <a:pt x="0" y="7596"/>
                    <a:pt x="38" y="7596"/>
                    <a:pt x="77" y="7596"/>
                  </a:cubicBezTo>
                  <a:cubicBezTo>
                    <a:pt x="131" y="7732"/>
                    <a:pt x="245" y="7849"/>
                    <a:pt x="374" y="7849"/>
                  </a:cubicBezTo>
                  <a:cubicBezTo>
                    <a:pt x="426" y="7849"/>
                    <a:pt x="481" y="7830"/>
                    <a:pt x="536" y="7787"/>
                  </a:cubicBezTo>
                  <a:cubicBezTo>
                    <a:pt x="2257" y="6639"/>
                    <a:pt x="4207" y="5607"/>
                    <a:pt x="5508" y="3924"/>
                  </a:cubicBezTo>
                  <a:cubicBezTo>
                    <a:pt x="6273" y="3006"/>
                    <a:pt x="6885" y="1438"/>
                    <a:pt x="5737" y="444"/>
                  </a:cubicBezTo>
                  <a:cubicBezTo>
                    <a:pt x="5378" y="131"/>
                    <a:pt x="4987" y="0"/>
                    <a:pt x="4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2101334" y="4013257"/>
              <a:ext cx="180146" cy="82501"/>
            </a:xfrm>
            <a:custGeom>
              <a:rect b="b" l="l" r="r" t="t"/>
              <a:pathLst>
                <a:path extrusionOk="0" h="4233" w="9243">
                  <a:moveTo>
                    <a:pt x="2967" y="737"/>
                  </a:moveTo>
                  <a:cubicBezTo>
                    <a:pt x="3259" y="737"/>
                    <a:pt x="3519" y="761"/>
                    <a:pt x="3697" y="798"/>
                  </a:cubicBezTo>
                  <a:cubicBezTo>
                    <a:pt x="4271" y="951"/>
                    <a:pt x="4883" y="1180"/>
                    <a:pt x="5418" y="1372"/>
                  </a:cubicBezTo>
                  <a:cubicBezTo>
                    <a:pt x="6604" y="1831"/>
                    <a:pt x="7713" y="2481"/>
                    <a:pt x="8822" y="3055"/>
                  </a:cubicBezTo>
                  <a:cubicBezTo>
                    <a:pt x="7828" y="3131"/>
                    <a:pt x="6795" y="3284"/>
                    <a:pt x="5801" y="3437"/>
                  </a:cubicBezTo>
                  <a:cubicBezTo>
                    <a:pt x="5291" y="3519"/>
                    <a:pt x="4548" y="3623"/>
                    <a:pt x="3799" y="3623"/>
                  </a:cubicBezTo>
                  <a:cubicBezTo>
                    <a:pt x="2807" y="3623"/>
                    <a:pt x="1806" y="3441"/>
                    <a:pt x="1326" y="2787"/>
                  </a:cubicBezTo>
                  <a:cubicBezTo>
                    <a:pt x="1" y="1153"/>
                    <a:pt x="1755" y="737"/>
                    <a:pt x="2967" y="737"/>
                  </a:cubicBezTo>
                  <a:close/>
                  <a:moveTo>
                    <a:pt x="2634" y="0"/>
                  </a:moveTo>
                  <a:cubicBezTo>
                    <a:pt x="1518" y="0"/>
                    <a:pt x="324" y="427"/>
                    <a:pt x="140" y="1716"/>
                  </a:cubicBezTo>
                  <a:cubicBezTo>
                    <a:pt x="26" y="3169"/>
                    <a:pt x="1517" y="3934"/>
                    <a:pt x="2741" y="4125"/>
                  </a:cubicBezTo>
                  <a:cubicBezTo>
                    <a:pt x="3203" y="4201"/>
                    <a:pt x="3667" y="4232"/>
                    <a:pt x="4131" y="4232"/>
                  </a:cubicBezTo>
                  <a:cubicBezTo>
                    <a:pt x="5780" y="4232"/>
                    <a:pt x="7432" y="3837"/>
                    <a:pt x="9013" y="3628"/>
                  </a:cubicBezTo>
                  <a:cubicBezTo>
                    <a:pt x="9205" y="3552"/>
                    <a:pt x="9243" y="3322"/>
                    <a:pt x="9205" y="3169"/>
                  </a:cubicBezTo>
                  <a:cubicBezTo>
                    <a:pt x="9243" y="3131"/>
                    <a:pt x="9243" y="3131"/>
                    <a:pt x="9205" y="3093"/>
                  </a:cubicBezTo>
                  <a:cubicBezTo>
                    <a:pt x="7713" y="1639"/>
                    <a:pt x="5457" y="492"/>
                    <a:pt x="3430" y="71"/>
                  </a:cubicBezTo>
                  <a:cubicBezTo>
                    <a:pt x="3180" y="26"/>
                    <a:pt x="2910" y="0"/>
                    <a:pt x="2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1096239" y="2262133"/>
              <a:ext cx="1271703" cy="1723423"/>
            </a:xfrm>
            <a:custGeom>
              <a:rect b="b" l="l" r="r" t="t"/>
              <a:pathLst>
                <a:path extrusionOk="0" h="88426" w="65249">
                  <a:moveTo>
                    <a:pt x="8644" y="1"/>
                  </a:moveTo>
                  <a:cubicBezTo>
                    <a:pt x="8644" y="1"/>
                    <a:pt x="1" y="14955"/>
                    <a:pt x="9715" y="23407"/>
                  </a:cubicBezTo>
                  <a:cubicBezTo>
                    <a:pt x="15835" y="28762"/>
                    <a:pt x="35570" y="35570"/>
                    <a:pt x="36832" y="38897"/>
                  </a:cubicBezTo>
                  <a:cubicBezTo>
                    <a:pt x="38056" y="42225"/>
                    <a:pt x="36717" y="88235"/>
                    <a:pt x="36717" y="88235"/>
                  </a:cubicBezTo>
                  <a:lnTo>
                    <a:pt x="61921" y="88426"/>
                  </a:lnTo>
                  <a:cubicBezTo>
                    <a:pt x="61921" y="88426"/>
                    <a:pt x="65248" y="37865"/>
                    <a:pt x="60774" y="28953"/>
                  </a:cubicBezTo>
                  <a:cubicBezTo>
                    <a:pt x="56452" y="20654"/>
                    <a:pt x="32051" y="11513"/>
                    <a:pt x="32051" y="11513"/>
                  </a:cubicBezTo>
                  <a:cubicBezTo>
                    <a:pt x="33810" y="6885"/>
                    <a:pt x="33275" y="1"/>
                    <a:pt x="3327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1580222" y="2481905"/>
              <a:ext cx="278610" cy="21108"/>
            </a:xfrm>
            <a:custGeom>
              <a:rect b="b" l="l" r="r" t="t"/>
              <a:pathLst>
                <a:path extrusionOk="0" h="1083" w="14295">
                  <a:moveTo>
                    <a:pt x="8004" y="0"/>
                  </a:moveTo>
                  <a:cubicBezTo>
                    <a:pt x="7705" y="0"/>
                    <a:pt x="7405" y="3"/>
                    <a:pt x="7104" y="8"/>
                  </a:cubicBezTo>
                  <a:cubicBezTo>
                    <a:pt x="4771" y="46"/>
                    <a:pt x="2438" y="237"/>
                    <a:pt x="143" y="811"/>
                  </a:cubicBezTo>
                  <a:cubicBezTo>
                    <a:pt x="1" y="846"/>
                    <a:pt x="24" y="1082"/>
                    <a:pt x="153" y="1082"/>
                  </a:cubicBezTo>
                  <a:cubicBezTo>
                    <a:pt x="162" y="1082"/>
                    <a:pt x="171" y="1081"/>
                    <a:pt x="182" y="1078"/>
                  </a:cubicBezTo>
                  <a:cubicBezTo>
                    <a:pt x="2515" y="1078"/>
                    <a:pt x="4848" y="887"/>
                    <a:pt x="7219" y="772"/>
                  </a:cubicBezTo>
                  <a:cubicBezTo>
                    <a:pt x="9552" y="619"/>
                    <a:pt x="11885" y="505"/>
                    <a:pt x="14218" y="428"/>
                  </a:cubicBezTo>
                  <a:cubicBezTo>
                    <a:pt x="14294" y="428"/>
                    <a:pt x="14294" y="352"/>
                    <a:pt x="14218" y="352"/>
                  </a:cubicBezTo>
                  <a:cubicBezTo>
                    <a:pt x="12143" y="117"/>
                    <a:pt x="10098" y="0"/>
                    <a:pt x="8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1217742" y="2297313"/>
              <a:ext cx="675367" cy="1548110"/>
            </a:xfrm>
            <a:custGeom>
              <a:rect b="b" l="l" r="r" t="t"/>
              <a:pathLst>
                <a:path extrusionOk="0" h="79431" w="34652">
                  <a:moveTo>
                    <a:pt x="3173" y="1"/>
                  </a:moveTo>
                  <a:cubicBezTo>
                    <a:pt x="3144" y="1"/>
                    <a:pt x="3115" y="22"/>
                    <a:pt x="3099" y="70"/>
                  </a:cubicBezTo>
                  <a:cubicBezTo>
                    <a:pt x="2908" y="758"/>
                    <a:pt x="2678" y="1485"/>
                    <a:pt x="2487" y="2212"/>
                  </a:cubicBezTo>
                  <a:cubicBezTo>
                    <a:pt x="995" y="7337"/>
                    <a:pt x="1" y="13456"/>
                    <a:pt x="3290" y="18237"/>
                  </a:cubicBezTo>
                  <a:cubicBezTo>
                    <a:pt x="4858" y="20379"/>
                    <a:pt x="7153" y="21717"/>
                    <a:pt x="9486" y="22865"/>
                  </a:cubicBezTo>
                  <a:cubicBezTo>
                    <a:pt x="12278" y="24241"/>
                    <a:pt x="15108" y="25580"/>
                    <a:pt x="17900" y="26919"/>
                  </a:cubicBezTo>
                  <a:cubicBezTo>
                    <a:pt x="20768" y="28257"/>
                    <a:pt x="23637" y="29634"/>
                    <a:pt x="26505" y="30973"/>
                  </a:cubicBezTo>
                  <a:cubicBezTo>
                    <a:pt x="27806" y="31623"/>
                    <a:pt x="29183" y="32197"/>
                    <a:pt x="30445" y="32885"/>
                  </a:cubicBezTo>
                  <a:cubicBezTo>
                    <a:pt x="31554" y="33535"/>
                    <a:pt x="32548" y="34415"/>
                    <a:pt x="32969" y="35677"/>
                  </a:cubicBezTo>
                  <a:cubicBezTo>
                    <a:pt x="33466" y="37016"/>
                    <a:pt x="33504" y="38507"/>
                    <a:pt x="33581" y="39922"/>
                  </a:cubicBezTo>
                  <a:cubicBezTo>
                    <a:pt x="33734" y="41490"/>
                    <a:pt x="33849" y="43135"/>
                    <a:pt x="33925" y="44703"/>
                  </a:cubicBezTo>
                  <a:cubicBezTo>
                    <a:pt x="34116" y="47916"/>
                    <a:pt x="33849" y="68416"/>
                    <a:pt x="33772" y="71628"/>
                  </a:cubicBezTo>
                  <a:cubicBezTo>
                    <a:pt x="33734" y="74000"/>
                    <a:pt x="33696" y="76447"/>
                    <a:pt x="33581" y="78857"/>
                  </a:cubicBezTo>
                  <a:cubicBezTo>
                    <a:pt x="33562" y="79239"/>
                    <a:pt x="33590" y="79431"/>
                    <a:pt x="33629" y="79431"/>
                  </a:cubicBezTo>
                  <a:cubicBezTo>
                    <a:pt x="33667" y="79431"/>
                    <a:pt x="33715" y="79239"/>
                    <a:pt x="33734" y="78857"/>
                  </a:cubicBezTo>
                  <a:cubicBezTo>
                    <a:pt x="34269" y="72546"/>
                    <a:pt x="34652" y="45659"/>
                    <a:pt x="34422" y="42447"/>
                  </a:cubicBezTo>
                  <a:cubicBezTo>
                    <a:pt x="34308" y="40917"/>
                    <a:pt x="34155" y="39387"/>
                    <a:pt x="34040" y="37857"/>
                  </a:cubicBezTo>
                  <a:cubicBezTo>
                    <a:pt x="33925" y="36595"/>
                    <a:pt x="33696" y="35295"/>
                    <a:pt x="32931" y="34224"/>
                  </a:cubicBezTo>
                  <a:cubicBezTo>
                    <a:pt x="32204" y="33229"/>
                    <a:pt x="31171" y="32579"/>
                    <a:pt x="30100" y="32044"/>
                  </a:cubicBezTo>
                  <a:cubicBezTo>
                    <a:pt x="28800" y="31355"/>
                    <a:pt x="27461" y="30743"/>
                    <a:pt x="26123" y="30131"/>
                  </a:cubicBezTo>
                  <a:cubicBezTo>
                    <a:pt x="23254" y="28755"/>
                    <a:pt x="20348" y="27339"/>
                    <a:pt x="17479" y="25963"/>
                  </a:cubicBezTo>
                  <a:cubicBezTo>
                    <a:pt x="14726" y="24624"/>
                    <a:pt x="11895" y="23400"/>
                    <a:pt x="9180" y="21985"/>
                  </a:cubicBezTo>
                  <a:cubicBezTo>
                    <a:pt x="6770" y="20799"/>
                    <a:pt x="4514" y="19308"/>
                    <a:pt x="3137" y="16936"/>
                  </a:cubicBezTo>
                  <a:cubicBezTo>
                    <a:pt x="116" y="11735"/>
                    <a:pt x="1760" y="5501"/>
                    <a:pt x="3252" y="108"/>
                  </a:cubicBezTo>
                  <a:cubicBezTo>
                    <a:pt x="3252" y="42"/>
                    <a:pt x="3213" y="1"/>
                    <a:pt x="3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1279623" y="2305479"/>
              <a:ext cx="166990" cy="134968"/>
            </a:xfrm>
            <a:custGeom>
              <a:rect b="b" l="l" r="r" t="t"/>
              <a:pathLst>
                <a:path extrusionOk="0" h="6925" w="8568">
                  <a:moveTo>
                    <a:pt x="8525" y="1"/>
                  </a:moveTo>
                  <a:cubicBezTo>
                    <a:pt x="8515" y="1"/>
                    <a:pt x="8503" y="10"/>
                    <a:pt x="8491" y="33"/>
                  </a:cubicBezTo>
                  <a:cubicBezTo>
                    <a:pt x="7535" y="1563"/>
                    <a:pt x="6999" y="3361"/>
                    <a:pt x="5737" y="4699"/>
                  </a:cubicBezTo>
                  <a:cubicBezTo>
                    <a:pt x="5087" y="5426"/>
                    <a:pt x="4322" y="5694"/>
                    <a:pt x="3404" y="5962"/>
                  </a:cubicBezTo>
                  <a:cubicBezTo>
                    <a:pt x="2371" y="6229"/>
                    <a:pt x="1262" y="6574"/>
                    <a:pt x="153" y="6650"/>
                  </a:cubicBezTo>
                  <a:cubicBezTo>
                    <a:pt x="77" y="6650"/>
                    <a:pt x="0" y="6841"/>
                    <a:pt x="153" y="6918"/>
                  </a:cubicBezTo>
                  <a:cubicBezTo>
                    <a:pt x="550" y="6918"/>
                    <a:pt x="965" y="6925"/>
                    <a:pt x="1385" y="6925"/>
                  </a:cubicBezTo>
                  <a:cubicBezTo>
                    <a:pt x="3153" y="6925"/>
                    <a:pt x="5037" y="6800"/>
                    <a:pt x="6273" y="5503"/>
                  </a:cubicBezTo>
                  <a:cubicBezTo>
                    <a:pt x="6923" y="4852"/>
                    <a:pt x="7382" y="4049"/>
                    <a:pt x="7649" y="3170"/>
                  </a:cubicBezTo>
                  <a:cubicBezTo>
                    <a:pt x="7994" y="2175"/>
                    <a:pt x="8376" y="1104"/>
                    <a:pt x="8567" y="72"/>
                  </a:cubicBezTo>
                  <a:cubicBezTo>
                    <a:pt x="8567" y="45"/>
                    <a:pt x="8549" y="1"/>
                    <a:pt x="8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1736086" y="2492215"/>
              <a:ext cx="590118" cy="697625"/>
            </a:xfrm>
            <a:custGeom>
              <a:rect b="b" l="l" r="r" t="t"/>
              <a:pathLst>
                <a:path extrusionOk="0" h="35794" w="30278">
                  <a:moveTo>
                    <a:pt x="164" y="0"/>
                  </a:moveTo>
                  <a:cubicBezTo>
                    <a:pt x="47" y="0"/>
                    <a:pt x="1" y="215"/>
                    <a:pt x="102" y="282"/>
                  </a:cubicBezTo>
                  <a:cubicBezTo>
                    <a:pt x="3697" y="1773"/>
                    <a:pt x="7865" y="3686"/>
                    <a:pt x="11308" y="5483"/>
                  </a:cubicBezTo>
                  <a:cubicBezTo>
                    <a:pt x="14214" y="6975"/>
                    <a:pt x="17083" y="8619"/>
                    <a:pt x="19798" y="10379"/>
                  </a:cubicBezTo>
                  <a:cubicBezTo>
                    <a:pt x="22208" y="11947"/>
                    <a:pt x="24541" y="13706"/>
                    <a:pt x="26262" y="16077"/>
                  </a:cubicBezTo>
                  <a:cubicBezTo>
                    <a:pt x="28174" y="18678"/>
                    <a:pt x="28748" y="21814"/>
                    <a:pt x="29130" y="24989"/>
                  </a:cubicBezTo>
                  <a:cubicBezTo>
                    <a:pt x="29322" y="26748"/>
                    <a:pt x="29513" y="28584"/>
                    <a:pt x="29704" y="30343"/>
                  </a:cubicBezTo>
                  <a:cubicBezTo>
                    <a:pt x="29895" y="32179"/>
                    <a:pt x="30125" y="33938"/>
                    <a:pt x="30201" y="35736"/>
                  </a:cubicBezTo>
                  <a:cubicBezTo>
                    <a:pt x="30201" y="35774"/>
                    <a:pt x="30220" y="35793"/>
                    <a:pt x="30239" y="35793"/>
                  </a:cubicBezTo>
                  <a:cubicBezTo>
                    <a:pt x="30259" y="35793"/>
                    <a:pt x="30278" y="35774"/>
                    <a:pt x="30278" y="35736"/>
                  </a:cubicBezTo>
                  <a:cubicBezTo>
                    <a:pt x="30201" y="33632"/>
                    <a:pt x="30201" y="31605"/>
                    <a:pt x="30086" y="29502"/>
                  </a:cubicBezTo>
                  <a:cubicBezTo>
                    <a:pt x="30010" y="27475"/>
                    <a:pt x="29857" y="25524"/>
                    <a:pt x="29627" y="23574"/>
                  </a:cubicBezTo>
                  <a:cubicBezTo>
                    <a:pt x="29398" y="21891"/>
                    <a:pt x="29130" y="20208"/>
                    <a:pt x="28518" y="18640"/>
                  </a:cubicBezTo>
                  <a:cubicBezTo>
                    <a:pt x="27983" y="17263"/>
                    <a:pt x="27218" y="16001"/>
                    <a:pt x="26262" y="14853"/>
                  </a:cubicBezTo>
                  <a:cubicBezTo>
                    <a:pt x="24388" y="12559"/>
                    <a:pt x="21978" y="10799"/>
                    <a:pt x="19492" y="9269"/>
                  </a:cubicBezTo>
                  <a:cubicBezTo>
                    <a:pt x="13641" y="5674"/>
                    <a:pt x="6680" y="2309"/>
                    <a:pt x="216" y="14"/>
                  </a:cubicBezTo>
                  <a:cubicBezTo>
                    <a:pt x="197" y="5"/>
                    <a:pt x="180" y="0"/>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1837201" y="3879710"/>
              <a:ext cx="448017" cy="11733"/>
            </a:xfrm>
            <a:custGeom>
              <a:rect b="b" l="l" r="r" t="t"/>
              <a:pathLst>
                <a:path extrusionOk="0" h="602" w="22987">
                  <a:moveTo>
                    <a:pt x="2180" y="1"/>
                  </a:moveTo>
                  <a:cubicBezTo>
                    <a:pt x="1492" y="1"/>
                    <a:pt x="765" y="1"/>
                    <a:pt x="39" y="154"/>
                  </a:cubicBezTo>
                  <a:cubicBezTo>
                    <a:pt x="0" y="154"/>
                    <a:pt x="0" y="230"/>
                    <a:pt x="77" y="230"/>
                  </a:cubicBezTo>
                  <a:cubicBezTo>
                    <a:pt x="842" y="422"/>
                    <a:pt x="1721" y="422"/>
                    <a:pt x="2525" y="422"/>
                  </a:cubicBezTo>
                  <a:cubicBezTo>
                    <a:pt x="3328" y="422"/>
                    <a:pt x="4169" y="460"/>
                    <a:pt x="4972" y="460"/>
                  </a:cubicBezTo>
                  <a:cubicBezTo>
                    <a:pt x="8355" y="524"/>
                    <a:pt x="11739" y="601"/>
                    <a:pt x="15115" y="601"/>
                  </a:cubicBezTo>
                  <a:cubicBezTo>
                    <a:pt x="17731" y="601"/>
                    <a:pt x="20343" y="555"/>
                    <a:pt x="22948" y="422"/>
                  </a:cubicBezTo>
                  <a:cubicBezTo>
                    <a:pt x="22986" y="422"/>
                    <a:pt x="22986" y="345"/>
                    <a:pt x="22948" y="345"/>
                  </a:cubicBezTo>
                  <a:cubicBezTo>
                    <a:pt x="21227" y="230"/>
                    <a:pt x="19544" y="154"/>
                    <a:pt x="17861" y="77"/>
                  </a:cubicBezTo>
                  <a:cubicBezTo>
                    <a:pt x="14878" y="1"/>
                    <a:pt x="11895" y="1"/>
                    <a:pt x="8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1703011" y="2280395"/>
              <a:ext cx="82774" cy="161670"/>
            </a:xfrm>
            <a:custGeom>
              <a:rect b="b" l="l" r="r" t="t"/>
              <a:pathLst>
                <a:path extrusionOk="0" h="8295" w="4247">
                  <a:moveTo>
                    <a:pt x="4127" y="1"/>
                  </a:moveTo>
                  <a:cubicBezTo>
                    <a:pt x="4065" y="1"/>
                    <a:pt x="3998" y="20"/>
                    <a:pt x="3979" y="58"/>
                  </a:cubicBezTo>
                  <a:cubicBezTo>
                    <a:pt x="3864" y="1550"/>
                    <a:pt x="3787" y="3042"/>
                    <a:pt x="3596" y="4495"/>
                  </a:cubicBezTo>
                  <a:cubicBezTo>
                    <a:pt x="3481" y="5222"/>
                    <a:pt x="3443" y="5910"/>
                    <a:pt x="3290" y="6598"/>
                  </a:cubicBezTo>
                  <a:cubicBezTo>
                    <a:pt x="3252" y="6904"/>
                    <a:pt x="3137" y="7249"/>
                    <a:pt x="2908" y="7440"/>
                  </a:cubicBezTo>
                  <a:cubicBezTo>
                    <a:pt x="2678" y="7631"/>
                    <a:pt x="2334" y="7708"/>
                    <a:pt x="1990" y="7708"/>
                  </a:cubicBezTo>
                  <a:cubicBezTo>
                    <a:pt x="1950" y="7710"/>
                    <a:pt x="1910" y="7711"/>
                    <a:pt x="1872" y="7711"/>
                  </a:cubicBezTo>
                  <a:cubicBezTo>
                    <a:pt x="1280" y="7711"/>
                    <a:pt x="840" y="7433"/>
                    <a:pt x="804" y="6751"/>
                  </a:cubicBezTo>
                  <a:cubicBezTo>
                    <a:pt x="651" y="5413"/>
                    <a:pt x="1110" y="670"/>
                    <a:pt x="1110" y="288"/>
                  </a:cubicBezTo>
                  <a:cubicBezTo>
                    <a:pt x="1110" y="250"/>
                    <a:pt x="1043" y="230"/>
                    <a:pt x="976" y="230"/>
                  </a:cubicBezTo>
                  <a:cubicBezTo>
                    <a:pt x="909" y="230"/>
                    <a:pt x="842" y="250"/>
                    <a:pt x="842" y="288"/>
                  </a:cubicBezTo>
                  <a:cubicBezTo>
                    <a:pt x="460" y="3271"/>
                    <a:pt x="1" y="7096"/>
                    <a:pt x="613" y="7708"/>
                  </a:cubicBezTo>
                  <a:cubicBezTo>
                    <a:pt x="1008" y="8103"/>
                    <a:pt x="1540" y="8295"/>
                    <a:pt x="2053" y="8295"/>
                  </a:cubicBezTo>
                  <a:cubicBezTo>
                    <a:pt x="2483" y="8295"/>
                    <a:pt x="2900" y="8160"/>
                    <a:pt x="3214" y="7899"/>
                  </a:cubicBezTo>
                  <a:cubicBezTo>
                    <a:pt x="3596" y="7631"/>
                    <a:pt x="3673" y="7134"/>
                    <a:pt x="3787" y="6713"/>
                  </a:cubicBezTo>
                  <a:cubicBezTo>
                    <a:pt x="3864" y="6025"/>
                    <a:pt x="3902" y="5413"/>
                    <a:pt x="3940" y="4763"/>
                  </a:cubicBezTo>
                  <a:cubicBezTo>
                    <a:pt x="4055" y="3156"/>
                    <a:pt x="4208" y="1626"/>
                    <a:pt x="4246" y="58"/>
                  </a:cubicBezTo>
                  <a:cubicBezTo>
                    <a:pt x="4246" y="20"/>
                    <a:pt x="4189" y="1"/>
                    <a:pt x="4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1717921" y="2439202"/>
              <a:ext cx="15689" cy="47828"/>
            </a:xfrm>
            <a:custGeom>
              <a:rect b="b" l="l" r="r" t="t"/>
              <a:pathLst>
                <a:path extrusionOk="0" h="2454" w="805">
                  <a:moveTo>
                    <a:pt x="642" y="1"/>
                  </a:moveTo>
                  <a:cubicBezTo>
                    <a:pt x="595" y="1"/>
                    <a:pt x="552" y="31"/>
                    <a:pt x="536" y="95"/>
                  </a:cubicBezTo>
                  <a:cubicBezTo>
                    <a:pt x="460" y="286"/>
                    <a:pt x="422" y="477"/>
                    <a:pt x="422" y="669"/>
                  </a:cubicBezTo>
                  <a:lnTo>
                    <a:pt x="269" y="1242"/>
                  </a:lnTo>
                  <a:lnTo>
                    <a:pt x="154" y="1816"/>
                  </a:lnTo>
                  <a:lnTo>
                    <a:pt x="1" y="2390"/>
                  </a:lnTo>
                  <a:cubicBezTo>
                    <a:pt x="1" y="2435"/>
                    <a:pt x="27" y="2453"/>
                    <a:pt x="64" y="2453"/>
                  </a:cubicBezTo>
                  <a:cubicBezTo>
                    <a:pt x="91" y="2453"/>
                    <a:pt x="122" y="2444"/>
                    <a:pt x="154" y="2428"/>
                  </a:cubicBezTo>
                  <a:cubicBezTo>
                    <a:pt x="230" y="2237"/>
                    <a:pt x="269" y="2084"/>
                    <a:pt x="383" y="1893"/>
                  </a:cubicBezTo>
                  <a:cubicBezTo>
                    <a:pt x="422" y="1701"/>
                    <a:pt x="536" y="1510"/>
                    <a:pt x="575" y="1319"/>
                  </a:cubicBezTo>
                  <a:lnTo>
                    <a:pt x="728" y="745"/>
                  </a:lnTo>
                  <a:cubicBezTo>
                    <a:pt x="766" y="554"/>
                    <a:pt x="804" y="363"/>
                    <a:pt x="804" y="171"/>
                  </a:cubicBezTo>
                  <a:cubicBezTo>
                    <a:pt x="782" y="60"/>
                    <a:pt x="708" y="1"/>
                    <a:pt x="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1721663" y="2833880"/>
              <a:ext cx="468130" cy="443339"/>
            </a:xfrm>
            <a:custGeom>
              <a:rect b="b" l="l" r="r" t="t"/>
              <a:pathLst>
                <a:path extrusionOk="0" h="22747" w="24019">
                  <a:moveTo>
                    <a:pt x="23292" y="1"/>
                  </a:moveTo>
                  <a:lnTo>
                    <a:pt x="9600" y="1416"/>
                  </a:lnTo>
                  <a:lnTo>
                    <a:pt x="10135" y="14725"/>
                  </a:lnTo>
                  <a:cubicBezTo>
                    <a:pt x="10135" y="14725"/>
                    <a:pt x="6349" y="16752"/>
                    <a:pt x="3710" y="18168"/>
                  </a:cubicBezTo>
                  <a:cubicBezTo>
                    <a:pt x="2524" y="18856"/>
                    <a:pt x="1568" y="19391"/>
                    <a:pt x="1339" y="19621"/>
                  </a:cubicBezTo>
                  <a:cubicBezTo>
                    <a:pt x="536" y="20348"/>
                    <a:pt x="0" y="22528"/>
                    <a:pt x="765" y="22719"/>
                  </a:cubicBezTo>
                  <a:cubicBezTo>
                    <a:pt x="828" y="22738"/>
                    <a:pt x="1029" y="22746"/>
                    <a:pt x="1347" y="22746"/>
                  </a:cubicBezTo>
                  <a:cubicBezTo>
                    <a:pt x="4906" y="22746"/>
                    <a:pt x="23049" y="21642"/>
                    <a:pt x="23751" y="21151"/>
                  </a:cubicBezTo>
                  <a:cubicBezTo>
                    <a:pt x="24019" y="20959"/>
                    <a:pt x="24019" y="17900"/>
                    <a:pt x="23942" y="14152"/>
                  </a:cubicBezTo>
                  <a:lnTo>
                    <a:pt x="23942" y="14037"/>
                  </a:lnTo>
                  <a:cubicBezTo>
                    <a:pt x="23904" y="13196"/>
                    <a:pt x="23904" y="12354"/>
                    <a:pt x="23866" y="11474"/>
                  </a:cubicBezTo>
                  <a:cubicBezTo>
                    <a:pt x="23674" y="5891"/>
                    <a:pt x="23292" y="1"/>
                    <a:pt x="23292" y="1"/>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1721663" y="3108947"/>
              <a:ext cx="468871" cy="168277"/>
            </a:xfrm>
            <a:custGeom>
              <a:rect b="b" l="l" r="r" t="t"/>
              <a:pathLst>
                <a:path extrusionOk="0" h="8634" w="24057">
                  <a:moveTo>
                    <a:pt x="23942" y="0"/>
                  </a:moveTo>
                  <a:lnTo>
                    <a:pt x="23942" y="0"/>
                  </a:lnTo>
                  <a:cubicBezTo>
                    <a:pt x="21907" y="636"/>
                    <a:pt x="8951" y="4604"/>
                    <a:pt x="4906" y="4604"/>
                  </a:cubicBezTo>
                  <a:cubicBezTo>
                    <a:pt x="4086" y="4604"/>
                    <a:pt x="3633" y="4441"/>
                    <a:pt x="3710" y="4055"/>
                  </a:cubicBezTo>
                  <a:lnTo>
                    <a:pt x="3710" y="4055"/>
                  </a:lnTo>
                  <a:cubicBezTo>
                    <a:pt x="2524" y="4743"/>
                    <a:pt x="1568" y="5278"/>
                    <a:pt x="1339" y="5508"/>
                  </a:cubicBezTo>
                  <a:cubicBezTo>
                    <a:pt x="536" y="6235"/>
                    <a:pt x="0" y="8415"/>
                    <a:pt x="765" y="8606"/>
                  </a:cubicBezTo>
                  <a:cubicBezTo>
                    <a:pt x="828" y="8625"/>
                    <a:pt x="1029" y="8633"/>
                    <a:pt x="1346" y="8633"/>
                  </a:cubicBezTo>
                  <a:cubicBezTo>
                    <a:pt x="4902" y="8633"/>
                    <a:pt x="23049" y="7526"/>
                    <a:pt x="23751" y="6999"/>
                  </a:cubicBezTo>
                  <a:cubicBezTo>
                    <a:pt x="24057" y="6808"/>
                    <a:pt x="24057" y="3749"/>
                    <a:pt x="23942"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1875968" y="2403769"/>
              <a:ext cx="603800" cy="652252"/>
            </a:xfrm>
            <a:custGeom>
              <a:rect b="b" l="l" r="r" t="t"/>
              <a:pathLst>
                <a:path extrusionOk="0" h="33466" w="30980">
                  <a:moveTo>
                    <a:pt x="19314" y="1"/>
                  </a:moveTo>
                  <a:cubicBezTo>
                    <a:pt x="19314" y="1"/>
                    <a:pt x="18626" y="1645"/>
                    <a:pt x="18473" y="2104"/>
                  </a:cubicBezTo>
                  <a:cubicBezTo>
                    <a:pt x="18320" y="2525"/>
                    <a:pt x="4475" y="8644"/>
                    <a:pt x="2218" y="12354"/>
                  </a:cubicBezTo>
                  <a:cubicBezTo>
                    <a:pt x="0" y="15911"/>
                    <a:pt x="1147" y="33466"/>
                    <a:pt x="1147" y="33466"/>
                  </a:cubicBezTo>
                  <a:lnTo>
                    <a:pt x="6311" y="33428"/>
                  </a:lnTo>
                  <a:lnTo>
                    <a:pt x="16561" y="33275"/>
                  </a:lnTo>
                  <a:cubicBezTo>
                    <a:pt x="16561" y="33275"/>
                    <a:pt x="15375" y="19850"/>
                    <a:pt x="15949" y="17747"/>
                  </a:cubicBezTo>
                  <a:cubicBezTo>
                    <a:pt x="16484" y="15643"/>
                    <a:pt x="27346" y="12010"/>
                    <a:pt x="29029" y="9677"/>
                  </a:cubicBezTo>
                  <a:cubicBezTo>
                    <a:pt x="30712" y="7382"/>
                    <a:pt x="30979" y="1"/>
                    <a:pt x="30979" y="1"/>
                  </a:cubicBez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1891618" y="2403769"/>
              <a:ext cx="588150" cy="652252"/>
            </a:xfrm>
            <a:custGeom>
              <a:rect b="b" l="l" r="r" t="t"/>
              <a:pathLst>
                <a:path extrusionOk="0" h="33466" w="30177">
                  <a:moveTo>
                    <a:pt x="30176" y="1"/>
                  </a:moveTo>
                  <a:cubicBezTo>
                    <a:pt x="30176" y="1"/>
                    <a:pt x="30176" y="27"/>
                    <a:pt x="30174" y="77"/>
                  </a:cubicBezTo>
                  <a:lnTo>
                    <a:pt x="30176" y="77"/>
                  </a:lnTo>
                  <a:lnTo>
                    <a:pt x="30176" y="1"/>
                  </a:lnTo>
                  <a:close/>
                  <a:moveTo>
                    <a:pt x="18435" y="77"/>
                  </a:moveTo>
                  <a:cubicBezTo>
                    <a:pt x="18435" y="77"/>
                    <a:pt x="17708" y="1760"/>
                    <a:pt x="17555" y="2181"/>
                  </a:cubicBezTo>
                  <a:cubicBezTo>
                    <a:pt x="17517" y="2295"/>
                    <a:pt x="16867" y="2640"/>
                    <a:pt x="15758" y="3213"/>
                  </a:cubicBezTo>
                  <a:cubicBezTo>
                    <a:pt x="15719" y="3252"/>
                    <a:pt x="15605" y="3290"/>
                    <a:pt x="15528" y="3328"/>
                  </a:cubicBezTo>
                  <a:cubicBezTo>
                    <a:pt x="13539" y="4361"/>
                    <a:pt x="10556" y="5891"/>
                    <a:pt x="7764" y="7497"/>
                  </a:cubicBezTo>
                  <a:cubicBezTo>
                    <a:pt x="7764" y="7497"/>
                    <a:pt x="7726" y="7535"/>
                    <a:pt x="7688" y="7535"/>
                  </a:cubicBezTo>
                  <a:cubicBezTo>
                    <a:pt x="6923" y="7994"/>
                    <a:pt x="6158" y="8453"/>
                    <a:pt x="5469" y="8874"/>
                  </a:cubicBezTo>
                  <a:cubicBezTo>
                    <a:pt x="5431" y="8950"/>
                    <a:pt x="5393" y="8950"/>
                    <a:pt x="5316" y="8988"/>
                  </a:cubicBezTo>
                  <a:cubicBezTo>
                    <a:pt x="3978" y="9830"/>
                    <a:pt x="2830" y="10710"/>
                    <a:pt x="2066" y="11513"/>
                  </a:cubicBezTo>
                  <a:cubicBezTo>
                    <a:pt x="1989" y="11666"/>
                    <a:pt x="1874" y="11742"/>
                    <a:pt x="1798" y="11857"/>
                  </a:cubicBezTo>
                  <a:cubicBezTo>
                    <a:pt x="1607" y="12048"/>
                    <a:pt x="1454" y="12239"/>
                    <a:pt x="1377" y="12431"/>
                  </a:cubicBezTo>
                  <a:cubicBezTo>
                    <a:pt x="612" y="13616"/>
                    <a:pt x="268" y="16523"/>
                    <a:pt x="115" y="19850"/>
                  </a:cubicBezTo>
                  <a:lnTo>
                    <a:pt x="115" y="20042"/>
                  </a:lnTo>
                  <a:cubicBezTo>
                    <a:pt x="77" y="21877"/>
                    <a:pt x="0" y="23904"/>
                    <a:pt x="77" y="25779"/>
                  </a:cubicBezTo>
                  <a:lnTo>
                    <a:pt x="77" y="25970"/>
                  </a:lnTo>
                  <a:cubicBezTo>
                    <a:pt x="153" y="30062"/>
                    <a:pt x="344" y="33466"/>
                    <a:pt x="344" y="33466"/>
                  </a:cubicBezTo>
                  <a:lnTo>
                    <a:pt x="2448" y="33466"/>
                  </a:lnTo>
                  <a:lnTo>
                    <a:pt x="5508" y="33428"/>
                  </a:lnTo>
                  <a:lnTo>
                    <a:pt x="9523" y="33351"/>
                  </a:lnTo>
                  <a:lnTo>
                    <a:pt x="9715" y="33351"/>
                  </a:lnTo>
                  <a:lnTo>
                    <a:pt x="15605" y="33275"/>
                  </a:lnTo>
                  <a:lnTo>
                    <a:pt x="15758" y="33275"/>
                  </a:lnTo>
                  <a:lnTo>
                    <a:pt x="15758" y="33198"/>
                  </a:lnTo>
                  <a:cubicBezTo>
                    <a:pt x="15758" y="33160"/>
                    <a:pt x="15681" y="33045"/>
                    <a:pt x="15681" y="32778"/>
                  </a:cubicBezTo>
                  <a:cubicBezTo>
                    <a:pt x="15643" y="32089"/>
                    <a:pt x="15566" y="30712"/>
                    <a:pt x="15413" y="29068"/>
                  </a:cubicBezTo>
                  <a:lnTo>
                    <a:pt x="15413" y="28800"/>
                  </a:lnTo>
                  <a:cubicBezTo>
                    <a:pt x="15375" y="27959"/>
                    <a:pt x="15260" y="27002"/>
                    <a:pt x="15222" y="26046"/>
                  </a:cubicBezTo>
                  <a:lnTo>
                    <a:pt x="15222" y="25855"/>
                  </a:lnTo>
                  <a:cubicBezTo>
                    <a:pt x="15031" y="23331"/>
                    <a:pt x="14916" y="20730"/>
                    <a:pt x="14993" y="19124"/>
                  </a:cubicBezTo>
                  <a:lnTo>
                    <a:pt x="14993" y="18932"/>
                  </a:lnTo>
                  <a:cubicBezTo>
                    <a:pt x="15031" y="18359"/>
                    <a:pt x="15069" y="17976"/>
                    <a:pt x="15146" y="17670"/>
                  </a:cubicBezTo>
                  <a:cubicBezTo>
                    <a:pt x="15299" y="17058"/>
                    <a:pt x="16408" y="16293"/>
                    <a:pt x="17938" y="15452"/>
                  </a:cubicBezTo>
                  <a:cubicBezTo>
                    <a:pt x="18014" y="15376"/>
                    <a:pt x="18052" y="15376"/>
                    <a:pt x="18091" y="15337"/>
                  </a:cubicBezTo>
                  <a:cubicBezTo>
                    <a:pt x="19582" y="14534"/>
                    <a:pt x="21418" y="13655"/>
                    <a:pt x="23177" y="12813"/>
                  </a:cubicBezTo>
                  <a:cubicBezTo>
                    <a:pt x="23216" y="12813"/>
                    <a:pt x="23254" y="12813"/>
                    <a:pt x="23292" y="12775"/>
                  </a:cubicBezTo>
                  <a:cubicBezTo>
                    <a:pt x="25549" y="11666"/>
                    <a:pt x="27576" y="10557"/>
                    <a:pt x="28226" y="9715"/>
                  </a:cubicBezTo>
                  <a:cubicBezTo>
                    <a:pt x="28455" y="9371"/>
                    <a:pt x="28723" y="8874"/>
                    <a:pt x="28914" y="8300"/>
                  </a:cubicBezTo>
                  <a:cubicBezTo>
                    <a:pt x="28952" y="8224"/>
                    <a:pt x="28991" y="8185"/>
                    <a:pt x="28991" y="8071"/>
                  </a:cubicBezTo>
                  <a:cubicBezTo>
                    <a:pt x="29411" y="6770"/>
                    <a:pt x="29717" y="5164"/>
                    <a:pt x="29909" y="3672"/>
                  </a:cubicBezTo>
                  <a:lnTo>
                    <a:pt x="29909" y="3481"/>
                  </a:lnTo>
                  <a:cubicBezTo>
                    <a:pt x="30108" y="1817"/>
                    <a:pt x="30163" y="413"/>
                    <a:pt x="30174" y="77"/>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1893100" y="2404509"/>
              <a:ext cx="582186" cy="650771"/>
            </a:xfrm>
            <a:custGeom>
              <a:rect b="b" l="l" r="r" t="t"/>
              <a:pathLst>
                <a:path extrusionOk="0" h="33390" w="29871">
                  <a:moveTo>
                    <a:pt x="15720" y="3022"/>
                  </a:moveTo>
                  <a:lnTo>
                    <a:pt x="15712" y="3032"/>
                  </a:lnTo>
                  <a:lnTo>
                    <a:pt x="15712" y="3032"/>
                  </a:lnTo>
                  <a:cubicBezTo>
                    <a:pt x="15715" y="3029"/>
                    <a:pt x="15717" y="3026"/>
                    <a:pt x="15720" y="3022"/>
                  </a:cubicBezTo>
                  <a:close/>
                  <a:moveTo>
                    <a:pt x="15712" y="3032"/>
                  </a:moveTo>
                  <a:cubicBezTo>
                    <a:pt x="15603" y="3175"/>
                    <a:pt x="15565" y="3176"/>
                    <a:pt x="15490" y="3214"/>
                  </a:cubicBezTo>
                  <a:cubicBezTo>
                    <a:pt x="14496" y="4552"/>
                    <a:pt x="13540" y="5891"/>
                    <a:pt x="12239" y="6885"/>
                  </a:cubicBezTo>
                  <a:cubicBezTo>
                    <a:pt x="11491" y="7489"/>
                    <a:pt x="10391" y="8032"/>
                    <a:pt x="9364" y="8032"/>
                  </a:cubicBezTo>
                  <a:cubicBezTo>
                    <a:pt x="8765" y="8032"/>
                    <a:pt x="8191" y="7847"/>
                    <a:pt x="7726" y="7382"/>
                  </a:cubicBezTo>
                  <a:lnTo>
                    <a:pt x="7688" y="7306"/>
                  </a:lnTo>
                  <a:cubicBezTo>
                    <a:pt x="7650" y="7382"/>
                    <a:pt x="7612" y="7382"/>
                    <a:pt x="7612" y="7382"/>
                  </a:cubicBezTo>
                  <a:cubicBezTo>
                    <a:pt x="8042" y="7884"/>
                    <a:pt x="8710" y="8102"/>
                    <a:pt x="9412" y="8102"/>
                  </a:cubicBezTo>
                  <a:cubicBezTo>
                    <a:pt x="9835" y="8102"/>
                    <a:pt x="10269" y="8023"/>
                    <a:pt x="10671" y="7880"/>
                  </a:cubicBezTo>
                  <a:cubicBezTo>
                    <a:pt x="12239" y="7306"/>
                    <a:pt x="13387" y="6044"/>
                    <a:pt x="14419" y="4743"/>
                  </a:cubicBezTo>
                  <a:lnTo>
                    <a:pt x="15712" y="3032"/>
                  </a:lnTo>
                  <a:close/>
                  <a:moveTo>
                    <a:pt x="26390" y="1"/>
                  </a:moveTo>
                  <a:cubicBezTo>
                    <a:pt x="26429" y="728"/>
                    <a:pt x="26199" y="1493"/>
                    <a:pt x="25817" y="2104"/>
                  </a:cubicBezTo>
                  <a:cubicBezTo>
                    <a:pt x="25320" y="2869"/>
                    <a:pt x="24555" y="3328"/>
                    <a:pt x="23752" y="3673"/>
                  </a:cubicBezTo>
                  <a:cubicBezTo>
                    <a:pt x="22145" y="4361"/>
                    <a:pt x="20348" y="4361"/>
                    <a:pt x="18703" y="4782"/>
                  </a:cubicBezTo>
                  <a:cubicBezTo>
                    <a:pt x="17211" y="5164"/>
                    <a:pt x="15720" y="5891"/>
                    <a:pt x="15108" y="7382"/>
                  </a:cubicBezTo>
                  <a:cubicBezTo>
                    <a:pt x="14534" y="8645"/>
                    <a:pt x="14802" y="10136"/>
                    <a:pt x="16102" y="10863"/>
                  </a:cubicBezTo>
                  <a:cubicBezTo>
                    <a:pt x="16681" y="11198"/>
                    <a:pt x="17309" y="11339"/>
                    <a:pt x="17941" y="11339"/>
                  </a:cubicBezTo>
                  <a:cubicBezTo>
                    <a:pt x="18896" y="11339"/>
                    <a:pt x="19863" y="11017"/>
                    <a:pt x="20692" y="10557"/>
                  </a:cubicBezTo>
                  <a:cubicBezTo>
                    <a:pt x="22260" y="9715"/>
                    <a:pt x="23407" y="8224"/>
                    <a:pt x="24478" y="6847"/>
                  </a:cubicBezTo>
                  <a:cubicBezTo>
                    <a:pt x="25473" y="5547"/>
                    <a:pt x="26620" y="3864"/>
                    <a:pt x="28379" y="3558"/>
                  </a:cubicBezTo>
                  <a:cubicBezTo>
                    <a:pt x="28566" y="3515"/>
                    <a:pt x="28758" y="3493"/>
                    <a:pt x="28949" y="3493"/>
                  </a:cubicBezTo>
                  <a:cubicBezTo>
                    <a:pt x="29267" y="3493"/>
                    <a:pt x="29584" y="3553"/>
                    <a:pt x="29871" y="3673"/>
                  </a:cubicBezTo>
                  <a:lnTo>
                    <a:pt x="29871" y="3481"/>
                  </a:lnTo>
                  <a:cubicBezTo>
                    <a:pt x="29680" y="3405"/>
                    <a:pt x="29603" y="3367"/>
                    <a:pt x="29450" y="3367"/>
                  </a:cubicBezTo>
                  <a:cubicBezTo>
                    <a:pt x="29220" y="3315"/>
                    <a:pt x="28996" y="3291"/>
                    <a:pt x="28777" y="3291"/>
                  </a:cubicBezTo>
                  <a:cubicBezTo>
                    <a:pt x="27537" y="3291"/>
                    <a:pt x="26471" y="4063"/>
                    <a:pt x="25626" y="4973"/>
                  </a:cubicBezTo>
                  <a:cubicBezTo>
                    <a:pt x="24363" y="6312"/>
                    <a:pt x="23484" y="7841"/>
                    <a:pt x="22183" y="9142"/>
                  </a:cubicBezTo>
                  <a:cubicBezTo>
                    <a:pt x="21051" y="10208"/>
                    <a:pt x="19541" y="11158"/>
                    <a:pt x="17932" y="11158"/>
                  </a:cubicBezTo>
                  <a:cubicBezTo>
                    <a:pt x="17694" y="11158"/>
                    <a:pt x="17453" y="11137"/>
                    <a:pt x="17211" y="11092"/>
                  </a:cubicBezTo>
                  <a:cubicBezTo>
                    <a:pt x="16332" y="10939"/>
                    <a:pt x="15490" y="10480"/>
                    <a:pt x="15108" y="9715"/>
                  </a:cubicBezTo>
                  <a:cubicBezTo>
                    <a:pt x="14725" y="8989"/>
                    <a:pt x="14802" y="8109"/>
                    <a:pt x="15146" y="7421"/>
                  </a:cubicBezTo>
                  <a:cubicBezTo>
                    <a:pt x="15873" y="5738"/>
                    <a:pt x="17556" y="5049"/>
                    <a:pt x="19200" y="4743"/>
                  </a:cubicBezTo>
                  <a:cubicBezTo>
                    <a:pt x="20883" y="4399"/>
                    <a:pt x="22604" y="4361"/>
                    <a:pt x="24172" y="3596"/>
                  </a:cubicBezTo>
                  <a:cubicBezTo>
                    <a:pt x="25473" y="2946"/>
                    <a:pt x="26467" y="1760"/>
                    <a:pt x="26543" y="269"/>
                  </a:cubicBezTo>
                  <a:lnTo>
                    <a:pt x="26543" y="1"/>
                  </a:lnTo>
                  <a:close/>
                  <a:moveTo>
                    <a:pt x="28838" y="8071"/>
                  </a:moveTo>
                  <a:cubicBezTo>
                    <a:pt x="28379" y="8224"/>
                    <a:pt x="27920" y="8377"/>
                    <a:pt x="27538" y="8453"/>
                  </a:cubicBezTo>
                  <a:cubicBezTo>
                    <a:pt x="26199" y="8721"/>
                    <a:pt x="24516" y="8950"/>
                    <a:pt x="23560" y="10251"/>
                  </a:cubicBezTo>
                  <a:cubicBezTo>
                    <a:pt x="23025" y="11016"/>
                    <a:pt x="22910" y="11895"/>
                    <a:pt x="23025" y="12813"/>
                  </a:cubicBezTo>
                  <a:cubicBezTo>
                    <a:pt x="23101" y="12813"/>
                    <a:pt x="23140" y="12775"/>
                    <a:pt x="23178" y="12775"/>
                  </a:cubicBezTo>
                  <a:cubicBezTo>
                    <a:pt x="23025" y="11857"/>
                    <a:pt x="23216" y="10939"/>
                    <a:pt x="23752" y="10251"/>
                  </a:cubicBezTo>
                  <a:cubicBezTo>
                    <a:pt x="24784" y="8950"/>
                    <a:pt x="26735" y="8836"/>
                    <a:pt x="28188" y="8453"/>
                  </a:cubicBezTo>
                  <a:cubicBezTo>
                    <a:pt x="28379" y="8415"/>
                    <a:pt x="28532" y="8377"/>
                    <a:pt x="28723" y="8339"/>
                  </a:cubicBezTo>
                  <a:cubicBezTo>
                    <a:pt x="28762" y="8224"/>
                    <a:pt x="28762" y="8186"/>
                    <a:pt x="28838" y="8071"/>
                  </a:cubicBezTo>
                  <a:close/>
                  <a:moveTo>
                    <a:pt x="5393" y="8759"/>
                  </a:moveTo>
                  <a:cubicBezTo>
                    <a:pt x="5355" y="8798"/>
                    <a:pt x="5317" y="8798"/>
                    <a:pt x="5240" y="8836"/>
                  </a:cubicBezTo>
                  <a:cubicBezTo>
                    <a:pt x="5546" y="9295"/>
                    <a:pt x="5776" y="9754"/>
                    <a:pt x="5967" y="10289"/>
                  </a:cubicBezTo>
                  <a:cubicBezTo>
                    <a:pt x="6197" y="11092"/>
                    <a:pt x="6311" y="11972"/>
                    <a:pt x="6120" y="12775"/>
                  </a:cubicBezTo>
                  <a:cubicBezTo>
                    <a:pt x="6005" y="13196"/>
                    <a:pt x="5891" y="13769"/>
                    <a:pt x="5355" y="13769"/>
                  </a:cubicBezTo>
                  <a:cubicBezTo>
                    <a:pt x="4934" y="13769"/>
                    <a:pt x="4552" y="13349"/>
                    <a:pt x="4284" y="13005"/>
                  </a:cubicBezTo>
                  <a:cubicBezTo>
                    <a:pt x="3902" y="12431"/>
                    <a:pt x="3672" y="11704"/>
                    <a:pt x="3060" y="11322"/>
                  </a:cubicBezTo>
                  <a:cubicBezTo>
                    <a:pt x="2892" y="11259"/>
                    <a:pt x="2747" y="11230"/>
                    <a:pt x="2599" y="11230"/>
                  </a:cubicBezTo>
                  <a:cubicBezTo>
                    <a:pt x="2479" y="11230"/>
                    <a:pt x="2357" y="11249"/>
                    <a:pt x="2219" y="11283"/>
                  </a:cubicBezTo>
                  <a:cubicBezTo>
                    <a:pt x="2181" y="11322"/>
                    <a:pt x="2104" y="11322"/>
                    <a:pt x="2066" y="11398"/>
                  </a:cubicBezTo>
                  <a:cubicBezTo>
                    <a:pt x="1951" y="11475"/>
                    <a:pt x="1875" y="11628"/>
                    <a:pt x="1760" y="11704"/>
                  </a:cubicBezTo>
                  <a:cubicBezTo>
                    <a:pt x="1951" y="11628"/>
                    <a:pt x="2104" y="11551"/>
                    <a:pt x="2295" y="11475"/>
                  </a:cubicBezTo>
                  <a:cubicBezTo>
                    <a:pt x="2400" y="11430"/>
                    <a:pt x="2499" y="11410"/>
                    <a:pt x="2595" y="11410"/>
                  </a:cubicBezTo>
                  <a:cubicBezTo>
                    <a:pt x="3234" y="11410"/>
                    <a:pt x="3679" y="12319"/>
                    <a:pt x="3978" y="12852"/>
                  </a:cubicBezTo>
                  <a:cubicBezTo>
                    <a:pt x="4226" y="13347"/>
                    <a:pt x="4703" y="13973"/>
                    <a:pt x="5288" y="13973"/>
                  </a:cubicBezTo>
                  <a:cubicBezTo>
                    <a:pt x="5335" y="13973"/>
                    <a:pt x="5383" y="13969"/>
                    <a:pt x="5432" y="13961"/>
                  </a:cubicBezTo>
                  <a:cubicBezTo>
                    <a:pt x="6158" y="13884"/>
                    <a:pt x="6311" y="13005"/>
                    <a:pt x="6350" y="12431"/>
                  </a:cubicBezTo>
                  <a:cubicBezTo>
                    <a:pt x="6503" y="11131"/>
                    <a:pt x="6158" y="9868"/>
                    <a:pt x="5393" y="8759"/>
                  </a:cubicBezTo>
                  <a:close/>
                  <a:moveTo>
                    <a:pt x="13477" y="13143"/>
                  </a:moveTo>
                  <a:cubicBezTo>
                    <a:pt x="13345" y="13143"/>
                    <a:pt x="13213" y="13148"/>
                    <a:pt x="13081" y="13158"/>
                  </a:cubicBezTo>
                  <a:cubicBezTo>
                    <a:pt x="11551" y="13196"/>
                    <a:pt x="10098" y="13922"/>
                    <a:pt x="9027" y="15032"/>
                  </a:cubicBezTo>
                  <a:cubicBezTo>
                    <a:pt x="8453" y="15605"/>
                    <a:pt x="8071" y="16294"/>
                    <a:pt x="7726" y="17020"/>
                  </a:cubicBezTo>
                  <a:cubicBezTo>
                    <a:pt x="7420" y="17824"/>
                    <a:pt x="7114" y="18703"/>
                    <a:pt x="6503" y="19353"/>
                  </a:cubicBezTo>
                  <a:cubicBezTo>
                    <a:pt x="5674" y="20263"/>
                    <a:pt x="4460" y="20681"/>
                    <a:pt x="3206" y="20681"/>
                  </a:cubicBezTo>
                  <a:cubicBezTo>
                    <a:pt x="2088" y="20681"/>
                    <a:pt x="938" y="20349"/>
                    <a:pt x="1" y="19736"/>
                  </a:cubicBezTo>
                  <a:lnTo>
                    <a:pt x="1" y="19927"/>
                  </a:lnTo>
                  <a:cubicBezTo>
                    <a:pt x="949" y="20512"/>
                    <a:pt x="2101" y="20836"/>
                    <a:pt x="3222" y="20836"/>
                  </a:cubicBezTo>
                  <a:cubicBezTo>
                    <a:pt x="4813" y="20836"/>
                    <a:pt x="6345" y="20184"/>
                    <a:pt x="7153" y="18703"/>
                  </a:cubicBezTo>
                  <a:cubicBezTo>
                    <a:pt x="7573" y="17938"/>
                    <a:pt x="7803" y="17059"/>
                    <a:pt x="8224" y="16294"/>
                  </a:cubicBezTo>
                  <a:cubicBezTo>
                    <a:pt x="8606" y="15529"/>
                    <a:pt x="9180" y="14917"/>
                    <a:pt x="9868" y="14381"/>
                  </a:cubicBezTo>
                  <a:cubicBezTo>
                    <a:pt x="10892" y="13642"/>
                    <a:pt x="12084" y="13241"/>
                    <a:pt x="13305" y="13241"/>
                  </a:cubicBezTo>
                  <a:cubicBezTo>
                    <a:pt x="13726" y="13241"/>
                    <a:pt x="14150" y="13289"/>
                    <a:pt x="14572" y="13387"/>
                  </a:cubicBezTo>
                  <a:cubicBezTo>
                    <a:pt x="15758" y="13693"/>
                    <a:pt x="17020" y="14381"/>
                    <a:pt x="17823" y="15338"/>
                  </a:cubicBezTo>
                  <a:cubicBezTo>
                    <a:pt x="17862" y="15299"/>
                    <a:pt x="17938" y="15299"/>
                    <a:pt x="17976" y="15261"/>
                  </a:cubicBezTo>
                  <a:cubicBezTo>
                    <a:pt x="17785" y="15108"/>
                    <a:pt x="17517" y="14879"/>
                    <a:pt x="17364" y="14687"/>
                  </a:cubicBezTo>
                  <a:cubicBezTo>
                    <a:pt x="16314" y="13707"/>
                    <a:pt x="14910" y="13143"/>
                    <a:pt x="13477" y="13143"/>
                  </a:cubicBezTo>
                  <a:close/>
                  <a:moveTo>
                    <a:pt x="13628" y="18797"/>
                  </a:moveTo>
                  <a:cubicBezTo>
                    <a:pt x="13293" y="18797"/>
                    <a:pt x="12957" y="18827"/>
                    <a:pt x="12622" y="18894"/>
                  </a:cubicBezTo>
                  <a:cubicBezTo>
                    <a:pt x="11895" y="19047"/>
                    <a:pt x="11169" y="19277"/>
                    <a:pt x="10557" y="19736"/>
                  </a:cubicBezTo>
                  <a:cubicBezTo>
                    <a:pt x="9447" y="20577"/>
                    <a:pt x="8912" y="21916"/>
                    <a:pt x="9218" y="23255"/>
                  </a:cubicBezTo>
                  <a:cubicBezTo>
                    <a:pt x="9371" y="23866"/>
                    <a:pt x="9639" y="24440"/>
                    <a:pt x="10136" y="24823"/>
                  </a:cubicBezTo>
                  <a:cubicBezTo>
                    <a:pt x="10748" y="25282"/>
                    <a:pt x="11513" y="25435"/>
                    <a:pt x="12278" y="25473"/>
                  </a:cubicBezTo>
                  <a:cubicBezTo>
                    <a:pt x="13157" y="25549"/>
                    <a:pt x="14037" y="25473"/>
                    <a:pt x="14840" y="25893"/>
                  </a:cubicBezTo>
                  <a:lnTo>
                    <a:pt x="15146" y="26046"/>
                  </a:lnTo>
                  <a:lnTo>
                    <a:pt x="15146" y="25855"/>
                  </a:lnTo>
                  <a:cubicBezTo>
                    <a:pt x="14611" y="25588"/>
                    <a:pt x="14037" y="25435"/>
                    <a:pt x="13425" y="25396"/>
                  </a:cubicBezTo>
                  <a:cubicBezTo>
                    <a:pt x="12507" y="25358"/>
                    <a:pt x="11513" y="25396"/>
                    <a:pt x="10710" y="24976"/>
                  </a:cubicBezTo>
                  <a:cubicBezTo>
                    <a:pt x="9371" y="24249"/>
                    <a:pt x="9027" y="22375"/>
                    <a:pt x="9677" y="21074"/>
                  </a:cubicBezTo>
                  <a:cubicBezTo>
                    <a:pt x="10385" y="19659"/>
                    <a:pt x="12071" y="18969"/>
                    <a:pt x="13642" y="18969"/>
                  </a:cubicBezTo>
                  <a:cubicBezTo>
                    <a:pt x="13685" y="18969"/>
                    <a:pt x="13727" y="18970"/>
                    <a:pt x="13769" y="18971"/>
                  </a:cubicBezTo>
                  <a:cubicBezTo>
                    <a:pt x="14152" y="18971"/>
                    <a:pt x="14534" y="19047"/>
                    <a:pt x="14917" y="19124"/>
                  </a:cubicBezTo>
                  <a:lnTo>
                    <a:pt x="14917" y="18933"/>
                  </a:lnTo>
                  <a:cubicBezTo>
                    <a:pt x="14487" y="18847"/>
                    <a:pt x="14058" y="18797"/>
                    <a:pt x="13628" y="18797"/>
                  </a:cubicBezTo>
                  <a:close/>
                  <a:moveTo>
                    <a:pt x="15605" y="32701"/>
                  </a:moveTo>
                  <a:cubicBezTo>
                    <a:pt x="15567" y="32893"/>
                    <a:pt x="15529" y="33045"/>
                    <a:pt x="15529" y="33198"/>
                  </a:cubicBezTo>
                  <a:lnTo>
                    <a:pt x="15682" y="33198"/>
                  </a:lnTo>
                  <a:lnTo>
                    <a:pt x="15682" y="33122"/>
                  </a:lnTo>
                  <a:cubicBezTo>
                    <a:pt x="15682" y="33084"/>
                    <a:pt x="15682" y="32931"/>
                    <a:pt x="15605" y="32701"/>
                  </a:cubicBezTo>
                  <a:close/>
                  <a:moveTo>
                    <a:pt x="15299" y="28838"/>
                  </a:moveTo>
                  <a:lnTo>
                    <a:pt x="15184" y="28915"/>
                  </a:lnTo>
                  <a:cubicBezTo>
                    <a:pt x="14802" y="29259"/>
                    <a:pt x="14419" y="29565"/>
                    <a:pt x="14037" y="29795"/>
                  </a:cubicBezTo>
                  <a:cubicBezTo>
                    <a:pt x="13349" y="30330"/>
                    <a:pt x="12507" y="30751"/>
                    <a:pt x="11742" y="31210"/>
                  </a:cubicBezTo>
                  <a:cubicBezTo>
                    <a:pt x="10863" y="31783"/>
                    <a:pt x="10021" y="32472"/>
                    <a:pt x="9409" y="33313"/>
                  </a:cubicBezTo>
                  <a:lnTo>
                    <a:pt x="9600" y="33313"/>
                  </a:lnTo>
                  <a:cubicBezTo>
                    <a:pt x="9830" y="33045"/>
                    <a:pt x="10098" y="32740"/>
                    <a:pt x="10365" y="32510"/>
                  </a:cubicBezTo>
                  <a:cubicBezTo>
                    <a:pt x="11704" y="31248"/>
                    <a:pt x="13425" y="30560"/>
                    <a:pt x="14878" y="29450"/>
                  </a:cubicBezTo>
                  <a:cubicBezTo>
                    <a:pt x="14993" y="29374"/>
                    <a:pt x="15146" y="29221"/>
                    <a:pt x="15337" y="29068"/>
                  </a:cubicBezTo>
                  <a:cubicBezTo>
                    <a:pt x="15337" y="28991"/>
                    <a:pt x="15299" y="28877"/>
                    <a:pt x="15299" y="28838"/>
                  </a:cubicBezTo>
                  <a:close/>
                  <a:moveTo>
                    <a:pt x="3216" y="24795"/>
                  </a:moveTo>
                  <a:cubicBezTo>
                    <a:pt x="2068" y="24795"/>
                    <a:pt x="1005" y="25238"/>
                    <a:pt x="1" y="25741"/>
                  </a:cubicBezTo>
                  <a:lnTo>
                    <a:pt x="1" y="25932"/>
                  </a:lnTo>
                  <a:cubicBezTo>
                    <a:pt x="962" y="25433"/>
                    <a:pt x="1990" y="24968"/>
                    <a:pt x="3084" y="24968"/>
                  </a:cubicBezTo>
                  <a:cubicBezTo>
                    <a:pt x="3165" y="24968"/>
                    <a:pt x="3246" y="24970"/>
                    <a:pt x="3328" y="24976"/>
                  </a:cubicBezTo>
                  <a:cubicBezTo>
                    <a:pt x="4093" y="25014"/>
                    <a:pt x="4896" y="25243"/>
                    <a:pt x="5470" y="25779"/>
                  </a:cubicBezTo>
                  <a:cubicBezTo>
                    <a:pt x="6158" y="26352"/>
                    <a:pt x="6388" y="27194"/>
                    <a:pt x="6235" y="28074"/>
                  </a:cubicBezTo>
                  <a:cubicBezTo>
                    <a:pt x="6005" y="29871"/>
                    <a:pt x="4590" y="31095"/>
                    <a:pt x="3290" y="32242"/>
                  </a:cubicBezTo>
                  <a:cubicBezTo>
                    <a:pt x="2869" y="32587"/>
                    <a:pt x="2487" y="32931"/>
                    <a:pt x="2104" y="33390"/>
                  </a:cubicBezTo>
                  <a:lnTo>
                    <a:pt x="2372" y="33390"/>
                  </a:lnTo>
                  <a:cubicBezTo>
                    <a:pt x="3022" y="32701"/>
                    <a:pt x="3787" y="32128"/>
                    <a:pt x="4437" y="31477"/>
                  </a:cubicBezTo>
                  <a:cubicBezTo>
                    <a:pt x="5585" y="30407"/>
                    <a:pt x="6656" y="28953"/>
                    <a:pt x="6503" y="27347"/>
                  </a:cubicBezTo>
                  <a:cubicBezTo>
                    <a:pt x="6350" y="25855"/>
                    <a:pt x="5087" y="24976"/>
                    <a:pt x="3711" y="24823"/>
                  </a:cubicBezTo>
                  <a:cubicBezTo>
                    <a:pt x="3544" y="24804"/>
                    <a:pt x="3379" y="24795"/>
                    <a:pt x="3216" y="247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1903624" y="2985203"/>
              <a:ext cx="292136" cy="7016"/>
            </a:xfrm>
            <a:custGeom>
              <a:rect b="b" l="l" r="r" t="t"/>
              <a:pathLst>
                <a:path extrusionOk="0" h="360" w="14989">
                  <a:moveTo>
                    <a:pt x="2941" y="1"/>
                  </a:moveTo>
                  <a:cubicBezTo>
                    <a:pt x="2463" y="20"/>
                    <a:pt x="1975" y="20"/>
                    <a:pt x="1488" y="20"/>
                  </a:cubicBezTo>
                  <a:cubicBezTo>
                    <a:pt x="1000" y="20"/>
                    <a:pt x="512" y="20"/>
                    <a:pt x="34" y="39"/>
                  </a:cubicBezTo>
                  <a:cubicBezTo>
                    <a:pt x="9" y="39"/>
                    <a:pt x="0" y="56"/>
                    <a:pt x="20" y="56"/>
                  </a:cubicBezTo>
                  <a:cubicBezTo>
                    <a:pt x="30" y="56"/>
                    <a:pt x="47" y="52"/>
                    <a:pt x="73" y="39"/>
                  </a:cubicBezTo>
                  <a:cubicBezTo>
                    <a:pt x="1182" y="154"/>
                    <a:pt x="2253" y="192"/>
                    <a:pt x="3362" y="230"/>
                  </a:cubicBezTo>
                  <a:cubicBezTo>
                    <a:pt x="4796" y="316"/>
                    <a:pt x="6273" y="359"/>
                    <a:pt x="7729" y="359"/>
                  </a:cubicBezTo>
                  <a:cubicBezTo>
                    <a:pt x="8214" y="359"/>
                    <a:pt x="8697" y="354"/>
                    <a:pt x="9175" y="345"/>
                  </a:cubicBezTo>
                  <a:cubicBezTo>
                    <a:pt x="11088" y="268"/>
                    <a:pt x="13038" y="192"/>
                    <a:pt x="14950" y="77"/>
                  </a:cubicBezTo>
                  <a:cubicBezTo>
                    <a:pt x="14989" y="77"/>
                    <a:pt x="14989" y="39"/>
                    <a:pt x="14950" y="39"/>
                  </a:cubicBezTo>
                  <a:cubicBezTo>
                    <a:pt x="14581" y="52"/>
                    <a:pt x="14211" y="56"/>
                    <a:pt x="13843" y="56"/>
                  </a:cubicBezTo>
                  <a:cubicBezTo>
                    <a:pt x="13106" y="56"/>
                    <a:pt x="12375" y="39"/>
                    <a:pt x="11661" y="39"/>
                  </a:cubicBezTo>
                  <a:cubicBezTo>
                    <a:pt x="9749" y="39"/>
                    <a:pt x="7760" y="1"/>
                    <a:pt x="5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1958704" y="2904708"/>
              <a:ext cx="465148" cy="467526"/>
            </a:xfrm>
            <a:custGeom>
              <a:rect b="b" l="l" r="r" t="t"/>
              <a:pathLst>
                <a:path extrusionOk="0" h="23988" w="23866">
                  <a:moveTo>
                    <a:pt x="21954" y="0"/>
                  </a:moveTo>
                  <a:lnTo>
                    <a:pt x="8376" y="2142"/>
                  </a:lnTo>
                  <a:lnTo>
                    <a:pt x="9677" y="15451"/>
                  </a:lnTo>
                  <a:cubicBezTo>
                    <a:pt x="9677" y="15451"/>
                    <a:pt x="6005" y="17631"/>
                    <a:pt x="3481" y="19238"/>
                  </a:cubicBezTo>
                  <a:cubicBezTo>
                    <a:pt x="2295" y="19926"/>
                    <a:pt x="1415" y="20576"/>
                    <a:pt x="1186" y="20806"/>
                  </a:cubicBezTo>
                  <a:cubicBezTo>
                    <a:pt x="459" y="21571"/>
                    <a:pt x="0" y="23827"/>
                    <a:pt x="765" y="23980"/>
                  </a:cubicBezTo>
                  <a:cubicBezTo>
                    <a:pt x="791" y="23985"/>
                    <a:pt x="836" y="23987"/>
                    <a:pt x="899" y="23987"/>
                  </a:cubicBezTo>
                  <a:cubicBezTo>
                    <a:pt x="2893" y="23987"/>
                    <a:pt x="22931" y="21703"/>
                    <a:pt x="23598" y="21035"/>
                  </a:cubicBezTo>
                  <a:cubicBezTo>
                    <a:pt x="23866" y="20806"/>
                    <a:pt x="23675" y="17784"/>
                    <a:pt x="23407" y="14075"/>
                  </a:cubicBezTo>
                  <a:lnTo>
                    <a:pt x="23407" y="13922"/>
                  </a:lnTo>
                  <a:cubicBezTo>
                    <a:pt x="23292" y="13118"/>
                    <a:pt x="23254" y="12277"/>
                    <a:pt x="23177" y="11436"/>
                  </a:cubicBezTo>
                  <a:cubicBezTo>
                    <a:pt x="22642" y="5890"/>
                    <a:pt x="21954" y="0"/>
                    <a:pt x="21954"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958704" y="3179014"/>
              <a:ext cx="466649" cy="193224"/>
            </a:xfrm>
            <a:custGeom>
              <a:rect b="b" l="l" r="r" t="t"/>
              <a:pathLst>
                <a:path extrusionOk="0" h="9914" w="23943">
                  <a:moveTo>
                    <a:pt x="23445" y="1"/>
                  </a:moveTo>
                  <a:cubicBezTo>
                    <a:pt x="21427" y="782"/>
                    <a:pt x="8138" y="5661"/>
                    <a:pt x="4433" y="5661"/>
                  </a:cubicBezTo>
                  <a:cubicBezTo>
                    <a:pt x="3784" y="5661"/>
                    <a:pt x="3429" y="5512"/>
                    <a:pt x="3481" y="5164"/>
                  </a:cubicBezTo>
                  <a:lnTo>
                    <a:pt x="3481" y="5164"/>
                  </a:lnTo>
                  <a:cubicBezTo>
                    <a:pt x="2295" y="5852"/>
                    <a:pt x="1415" y="6502"/>
                    <a:pt x="1186" y="6732"/>
                  </a:cubicBezTo>
                  <a:cubicBezTo>
                    <a:pt x="459" y="7497"/>
                    <a:pt x="0" y="9753"/>
                    <a:pt x="765" y="9906"/>
                  </a:cubicBezTo>
                  <a:cubicBezTo>
                    <a:pt x="791" y="9911"/>
                    <a:pt x="836" y="9913"/>
                    <a:pt x="899" y="9913"/>
                  </a:cubicBezTo>
                  <a:cubicBezTo>
                    <a:pt x="2893" y="9913"/>
                    <a:pt x="22932" y="7629"/>
                    <a:pt x="23636" y="6961"/>
                  </a:cubicBezTo>
                  <a:cubicBezTo>
                    <a:pt x="23942" y="6732"/>
                    <a:pt x="23751" y="3710"/>
                    <a:pt x="2344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2067538" y="2403769"/>
              <a:ext cx="583667" cy="727542"/>
            </a:xfrm>
            <a:custGeom>
              <a:rect b="b" l="l" r="r" t="t"/>
              <a:pathLst>
                <a:path extrusionOk="0" h="37329" w="29947">
                  <a:moveTo>
                    <a:pt x="9485" y="1"/>
                  </a:moveTo>
                  <a:cubicBezTo>
                    <a:pt x="9485" y="1"/>
                    <a:pt x="11092" y="3290"/>
                    <a:pt x="11398" y="4667"/>
                  </a:cubicBezTo>
                  <a:cubicBezTo>
                    <a:pt x="11551" y="5240"/>
                    <a:pt x="13272" y="5317"/>
                    <a:pt x="13386" y="5546"/>
                  </a:cubicBezTo>
                  <a:cubicBezTo>
                    <a:pt x="13386" y="5546"/>
                    <a:pt x="3519" y="12010"/>
                    <a:pt x="1760" y="15758"/>
                  </a:cubicBezTo>
                  <a:cubicBezTo>
                    <a:pt x="0" y="19506"/>
                    <a:pt x="2563" y="37329"/>
                    <a:pt x="2563" y="37329"/>
                  </a:cubicBezTo>
                  <a:lnTo>
                    <a:pt x="18282" y="35531"/>
                  </a:lnTo>
                  <a:cubicBezTo>
                    <a:pt x="18282" y="35531"/>
                    <a:pt x="16178" y="21112"/>
                    <a:pt x="16484" y="19391"/>
                  </a:cubicBezTo>
                  <a:cubicBezTo>
                    <a:pt x="16676" y="18206"/>
                    <a:pt x="25166" y="14381"/>
                    <a:pt x="27576" y="12048"/>
                  </a:cubicBezTo>
                  <a:cubicBezTo>
                    <a:pt x="29947" y="9639"/>
                    <a:pt x="27346" y="1"/>
                    <a:pt x="27346" y="1"/>
                  </a:cubicBez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2089152" y="2402287"/>
              <a:ext cx="541198" cy="728283"/>
            </a:xfrm>
            <a:custGeom>
              <a:rect b="b" l="l" r="r" t="t"/>
              <a:pathLst>
                <a:path extrusionOk="0" h="37367" w="27768">
                  <a:moveTo>
                    <a:pt x="8300" y="0"/>
                  </a:moveTo>
                  <a:cubicBezTo>
                    <a:pt x="8300" y="0"/>
                    <a:pt x="9715" y="2983"/>
                    <a:pt x="10136" y="4475"/>
                  </a:cubicBezTo>
                  <a:cubicBezTo>
                    <a:pt x="10136" y="4513"/>
                    <a:pt x="10212" y="4551"/>
                    <a:pt x="10212" y="4590"/>
                  </a:cubicBezTo>
                  <a:cubicBezTo>
                    <a:pt x="10250" y="4666"/>
                    <a:pt x="10250" y="4666"/>
                    <a:pt x="10250" y="4704"/>
                  </a:cubicBezTo>
                  <a:cubicBezTo>
                    <a:pt x="10403" y="5316"/>
                    <a:pt x="12124" y="5316"/>
                    <a:pt x="12201" y="5546"/>
                  </a:cubicBezTo>
                  <a:cubicBezTo>
                    <a:pt x="12201" y="5546"/>
                    <a:pt x="8759" y="7841"/>
                    <a:pt x="5546" y="10480"/>
                  </a:cubicBezTo>
                  <a:lnTo>
                    <a:pt x="5470" y="10594"/>
                  </a:lnTo>
                  <a:cubicBezTo>
                    <a:pt x="4399" y="11474"/>
                    <a:pt x="3366" y="12392"/>
                    <a:pt x="2486" y="13310"/>
                  </a:cubicBezTo>
                  <a:cubicBezTo>
                    <a:pt x="2448" y="13348"/>
                    <a:pt x="2372" y="13386"/>
                    <a:pt x="2295" y="13501"/>
                  </a:cubicBezTo>
                  <a:cubicBezTo>
                    <a:pt x="1530" y="14304"/>
                    <a:pt x="957" y="15107"/>
                    <a:pt x="651" y="15796"/>
                  </a:cubicBezTo>
                  <a:cubicBezTo>
                    <a:pt x="192" y="16637"/>
                    <a:pt x="77" y="18244"/>
                    <a:pt x="0" y="20194"/>
                  </a:cubicBezTo>
                  <a:lnTo>
                    <a:pt x="0" y="20424"/>
                  </a:lnTo>
                  <a:cubicBezTo>
                    <a:pt x="0" y="21762"/>
                    <a:pt x="77" y="23216"/>
                    <a:pt x="153" y="24745"/>
                  </a:cubicBezTo>
                  <a:lnTo>
                    <a:pt x="153" y="24975"/>
                  </a:lnTo>
                  <a:cubicBezTo>
                    <a:pt x="306" y="27346"/>
                    <a:pt x="536" y="29832"/>
                    <a:pt x="765" y="31936"/>
                  </a:cubicBezTo>
                  <a:lnTo>
                    <a:pt x="765" y="32127"/>
                  </a:lnTo>
                  <a:cubicBezTo>
                    <a:pt x="1110" y="35148"/>
                    <a:pt x="1454" y="37367"/>
                    <a:pt x="1454" y="37367"/>
                  </a:cubicBezTo>
                  <a:lnTo>
                    <a:pt x="7076" y="36678"/>
                  </a:lnTo>
                  <a:lnTo>
                    <a:pt x="7229" y="36678"/>
                  </a:lnTo>
                  <a:lnTo>
                    <a:pt x="17173" y="35531"/>
                  </a:lnTo>
                  <a:cubicBezTo>
                    <a:pt x="17173" y="35531"/>
                    <a:pt x="17058" y="34498"/>
                    <a:pt x="16790" y="32892"/>
                  </a:cubicBezTo>
                  <a:lnTo>
                    <a:pt x="16790" y="32777"/>
                  </a:lnTo>
                  <a:cubicBezTo>
                    <a:pt x="16523" y="30750"/>
                    <a:pt x="16140" y="27920"/>
                    <a:pt x="15834" y="25396"/>
                  </a:cubicBezTo>
                  <a:lnTo>
                    <a:pt x="15834" y="25204"/>
                  </a:lnTo>
                  <a:cubicBezTo>
                    <a:pt x="15528" y="22565"/>
                    <a:pt x="15299" y="20271"/>
                    <a:pt x="15375" y="19506"/>
                  </a:cubicBezTo>
                  <a:lnTo>
                    <a:pt x="15375" y="19429"/>
                  </a:lnTo>
                  <a:lnTo>
                    <a:pt x="15375" y="19391"/>
                  </a:lnTo>
                  <a:cubicBezTo>
                    <a:pt x="15643" y="18282"/>
                    <a:pt x="22336" y="15184"/>
                    <a:pt x="25472" y="12889"/>
                  </a:cubicBezTo>
                  <a:cubicBezTo>
                    <a:pt x="25511" y="12851"/>
                    <a:pt x="25549" y="12851"/>
                    <a:pt x="25587" y="12774"/>
                  </a:cubicBezTo>
                  <a:cubicBezTo>
                    <a:pt x="25931" y="12545"/>
                    <a:pt x="26237" y="12315"/>
                    <a:pt x="26467" y="12086"/>
                  </a:cubicBezTo>
                  <a:cubicBezTo>
                    <a:pt x="27767" y="10786"/>
                    <a:pt x="27576" y="7420"/>
                    <a:pt x="27079" y="4513"/>
                  </a:cubicBezTo>
                  <a:cubicBezTo>
                    <a:pt x="27040" y="4475"/>
                    <a:pt x="27040" y="4360"/>
                    <a:pt x="27040" y="4322"/>
                  </a:cubicBezTo>
                  <a:cubicBezTo>
                    <a:pt x="26658" y="1989"/>
                    <a:pt x="26122" y="0"/>
                    <a:pt x="26122"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2090634" y="2403769"/>
              <a:ext cx="527029" cy="713392"/>
            </a:xfrm>
            <a:custGeom>
              <a:rect b="b" l="l" r="r" t="t"/>
              <a:pathLst>
                <a:path extrusionOk="0" h="36603" w="27041">
                  <a:moveTo>
                    <a:pt x="21954" y="1"/>
                  </a:moveTo>
                  <a:cubicBezTo>
                    <a:pt x="21801" y="651"/>
                    <a:pt x="21839" y="1339"/>
                    <a:pt x="22069" y="1951"/>
                  </a:cubicBezTo>
                  <a:cubicBezTo>
                    <a:pt x="22910" y="4055"/>
                    <a:pt x="25052" y="4246"/>
                    <a:pt x="27041" y="4475"/>
                  </a:cubicBezTo>
                  <a:cubicBezTo>
                    <a:pt x="27041" y="4437"/>
                    <a:pt x="27041" y="4361"/>
                    <a:pt x="27003" y="4284"/>
                  </a:cubicBezTo>
                  <a:cubicBezTo>
                    <a:pt x="25855" y="4208"/>
                    <a:pt x="24708" y="4093"/>
                    <a:pt x="23790" y="3634"/>
                  </a:cubicBezTo>
                  <a:cubicBezTo>
                    <a:pt x="22451" y="2907"/>
                    <a:pt x="21878" y="1416"/>
                    <a:pt x="22145" y="1"/>
                  </a:cubicBezTo>
                  <a:close/>
                  <a:moveTo>
                    <a:pt x="16179" y="1"/>
                  </a:moveTo>
                  <a:cubicBezTo>
                    <a:pt x="16255" y="727"/>
                    <a:pt x="15988" y="1492"/>
                    <a:pt x="15605" y="2104"/>
                  </a:cubicBezTo>
                  <a:cubicBezTo>
                    <a:pt x="15146" y="2869"/>
                    <a:pt x="14381" y="3328"/>
                    <a:pt x="13578" y="3672"/>
                  </a:cubicBezTo>
                  <a:cubicBezTo>
                    <a:pt x="12469" y="4093"/>
                    <a:pt x="11284" y="4284"/>
                    <a:pt x="10136" y="4475"/>
                  </a:cubicBezTo>
                  <a:cubicBezTo>
                    <a:pt x="10136" y="4552"/>
                    <a:pt x="10136" y="4590"/>
                    <a:pt x="10174" y="4628"/>
                  </a:cubicBezTo>
                  <a:cubicBezTo>
                    <a:pt x="11475" y="4361"/>
                    <a:pt x="12813" y="4169"/>
                    <a:pt x="13999" y="3596"/>
                  </a:cubicBezTo>
                  <a:cubicBezTo>
                    <a:pt x="15299" y="2946"/>
                    <a:pt x="16294" y="1760"/>
                    <a:pt x="16332" y="268"/>
                  </a:cubicBezTo>
                  <a:lnTo>
                    <a:pt x="16332" y="1"/>
                  </a:lnTo>
                  <a:close/>
                  <a:moveTo>
                    <a:pt x="18642" y="3329"/>
                  </a:moveTo>
                  <a:cubicBezTo>
                    <a:pt x="17402" y="3329"/>
                    <a:pt x="16336" y="4101"/>
                    <a:pt x="15491" y="5011"/>
                  </a:cubicBezTo>
                  <a:cubicBezTo>
                    <a:pt x="14228" y="6350"/>
                    <a:pt x="13349" y="7879"/>
                    <a:pt x="12048" y="9180"/>
                  </a:cubicBezTo>
                  <a:cubicBezTo>
                    <a:pt x="10916" y="10246"/>
                    <a:pt x="9406" y="11196"/>
                    <a:pt x="7797" y="11196"/>
                  </a:cubicBezTo>
                  <a:cubicBezTo>
                    <a:pt x="7559" y="11196"/>
                    <a:pt x="7318" y="11175"/>
                    <a:pt x="7076" y="11130"/>
                  </a:cubicBezTo>
                  <a:cubicBezTo>
                    <a:pt x="6503" y="11054"/>
                    <a:pt x="5967" y="10786"/>
                    <a:pt x="5547" y="10404"/>
                  </a:cubicBezTo>
                  <a:lnTo>
                    <a:pt x="5432" y="10518"/>
                  </a:lnTo>
                  <a:cubicBezTo>
                    <a:pt x="5585" y="10633"/>
                    <a:pt x="5738" y="10748"/>
                    <a:pt x="5929" y="10824"/>
                  </a:cubicBezTo>
                  <a:cubicBezTo>
                    <a:pt x="6503" y="11181"/>
                    <a:pt x="7141" y="11330"/>
                    <a:pt x="7788" y="11330"/>
                  </a:cubicBezTo>
                  <a:cubicBezTo>
                    <a:pt x="8734" y="11330"/>
                    <a:pt x="9701" y="11011"/>
                    <a:pt x="10519" y="10557"/>
                  </a:cubicBezTo>
                  <a:cubicBezTo>
                    <a:pt x="12087" y="9677"/>
                    <a:pt x="13234" y="8224"/>
                    <a:pt x="14305" y="6808"/>
                  </a:cubicBezTo>
                  <a:cubicBezTo>
                    <a:pt x="15299" y="5546"/>
                    <a:pt x="16447" y="3864"/>
                    <a:pt x="18206" y="3519"/>
                  </a:cubicBezTo>
                  <a:cubicBezTo>
                    <a:pt x="18347" y="3496"/>
                    <a:pt x="18492" y="3484"/>
                    <a:pt x="18640" y="3484"/>
                  </a:cubicBezTo>
                  <a:cubicBezTo>
                    <a:pt x="19942" y="3484"/>
                    <a:pt x="21422" y="4372"/>
                    <a:pt x="21113" y="5814"/>
                  </a:cubicBezTo>
                  <a:cubicBezTo>
                    <a:pt x="20845" y="7459"/>
                    <a:pt x="18933" y="8109"/>
                    <a:pt x="17479" y="8415"/>
                  </a:cubicBezTo>
                  <a:cubicBezTo>
                    <a:pt x="16064" y="8683"/>
                    <a:pt x="14381" y="8988"/>
                    <a:pt x="13464" y="10251"/>
                  </a:cubicBezTo>
                  <a:cubicBezTo>
                    <a:pt x="12660" y="11360"/>
                    <a:pt x="12775" y="12890"/>
                    <a:pt x="13387" y="14075"/>
                  </a:cubicBezTo>
                  <a:cubicBezTo>
                    <a:pt x="13911" y="15091"/>
                    <a:pt x="14955" y="15959"/>
                    <a:pt x="16080" y="15959"/>
                  </a:cubicBezTo>
                  <a:cubicBezTo>
                    <a:pt x="16353" y="15959"/>
                    <a:pt x="16630" y="15908"/>
                    <a:pt x="16906" y="15796"/>
                  </a:cubicBezTo>
                  <a:cubicBezTo>
                    <a:pt x="18206" y="15299"/>
                    <a:pt x="18894" y="13807"/>
                    <a:pt x="19468" y="12622"/>
                  </a:cubicBezTo>
                  <a:cubicBezTo>
                    <a:pt x="20017" y="11491"/>
                    <a:pt x="21026" y="9837"/>
                    <a:pt x="22442" y="9837"/>
                  </a:cubicBezTo>
                  <a:cubicBezTo>
                    <a:pt x="22605" y="9837"/>
                    <a:pt x="22774" y="9859"/>
                    <a:pt x="22949" y="9906"/>
                  </a:cubicBezTo>
                  <a:cubicBezTo>
                    <a:pt x="24172" y="10212"/>
                    <a:pt x="24708" y="11666"/>
                    <a:pt x="25320" y="12622"/>
                  </a:cubicBezTo>
                  <a:cubicBezTo>
                    <a:pt x="25396" y="12660"/>
                    <a:pt x="25435" y="12775"/>
                    <a:pt x="25473" y="12813"/>
                  </a:cubicBezTo>
                  <a:cubicBezTo>
                    <a:pt x="25511" y="12775"/>
                    <a:pt x="25588" y="12775"/>
                    <a:pt x="25626" y="12698"/>
                  </a:cubicBezTo>
                  <a:cubicBezTo>
                    <a:pt x="24899" y="11819"/>
                    <a:pt x="24517" y="10671"/>
                    <a:pt x="23599" y="10021"/>
                  </a:cubicBezTo>
                  <a:cubicBezTo>
                    <a:pt x="23235" y="9775"/>
                    <a:pt x="22861" y="9669"/>
                    <a:pt x="22494" y="9669"/>
                  </a:cubicBezTo>
                  <a:cubicBezTo>
                    <a:pt x="21662" y="9669"/>
                    <a:pt x="20866" y="10211"/>
                    <a:pt x="20310" y="10901"/>
                  </a:cubicBezTo>
                  <a:cubicBezTo>
                    <a:pt x="19315" y="12086"/>
                    <a:pt x="18971" y="13616"/>
                    <a:pt x="17977" y="14764"/>
                  </a:cubicBezTo>
                  <a:cubicBezTo>
                    <a:pt x="17479" y="15337"/>
                    <a:pt x="16867" y="15758"/>
                    <a:pt x="16103" y="15835"/>
                  </a:cubicBezTo>
                  <a:cubicBezTo>
                    <a:pt x="16075" y="15836"/>
                    <a:pt x="16048" y="15836"/>
                    <a:pt x="16021" y="15836"/>
                  </a:cubicBezTo>
                  <a:cubicBezTo>
                    <a:pt x="15135" y="15836"/>
                    <a:pt x="14327" y="15237"/>
                    <a:pt x="13808" y="14458"/>
                  </a:cubicBezTo>
                  <a:cubicBezTo>
                    <a:pt x="12966" y="13272"/>
                    <a:pt x="12699" y="11398"/>
                    <a:pt x="13731" y="10212"/>
                  </a:cubicBezTo>
                  <a:cubicBezTo>
                    <a:pt x="14764" y="8950"/>
                    <a:pt x="16676" y="8836"/>
                    <a:pt x="18168" y="8453"/>
                  </a:cubicBezTo>
                  <a:cubicBezTo>
                    <a:pt x="19392" y="8109"/>
                    <a:pt x="20883" y="7344"/>
                    <a:pt x="21227" y="5967"/>
                  </a:cubicBezTo>
                  <a:cubicBezTo>
                    <a:pt x="21572" y="4667"/>
                    <a:pt x="20501" y="3634"/>
                    <a:pt x="19315" y="3405"/>
                  </a:cubicBezTo>
                  <a:cubicBezTo>
                    <a:pt x="19085" y="3353"/>
                    <a:pt x="18861" y="3329"/>
                    <a:pt x="18642" y="3329"/>
                  </a:cubicBezTo>
                  <a:close/>
                  <a:moveTo>
                    <a:pt x="3418" y="13181"/>
                  </a:moveTo>
                  <a:cubicBezTo>
                    <a:pt x="3287" y="13181"/>
                    <a:pt x="3155" y="13186"/>
                    <a:pt x="3022" y="13196"/>
                  </a:cubicBezTo>
                  <a:cubicBezTo>
                    <a:pt x="2831" y="13196"/>
                    <a:pt x="2678" y="13234"/>
                    <a:pt x="2525" y="13234"/>
                  </a:cubicBezTo>
                  <a:lnTo>
                    <a:pt x="2334" y="13425"/>
                  </a:lnTo>
                  <a:cubicBezTo>
                    <a:pt x="2625" y="13364"/>
                    <a:pt x="2921" y="13339"/>
                    <a:pt x="3219" y="13339"/>
                  </a:cubicBezTo>
                  <a:cubicBezTo>
                    <a:pt x="3666" y="13339"/>
                    <a:pt x="4116" y="13394"/>
                    <a:pt x="4552" y="13463"/>
                  </a:cubicBezTo>
                  <a:cubicBezTo>
                    <a:pt x="6159" y="13846"/>
                    <a:pt x="7803" y="14993"/>
                    <a:pt x="8453" y="16599"/>
                  </a:cubicBezTo>
                  <a:cubicBezTo>
                    <a:pt x="8645" y="17058"/>
                    <a:pt x="8759" y="17594"/>
                    <a:pt x="8492" y="18053"/>
                  </a:cubicBezTo>
                  <a:cubicBezTo>
                    <a:pt x="8300" y="18435"/>
                    <a:pt x="8033" y="18741"/>
                    <a:pt x="7650" y="18894"/>
                  </a:cubicBezTo>
                  <a:cubicBezTo>
                    <a:pt x="7252" y="19085"/>
                    <a:pt x="6838" y="19150"/>
                    <a:pt x="6423" y="19150"/>
                  </a:cubicBezTo>
                  <a:cubicBezTo>
                    <a:pt x="5921" y="19150"/>
                    <a:pt x="5416" y="19054"/>
                    <a:pt x="4935" y="18971"/>
                  </a:cubicBezTo>
                  <a:cubicBezTo>
                    <a:pt x="4415" y="18876"/>
                    <a:pt x="3909" y="18811"/>
                    <a:pt x="3409" y="18811"/>
                  </a:cubicBezTo>
                  <a:cubicBezTo>
                    <a:pt x="3100" y="18811"/>
                    <a:pt x="2794" y="18836"/>
                    <a:pt x="2487" y="18894"/>
                  </a:cubicBezTo>
                  <a:cubicBezTo>
                    <a:pt x="1760" y="19009"/>
                    <a:pt x="1034" y="19277"/>
                    <a:pt x="422" y="19736"/>
                  </a:cubicBezTo>
                  <a:cubicBezTo>
                    <a:pt x="269" y="19850"/>
                    <a:pt x="154" y="19965"/>
                    <a:pt x="1" y="20118"/>
                  </a:cubicBezTo>
                  <a:lnTo>
                    <a:pt x="1" y="20348"/>
                  </a:lnTo>
                  <a:cubicBezTo>
                    <a:pt x="807" y="19394"/>
                    <a:pt x="2176" y="18968"/>
                    <a:pt x="3434" y="18968"/>
                  </a:cubicBezTo>
                  <a:cubicBezTo>
                    <a:pt x="3488" y="18968"/>
                    <a:pt x="3542" y="18969"/>
                    <a:pt x="3596" y="18971"/>
                  </a:cubicBezTo>
                  <a:cubicBezTo>
                    <a:pt x="4477" y="19037"/>
                    <a:pt x="5486" y="19344"/>
                    <a:pt x="6423" y="19344"/>
                  </a:cubicBezTo>
                  <a:cubicBezTo>
                    <a:pt x="7113" y="19344"/>
                    <a:pt x="7765" y="19178"/>
                    <a:pt x="8300" y="18626"/>
                  </a:cubicBezTo>
                  <a:cubicBezTo>
                    <a:pt x="9524" y="17441"/>
                    <a:pt x="8224" y="15643"/>
                    <a:pt x="7268" y="14725"/>
                  </a:cubicBezTo>
                  <a:cubicBezTo>
                    <a:pt x="6217" y="13745"/>
                    <a:pt x="4846" y="13181"/>
                    <a:pt x="3418" y="13181"/>
                  </a:cubicBezTo>
                  <a:close/>
                  <a:moveTo>
                    <a:pt x="15261" y="19353"/>
                  </a:moveTo>
                  <a:cubicBezTo>
                    <a:pt x="14611" y="19468"/>
                    <a:pt x="13999" y="19583"/>
                    <a:pt x="13425" y="19774"/>
                  </a:cubicBezTo>
                  <a:cubicBezTo>
                    <a:pt x="12087" y="20233"/>
                    <a:pt x="10672" y="20998"/>
                    <a:pt x="10021" y="22336"/>
                  </a:cubicBezTo>
                  <a:cubicBezTo>
                    <a:pt x="9601" y="23369"/>
                    <a:pt x="9562" y="24708"/>
                    <a:pt x="10289" y="25664"/>
                  </a:cubicBezTo>
                  <a:cubicBezTo>
                    <a:pt x="10777" y="26347"/>
                    <a:pt x="11444" y="26592"/>
                    <a:pt x="12153" y="26592"/>
                  </a:cubicBezTo>
                  <a:cubicBezTo>
                    <a:pt x="12833" y="26592"/>
                    <a:pt x="13553" y="26366"/>
                    <a:pt x="14190" y="26084"/>
                  </a:cubicBezTo>
                  <a:cubicBezTo>
                    <a:pt x="14726" y="25855"/>
                    <a:pt x="15185" y="25626"/>
                    <a:pt x="15720" y="25396"/>
                  </a:cubicBezTo>
                  <a:lnTo>
                    <a:pt x="15720" y="25205"/>
                  </a:lnTo>
                  <a:cubicBezTo>
                    <a:pt x="15682" y="25243"/>
                    <a:pt x="15567" y="25243"/>
                    <a:pt x="15529" y="25281"/>
                  </a:cubicBezTo>
                  <a:cubicBezTo>
                    <a:pt x="14609" y="25716"/>
                    <a:pt x="13348" y="26440"/>
                    <a:pt x="12190" y="26440"/>
                  </a:cubicBezTo>
                  <a:cubicBezTo>
                    <a:pt x="11615" y="26440"/>
                    <a:pt x="11065" y="26261"/>
                    <a:pt x="10595" y="25779"/>
                  </a:cubicBezTo>
                  <a:cubicBezTo>
                    <a:pt x="9715" y="24746"/>
                    <a:pt x="9754" y="23140"/>
                    <a:pt x="10366" y="22030"/>
                  </a:cubicBezTo>
                  <a:cubicBezTo>
                    <a:pt x="11169" y="20615"/>
                    <a:pt x="12966" y="19965"/>
                    <a:pt x="14420" y="19659"/>
                  </a:cubicBezTo>
                  <a:cubicBezTo>
                    <a:pt x="14726" y="19583"/>
                    <a:pt x="14955" y="19544"/>
                    <a:pt x="15261" y="19506"/>
                  </a:cubicBezTo>
                  <a:lnTo>
                    <a:pt x="15261" y="19391"/>
                  </a:lnTo>
                  <a:lnTo>
                    <a:pt x="15261" y="19353"/>
                  </a:lnTo>
                  <a:close/>
                  <a:moveTo>
                    <a:pt x="154" y="24708"/>
                  </a:moveTo>
                  <a:lnTo>
                    <a:pt x="154" y="24937"/>
                  </a:lnTo>
                  <a:cubicBezTo>
                    <a:pt x="689" y="25396"/>
                    <a:pt x="1493" y="25511"/>
                    <a:pt x="2143" y="25587"/>
                  </a:cubicBezTo>
                  <a:cubicBezTo>
                    <a:pt x="3022" y="25626"/>
                    <a:pt x="3902" y="25587"/>
                    <a:pt x="4705" y="26008"/>
                  </a:cubicBezTo>
                  <a:cubicBezTo>
                    <a:pt x="5394" y="26352"/>
                    <a:pt x="6120" y="27002"/>
                    <a:pt x="5929" y="27844"/>
                  </a:cubicBezTo>
                  <a:cubicBezTo>
                    <a:pt x="5814" y="28341"/>
                    <a:pt x="5432" y="28685"/>
                    <a:pt x="5088" y="28991"/>
                  </a:cubicBezTo>
                  <a:cubicBezTo>
                    <a:pt x="4705" y="29335"/>
                    <a:pt x="4323" y="29641"/>
                    <a:pt x="3979" y="29871"/>
                  </a:cubicBezTo>
                  <a:cubicBezTo>
                    <a:pt x="3252" y="30406"/>
                    <a:pt x="2449" y="30827"/>
                    <a:pt x="1646" y="31286"/>
                  </a:cubicBezTo>
                  <a:cubicBezTo>
                    <a:pt x="1340" y="31477"/>
                    <a:pt x="1034" y="31745"/>
                    <a:pt x="689" y="31974"/>
                  </a:cubicBezTo>
                  <a:lnTo>
                    <a:pt x="689" y="32166"/>
                  </a:lnTo>
                  <a:cubicBezTo>
                    <a:pt x="1951" y="31171"/>
                    <a:pt x="3443" y="30483"/>
                    <a:pt x="4667" y="29527"/>
                  </a:cubicBezTo>
                  <a:cubicBezTo>
                    <a:pt x="5317" y="29029"/>
                    <a:pt x="6006" y="28456"/>
                    <a:pt x="6120" y="27614"/>
                  </a:cubicBezTo>
                  <a:cubicBezTo>
                    <a:pt x="6159" y="27002"/>
                    <a:pt x="5776" y="26467"/>
                    <a:pt x="5355" y="26084"/>
                  </a:cubicBezTo>
                  <a:cubicBezTo>
                    <a:pt x="4705" y="25626"/>
                    <a:pt x="4017" y="25473"/>
                    <a:pt x="3290" y="25434"/>
                  </a:cubicBezTo>
                  <a:cubicBezTo>
                    <a:pt x="2372" y="25396"/>
                    <a:pt x="1378" y="25434"/>
                    <a:pt x="575" y="25014"/>
                  </a:cubicBezTo>
                  <a:lnTo>
                    <a:pt x="154" y="24708"/>
                  </a:lnTo>
                  <a:close/>
                  <a:moveTo>
                    <a:pt x="9510" y="30095"/>
                  </a:moveTo>
                  <a:cubicBezTo>
                    <a:pt x="9438" y="30095"/>
                    <a:pt x="9366" y="30097"/>
                    <a:pt x="9295" y="30100"/>
                  </a:cubicBezTo>
                  <a:cubicBezTo>
                    <a:pt x="7841" y="30177"/>
                    <a:pt x="6388" y="30827"/>
                    <a:pt x="5738" y="32204"/>
                  </a:cubicBezTo>
                  <a:cubicBezTo>
                    <a:pt x="5432" y="32778"/>
                    <a:pt x="5279" y="33504"/>
                    <a:pt x="5355" y="34116"/>
                  </a:cubicBezTo>
                  <a:cubicBezTo>
                    <a:pt x="5432" y="34805"/>
                    <a:pt x="5776" y="35378"/>
                    <a:pt x="6235" y="35837"/>
                  </a:cubicBezTo>
                  <a:cubicBezTo>
                    <a:pt x="6503" y="36105"/>
                    <a:pt x="6770" y="36334"/>
                    <a:pt x="7000" y="36602"/>
                  </a:cubicBezTo>
                  <a:lnTo>
                    <a:pt x="7153" y="36602"/>
                  </a:lnTo>
                  <a:lnTo>
                    <a:pt x="6579" y="36028"/>
                  </a:lnTo>
                  <a:cubicBezTo>
                    <a:pt x="5967" y="35455"/>
                    <a:pt x="5470" y="34843"/>
                    <a:pt x="5432" y="33925"/>
                  </a:cubicBezTo>
                  <a:cubicBezTo>
                    <a:pt x="5394" y="33236"/>
                    <a:pt x="5623" y="32472"/>
                    <a:pt x="6044" y="31898"/>
                  </a:cubicBezTo>
                  <a:cubicBezTo>
                    <a:pt x="6837" y="30752"/>
                    <a:pt x="8171" y="30284"/>
                    <a:pt x="9510" y="30284"/>
                  </a:cubicBezTo>
                  <a:cubicBezTo>
                    <a:pt x="9914" y="30284"/>
                    <a:pt x="10319" y="30326"/>
                    <a:pt x="10710" y="30406"/>
                  </a:cubicBezTo>
                  <a:cubicBezTo>
                    <a:pt x="12431" y="30789"/>
                    <a:pt x="13769" y="31936"/>
                    <a:pt x="15338" y="32548"/>
                  </a:cubicBezTo>
                  <a:cubicBezTo>
                    <a:pt x="15758" y="32701"/>
                    <a:pt x="16255" y="32854"/>
                    <a:pt x="16714" y="32854"/>
                  </a:cubicBezTo>
                  <a:lnTo>
                    <a:pt x="16714" y="32701"/>
                  </a:lnTo>
                  <a:cubicBezTo>
                    <a:pt x="16638" y="32701"/>
                    <a:pt x="16485" y="32701"/>
                    <a:pt x="16408" y="32625"/>
                  </a:cubicBezTo>
                  <a:cubicBezTo>
                    <a:pt x="15529" y="32510"/>
                    <a:pt x="14726" y="32127"/>
                    <a:pt x="13961" y="31668"/>
                  </a:cubicBezTo>
                  <a:cubicBezTo>
                    <a:pt x="13234" y="31286"/>
                    <a:pt x="12507" y="30827"/>
                    <a:pt x="11742" y="30559"/>
                  </a:cubicBezTo>
                  <a:cubicBezTo>
                    <a:pt x="11043" y="30279"/>
                    <a:pt x="10279" y="30095"/>
                    <a:pt x="9510" y="3009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2086911" y="2510614"/>
              <a:ext cx="242105" cy="541510"/>
            </a:xfrm>
            <a:custGeom>
              <a:rect b="b" l="l" r="r" t="t"/>
              <a:pathLst>
                <a:path extrusionOk="0" h="27784" w="12422">
                  <a:moveTo>
                    <a:pt x="12364" y="0"/>
                  </a:moveTo>
                  <a:cubicBezTo>
                    <a:pt x="12350" y="0"/>
                    <a:pt x="12334" y="8"/>
                    <a:pt x="12316" y="26"/>
                  </a:cubicBezTo>
                  <a:cubicBezTo>
                    <a:pt x="8950" y="1632"/>
                    <a:pt x="1951" y="8058"/>
                    <a:pt x="1492" y="8670"/>
                  </a:cubicBezTo>
                  <a:cubicBezTo>
                    <a:pt x="995" y="9243"/>
                    <a:pt x="727" y="9970"/>
                    <a:pt x="460" y="10658"/>
                  </a:cubicBezTo>
                  <a:cubicBezTo>
                    <a:pt x="39" y="12188"/>
                    <a:pt x="39" y="13833"/>
                    <a:pt x="1" y="15363"/>
                  </a:cubicBezTo>
                  <a:cubicBezTo>
                    <a:pt x="1" y="17160"/>
                    <a:pt x="727" y="25919"/>
                    <a:pt x="842" y="27754"/>
                  </a:cubicBezTo>
                  <a:cubicBezTo>
                    <a:pt x="842" y="27774"/>
                    <a:pt x="871" y="27783"/>
                    <a:pt x="899" y="27783"/>
                  </a:cubicBezTo>
                  <a:cubicBezTo>
                    <a:pt x="928" y="27783"/>
                    <a:pt x="957" y="27774"/>
                    <a:pt x="957" y="27754"/>
                  </a:cubicBezTo>
                  <a:cubicBezTo>
                    <a:pt x="842" y="25766"/>
                    <a:pt x="268" y="16893"/>
                    <a:pt x="345" y="14942"/>
                  </a:cubicBezTo>
                  <a:cubicBezTo>
                    <a:pt x="383" y="13412"/>
                    <a:pt x="421" y="11768"/>
                    <a:pt x="995" y="10276"/>
                  </a:cubicBezTo>
                  <a:cubicBezTo>
                    <a:pt x="1301" y="9588"/>
                    <a:pt x="1684" y="8937"/>
                    <a:pt x="2181" y="8440"/>
                  </a:cubicBezTo>
                  <a:cubicBezTo>
                    <a:pt x="2754" y="7867"/>
                    <a:pt x="9218" y="2015"/>
                    <a:pt x="12392" y="103"/>
                  </a:cubicBezTo>
                  <a:cubicBezTo>
                    <a:pt x="12421" y="74"/>
                    <a:pt x="12406" y="0"/>
                    <a:pt x="12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2315006" y="2407686"/>
              <a:ext cx="37304" cy="86750"/>
            </a:xfrm>
            <a:custGeom>
              <a:rect b="b" l="l" r="r" t="t"/>
              <a:pathLst>
                <a:path extrusionOk="0" h="4451" w="1914">
                  <a:moveTo>
                    <a:pt x="187" y="0"/>
                  </a:moveTo>
                  <a:cubicBezTo>
                    <a:pt x="164" y="0"/>
                    <a:pt x="135" y="10"/>
                    <a:pt x="116" y="29"/>
                  </a:cubicBezTo>
                  <a:cubicBezTo>
                    <a:pt x="39" y="832"/>
                    <a:pt x="39" y="1674"/>
                    <a:pt x="39" y="2477"/>
                  </a:cubicBezTo>
                  <a:cubicBezTo>
                    <a:pt x="39" y="2859"/>
                    <a:pt x="1" y="3204"/>
                    <a:pt x="39" y="3510"/>
                  </a:cubicBezTo>
                  <a:cubicBezTo>
                    <a:pt x="39" y="3739"/>
                    <a:pt x="116" y="4007"/>
                    <a:pt x="307" y="4198"/>
                  </a:cubicBezTo>
                  <a:cubicBezTo>
                    <a:pt x="478" y="4348"/>
                    <a:pt x="782" y="4450"/>
                    <a:pt x="1077" y="4450"/>
                  </a:cubicBezTo>
                  <a:cubicBezTo>
                    <a:pt x="1308" y="4450"/>
                    <a:pt x="1533" y="4387"/>
                    <a:pt x="1684" y="4236"/>
                  </a:cubicBezTo>
                  <a:cubicBezTo>
                    <a:pt x="1875" y="4007"/>
                    <a:pt x="1913" y="3739"/>
                    <a:pt x="1913" y="3471"/>
                  </a:cubicBezTo>
                  <a:cubicBezTo>
                    <a:pt x="1913" y="3089"/>
                    <a:pt x="1875" y="2745"/>
                    <a:pt x="1875" y="2439"/>
                  </a:cubicBezTo>
                  <a:cubicBezTo>
                    <a:pt x="1875" y="2056"/>
                    <a:pt x="1837" y="1712"/>
                    <a:pt x="1837" y="1330"/>
                  </a:cubicBezTo>
                  <a:cubicBezTo>
                    <a:pt x="1837" y="1177"/>
                    <a:pt x="1760" y="985"/>
                    <a:pt x="1760" y="794"/>
                  </a:cubicBezTo>
                  <a:cubicBezTo>
                    <a:pt x="1760" y="603"/>
                    <a:pt x="1722" y="450"/>
                    <a:pt x="1722" y="259"/>
                  </a:cubicBezTo>
                  <a:cubicBezTo>
                    <a:pt x="1722" y="240"/>
                    <a:pt x="1712" y="230"/>
                    <a:pt x="1703" y="230"/>
                  </a:cubicBezTo>
                  <a:cubicBezTo>
                    <a:pt x="1693" y="230"/>
                    <a:pt x="1684" y="240"/>
                    <a:pt x="1684" y="259"/>
                  </a:cubicBezTo>
                  <a:cubicBezTo>
                    <a:pt x="1684" y="526"/>
                    <a:pt x="1646" y="718"/>
                    <a:pt x="1646" y="909"/>
                  </a:cubicBezTo>
                  <a:cubicBezTo>
                    <a:pt x="1569" y="1024"/>
                    <a:pt x="1569" y="1215"/>
                    <a:pt x="1569" y="1368"/>
                  </a:cubicBezTo>
                  <a:lnTo>
                    <a:pt x="1569" y="2553"/>
                  </a:lnTo>
                  <a:cubicBezTo>
                    <a:pt x="1646" y="2936"/>
                    <a:pt x="1684" y="3318"/>
                    <a:pt x="1646" y="3663"/>
                  </a:cubicBezTo>
                  <a:cubicBezTo>
                    <a:pt x="1582" y="3949"/>
                    <a:pt x="1386" y="4103"/>
                    <a:pt x="1125" y="4103"/>
                  </a:cubicBezTo>
                  <a:cubicBezTo>
                    <a:pt x="1071" y="4103"/>
                    <a:pt x="1015" y="4096"/>
                    <a:pt x="957" y="4083"/>
                  </a:cubicBezTo>
                  <a:cubicBezTo>
                    <a:pt x="766" y="4045"/>
                    <a:pt x="575" y="4007"/>
                    <a:pt x="498" y="3892"/>
                  </a:cubicBezTo>
                  <a:cubicBezTo>
                    <a:pt x="383" y="3816"/>
                    <a:pt x="345" y="3624"/>
                    <a:pt x="345" y="3471"/>
                  </a:cubicBezTo>
                  <a:cubicBezTo>
                    <a:pt x="345" y="3089"/>
                    <a:pt x="307" y="2745"/>
                    <a:pt x="307" y="2362"/>
                  </a:cubicBezTo>
                  <a:cubicBezTo>
                    <a:pt x="230" y="1597"/>
                    <a:pt x="230" y="794"/>
                    <a:pt x="230" y="29"/>
                  </a:cubicBezTo>
                  <a:cubicBezTo>
                    <a:pt x="230" y="10"/>
                    <a:pt x="211" y="0"/>
                    <a:pt x="187"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2329916" y="2488317"/>
              <a:ext cx="4502" cy="24129"/>
            </a:xfrm>
            <a:custGeom>
              <a:rect b="b" l="l" r="r" t="t"/>
              <a:pathLst>
                <a:path extrusionOk="0" h="1238" w="231">
                  <a:moveTo>
                    <a:pt x="189" y="0"/>
                  </a:moveTo>
                  <a:cubicBezTo>
                    <a:pt x="180" y="0"/>
                    <a:pt x="177" y="16"/>
                    <a:pt x="192" y="61"/>
                  </a:cubicBezTo>
                  <a:cubicBezTo>
                    <a:pt x="154" y="137"/>
                    <a:pt x="77" y="252"/>
                    <a:pt x="77" y="329"/>
                  </a:cubicBezTo>
                  <a:cubicBezTo>
                    <a:pt x="77" y="443"/>
                    <a:pt x="39" y="520"/>
                    <a:pt x="39" y="635"/>
                  </a:cubicBezTo>
                  <a:cubicBezTo>
                    <a:pt x="39" y="711"/>
                    <a:pt x="1" y="826"/>
                    <a:pt x="1" y="902"/>
                  </a:cubicBezTo>
                  <a:lnTo>
                    <a:pt x="1" y="1208"/>
                  </a:lnTo>
                  <a:cubicBezTo>
                    <a:pt x="1" y="1227"/>
                    <a:pt x="10" y="1237"/>
                    <a:pt x="20" y="1237"/>
                  </a:cubicBezTo>
                  <a:cubicBezTo>
                    <a:pt x="30" y="1237"/>
                    <a:pt x="39" y="1227"/>
                    <a:pt x="39" y="1208"/>
                  </a:cubicBezTo>
                  <a:cubicBezTo>
                    <a:pt x="39" y="1094"/>
                    <a:pt x="77" y="1017"/>
                    <a:pt x="77" y="902"/>
                  </a:cubicBezTo>
                  <a:cubicBezTo>
                    <a:pt x="77" y="826"/>
                    <a:pt x="154" y="711"/>
                    <a:pt x="154" y="635"/>
                  </a:cubicBezTo>
                  <a:cubicBezTo>
                    <a:pt x="154" y="520"/>
                    <a:pt x="192" y="443"/>
                    <a:pt x="192" y="329"/>
                  </a:cubicBezTo>
                  <a:cubicBezTo>
                    <a:pt x="192" y="252"/>
                    <a:pt x="230" y="137"/>
                    <a:pt x="230" y="61"/>
                  </a:cubicBezTo>
                  <a:cubicBezTo>
                    <a:pt x="230" y="38"/>
                    <a:pt x="202"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a:off x="2131719" y="3041861"/>
              <a:ext cx="268299" cy="26428"/>
            </a:xfrm>
            <a:custGeom>
              <a:rect b="b" l="l" r="r" t="t"/>
              <a:pathLst>
                <a:path extrusionOk="0" h="1356" w="13766">
                  <a:moveTo>
                    <a:pt x="13727" y="0"/>
                  </a:moveTo>
                  <a:lnTo>
                    <a:pt x="10705" y="268"/>
                  </a:lnTo>
                  <a:cubicBezTo>
                    <a:pt x="8946" y="459"/>
                    <a:pt x="7148" y="574"/>
                    <a:pt x="5389" y="765"/>
                  </a:cubicBezTo>
                  <a:cubicBezTo>
                    <a:pt x="4471" y="842"/>
                    <a:pt x="3630" y="956"/>
                    <a:pt x="2712" y="1033"/>
                  </a:cubicBezTo>
                  <a:cubicBezTo>
                    <a:pt x="1794" y="1148"/>
                    <a:pt x="953" y="1262"/>
                    <a:pt x="35" y="1339"/>
                  </a:cubicBezTo>
                  <a:cubicBezTo>
                    <a:pt x="1029" y="1339"/>
                    <a:pt x="2062" y="1301"/>
                    <a:pt x="3056" y="1224"/>
                  </a:cubicBezTo>
                  <a:cubicBezTo>
                    <a:pt x="4854" y="1186"/>
                    <a:pt x="6651" y="995"/>
                    <a:pt x="8411" y="803"/>
                  </a:cubicBezTo>
                  <a:cubicBezTo>
                    <a:pt x="10170" y="574"/>
                    <a:pt x="11929" y="268"/>
                    <a:pt x="13727" y="39"/>
                  </a:cubicBezTo>
                  <a:cubicBezTo>
                    <a:pt x="13765" y="39"/>
                    <a:pt x="13765" y="0"/>
                    <a:pt x="13727" y="0"/>
                  </a:cubicBezTo>
                  <a:close/>
                  <a:moveTo>
                    <a:pt x="35" y="1339"/>
                  </a:moveTo>
                  <a:cubicBezTo>
                    <a:pt x="9" y="1339"/>
                    <a:pt x="1" y="1356"/>
                    <a:pt x="9" y="1356"/>
                  </a:cubicBezTo>
                  <a:cubicBezTo>
                    <a:pt x="13" y="1356"/>
                    <a:pt x="22" y="1352"/>
                    <a:pt x="35" y="133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2343345" y="2407530"/>
              <a:ext cx="248244" cy="608244"/>
            </a:xfrm>
            <a:custGeom>
              <a:rect b="b" l="l" r="r" t="t"/>
              <a:pathLst>
                <a:path extrusionOk="0" h="31208" w="12737">
                  <a:moveTo>
                    <a:pt x="11589" y="0"/>
                  </a:moveTo>
                  <a:cubicBezTo>
                    <a:pt x="11933" y="1530"/>
                    <a:pt x="12163" y="3097"/>
                    <a:pt x="12316" y="4665"/>
                  </a:cubicBezTo>
                  <a:cubicBezTo>
                    <a:pt x="12469" y="6195"/>
                    <a:pt x="12622" y="7839"/>
                    <a:pt x="12430" y="9369"/>
                  </a:cubicBezTo>
                  <a:cubicBezTo>
                    <a:pt x="12354" y="9752"/>
                    <a:pt x="12277" y="10134"/>
                    <a:pt x="12086" y="10402"/>
                  </a:cubicBezTo>
                  <a:cubicBezTo>
                    <a:pt x="11971" y="10555"/>
                    <a:pt x="11895" y="10708"/>
                    <a:pt x="11742" y="10823"/>
                  </a:cubicBezTo>
                  <a:lnTo>
                    <a:pt x="11321" y="11205"/>
                  </a:lnTo>
                  <a:cubicBezTo>
                    <a:pt x="10709" y="11702"/>
                    <a:pt x="10021" y="12161"/>
                    <a:pt x="9371" y="12582"/>
                  </a:cubicBezTo>
                  <a:cubicBezTo>
                    <a:pt x="8032" y="13385"/>
                    <a:pt x="6617" y="14150"/>
                    <a:pt x="5240" y="14915"/>
                  </a:cubicBezTo>
                  <a:cubicBezTo>
                    <a:pt x="3863" y="15718"/>
                    <a:pt x="2486" y="16445"/>
                    <a:pt x="1109" y="17286"/>
                  </a:cubicBezTo>
                  <a:cubicBezTo>
                    <a:pt x="995" y="17401"/>
                    <a:pt x="803" y="17477"/>
                    <a:pt x="651" y="17630"/>
                  </a:cubicBezTo>
                  <a:cubicBezTo>
                    <a:pt x="574" y="17669"/>
                    <a:pt x="498" y="17745"/>
                    <a:pt x="421" y="17822"/>
                  </a:cubicBezTo>
                  <a:cubicBezTo>
                    <a:pt x="383" y="17898"/>
                    <a:pt x="268" y="17975"/>
                    <a:pt x="230" y="18089"/>
                  </a:cubicBezTo>
                  <a:cubicBezTo>
                    <a:pt x="115" y="18357"/>
                    <a:pt x="115" y="18548"/>
                    <a:pt x="77" y="18739"/>
                  </a:cubicBezTo>
                  <a:cubicBezTo>
                    <a:pt x="39" y="18969"/>
                    <a:pt x="39" y="19160"/>
                    <a:pt x="39" y="19351"/>
                  </a:cubicBezTo>
                  <a:cubicBezTo>
                    <a:pt x="0" y="20155"/>
                    <a:pt x="39" y="20919"/>
                    <a:pt x="77" y="21761"/>
                  </a:cubicBezTo>
                  <a:cubicBezTo>
                    <a:pt x="268" y="24935"/>
                    <a:pt x="651" y="28071"/>
                    <a:pt x="1071" y="31208"/>
                  </a:cubicBezTo>
                  <a:cubicBezTo>
                    <a:pt x="956" y="29640"/>
                    <a:pt x="803" y="28071"/>
                    <a:pt x="612" y="26427"/>
                  </a:cubicBezTo>
                  <a:cubicBezTo>
                    <a:pt x="459" y="24859"/>
                    <a:pt x="306" y="23291"/>
                    <a:pt x="268" y="21684"/>
                  </a:cubicBezTo>
                  <a:cubicBezTo>
                    <a:pt x="268" y="20919"/>
                    <a:pt x="230" y="20116"/>
                    <a:pt x="268" y="19351"/>
                  </a:cubicBezTo>
                  <a:cubicBezTo>
                    <a:pt x="268" y="18969"/>
                    <a:pt x="268" y="18548"/>
                    <a:pt x="421" y="18242"/>
                  </a:cubicBezTo>
                  <a:cubicBezTo>
                    <a:pt x="612" y="17975"/>
                    <a:pt x="918" y="17745"/>
                    <a:pt x="1262" y="17554"/>
                  </a:cubicBezTo>
                  <a:cubicBezTo>
                    <a:pt x="2563" y="16674"/>
                    <a:pt x="4016" y="15947"/>
                    <a:pt x="5393" y="15183"/>
                  </a:cubicBezTo>
                  <a:cubicBezTo>
                    <a:pt x="6770" y="14418"/>
                    <a:pt x="8147" y="13653"/>
                    <a:pt x="9485" y="12850"/>
                  </a:cubicBezTo>
                  <a:cubicBezTo>
                    <a:pt x="10174" y="12467"/>
                    <a:pt x="10824" y="11970"/>
                    <a:pt x="11474" y="11511"/>
                  </a:cubicBezTo>
                  <a:lnTo>
                    <a:pt x="11933" y="11128"/>
                  </a:lnTo>
                  <a:cubicBezTo>
                    <a:pt x="12086" y="10976"/>
                    <a:pt x="12239" y="10823"/>
                    <a:pt x="12316" y="10631"/>
                  </a:cubicBezTo>
                  <a:cubicBezTo>
                    <a:pt x="12507" y="10249"/>
                    <a:pt x="12622" y="9828"/>
                    <a:pt x="12660" y="9446"/>
                  </a:cubicBezTo>
                  <a:cubicBezTo>
                    <a:pt x="12736" y="8643"/>
                    <a:pt x="12736" y="7878"/>
                    <a:pt x="12698" y="7074"/>
                  </a:cubicBezTo>
                  <a:cubicBezTo>
                    <a:pt x="12660" y="6233"/>
                    <a:pt x="12545" y="5430"/>
                    <a:pt x="12469" y="4665"/>
                  </a:cubicBezTo>
                  <a:cubicBezTo>
                    <a:pt x="12239" y="3097"/>
                    <a:pt x="11933" y="1530"/>
                    <a:pt x="11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841333" y="1989522"/>
              <a:ext cx="592009" cy="389858"/>
            </a:xfrm>
            <a:custGeom>
              <a:rect b="b" l="l" r="r" t="t"/>
              <a:pathLst>
                <a:path extrusionOk="0" h="20003" w="30375">
                  <a:moveTo>
                    <a:pt x="29436" y="1"/>
                  </a:moveTo>
                  <a:cubicBezTo>
                    <a:pt x="28954" y="1"/>
                    <a:pt x="28187" y="417"/>
                    <a:pt x="27019" y="1520"/>
                  </a:cubicBezTo>
                  <a:cubicBezTo>
                    <a:pt x="23118" y="5191"/>
                    <a:pt x="16770" y="10890"/>
                    <a:pt x="16464" y="11119"/>
                  </a:cubicBezTo>
                  <a:cubicBezTo>
                    <a:pt x="16455" y="11128"/>
                    <a:pt x="16438" y="11132"/>
                    <a:pt x="16414" y="11132"/>
                  </a:cubicBezTo>
                  <a:cubicBezTo>
                    <a:pt x="15629" y="11132"/>
                    <a:pt x="6833" y="7171"/>
                    <a:pt x="5869" y="6874"/>
                  </a:cubicBezTo>
                  <a:cubicBezTo>
                    <a:pt x="5846" y="6866"/>
                    <a:pt x="5821" y="6862"/>
                    <a:pt x="5794" y="6862"/>
                  </a:cubicBezTo>
                  <a:cubicBezTo>
                    <a:pt x="4529" y="6862"/>
                    <a:pt x="1" y="15602"/>
                    <a:pt x="1012" y="15977"/>
                  </a:cubicBezTo>
                  <a:cubicBezTo>
                    <a:pt x="2986" y="16675"/>
                    <a:pt x="11110" y="20003"/>
                    <a:pt x="15981" y="20003"/>
                  </a:cubicBezTo>
                  <a:cubicBezTo>
                    <a:pt x="17244" y="20003"/>
                    <a:pt x="18288" y="19779"/>
                    <a:pt x="18950" y="19228"/>
                  </a:cubicBezTo>
                  <a:cubicBezTo>
                    <a:pt x="21053" y="17468"/>
                    <a:pt x="27746" y="9437"/>
                    <a:pt x="29850" y="2744"/>
                  </a:cubicBezTo>
                  <a:cubicBezTo>
                    <a:pt x="30229" y="1581"/>
                    <a:pt x="30374" y="1"/>
                    <a:pt x="29436"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1623997" y="2037527"/>
              <a:ext cx="325775" cy="272334"/>
            </a:xfrm>
            <a:custGeom>
              <a:rect b="b" l="l" r="r" t="t"/>
              <a:pathLst>
                <a:path extrusionOk="0" h="13973" w="16715">
                  <a:moveTo>
                    <a:pt x="5735" y="0"/>
                  </a:moveTo>
                  <a:cubicBezTo>
                    <a:pt x="5615" y="0"/>
                    <a:pt x="5500" y="28"/>
                    <a:pt x="5394" y="89"/>
                  </a:cubicBezTo>
                  <a:cubicBezTo>
                    <a:pt x="4476" y="625"/>
                    <a:pt x="5508" y="2193"/>
                    <a:pt x="5508" y="2193"/>
                  </a:cubicBezTo>
                  <a:cubicBezTo>
                    <a:pt x="5508" y="2193"/>
                    <a:pt x="4573" y="1257"/>
                    <a:pt x="3791" y="1257"/>
                  </a:cubicBezTo>
                  <a:cubicBezTo>
                    <a:pt x="3612" y="1257"/>
                    <a:pt x="3440" y="1307"/>
                    <a:pt x="3290" y="1428"/>
                  </a:cubicBezTo>
                  <a:cubicBezTo>
                    <a:pt x="2372" y="2193"/>
                    <a:pt x="3826" y="3914"/>
                    <a:pt x="3826" y="3914"/>
                  </a:cubicBezTo>
                  <a:cubicBezTo>
                    <a:pt x="3826" y="3914"/>
                    <a:pt x="2998" y="3397"/>
                    <a:pt x="2287" y="3397"/>
                  </a:cubicBezTo>
                  <a:cubicBezTo>
                    <a:pt x="2031" y="3397"/>
                    <a:pt x="1789" y="3464"/>
                    <a:pt x="1607" y="3646"/>
                  </a:cubicBezTo>
                  <a:cubicBezTo>
                    <a:pt x="804" y="4488"/>
                    <a:pt x="2181" y="6018"/>
                    <a:pt x="2181" y="6018"/>
                  </a:cubicBezTo>
                  <a:cubicBezTo>
                    <a:pt x="2181" y="6018"/>
                    <a:pt x="1815" y="5769"/>
                    <a:pt x="1396" y="5769"/>
                  </a:cubicBezTo>
                  <a:cubicBezTo>
                    <a:pt x="1099" y="5769"/>
                    <a:pt x="775" y="5895"/>
                    <a:pt x="536" y="6323"/>
                  </a:cubicBezTo>
                  <a:cubicBezTo>
                    <a:pt x="1" y="7318"/>
                    <a:pt x="3367" y="10148"/>
                    <a:pt x="4629" y="10989"/>
                  </a:cubicBezTo>
                  <a:cubicBezTo>
                    <a:pt x="5853" y="11869"/>
                    <a:pt x="12546" y="13628"/>
                    <a:pt x="13655" y="13973"/>
                  </a:cubicBezTo>
                  <a:lnTo>
                    <a:pt x="16714" y="6553"/>
                  </a:lnTo>
                  <a:cubicBezTo>
                    <a:pt x="16714" y="6553"/>
                    <a:pt x="10098" y="3264"/>
                    <a:pt x="9792" y="3073"/>
                  </a:cubicBezTo>
                  <a:cubicBezTo>
                    <a:pt x="8449" y="2281"/>
                    <a:pt x="6827" y="0"/>
                    <a:pt x="5735"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729420" y="2076410"/>
              <a:ext cx="89849" cy="72210"/>
            </a:xfrm>
            <a:custGeom>
              <a:rect b="b" l="l" r="r" t="t"/>
              <a:pathLst>
                <a:path extrusionOk="0" h="3705" w="4610">
                  <a:moveTo>
                    <a:pt x="49" y="1"/>
                  </a:moveTo>
                  <a:cubicBezTo>
                    <a:pt x="17" y="1"/>
                    <a:pt x="1" y="23"/>
                    <a:pt x="23" y="45"/>
                  </a:cubicBezTo>
                  <a:cubicBezTo>
                    <a:pt x="1476" y="2110"/>
                    <a:pt x="2356" y="2913"/>
                    <a:pt x="4574" y="3678"/>
                  </a:cubicBezTo>
                  <a:cubicBezTo>
                    <a:pt x="4584" y="3697"/>
                    <a:pt x="4591" y="3705"/>
                    <a:pt x="4596" y="3705"/>
                  </a:cubicBezTo>
                  <a:cubicBezTo>
                    <a:pt x="4610" y="3705"/>
                    <a:pt x="4603" y="3640"/>
                    <a:pt x="4574" y="3640"/>
                  </a:cubicBezTo>
                  <a:cubicBezTo>
                    <a:pt x="2432" y="2684"/>
                    <a:pt x="1706" y="1957"/>
                    <a:pt x="138" y="45"/>
                  </a:cubicBezTo>
                  <a:cubicBezTo>
                    <a:pt x="105" y="13"/>
                    <a:pt x="73" y="1"/>
                    <a:pt x="49"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1695858" y="2111882"/>
              <a:ext cx="96631" cy="75738"/>
            </a:xfrm>
            <a:custGeom>
              <a:rect b="b" l="l" r="r" t="t"/>
              <a:pathLst>
                <a:path extrusionOk="0" h="3886" w="4958">
                  <a:moveTo>
                    <a:pt x="55" y="0"/>
                  </a:moveTo>
                  <a:cubicBezTo>
                    <a:pt x="20" y="0"/>
                    <a:pt x="1" y="37"/>
                    <a:pt x="24" y="61"/>
                  </a:cubicBezTo>
                  <a:cubicBezTo>
                    <a:pt x="1324" y="2241"/>
                    <a:pt x="2625" y="2929"/>
                    <a:pt x="4843" y="3885"/>
                  </a:cubicBezTo>
                  <a:cubicBezTo>
                    <a:pt x="4919" y="3885"/>
                    <a:pt x="4958" y="3847"/>
                    <a:pt x="4919" y="3847"/>
                  </a:cubicBezTo>
                  <a:cubicBezTo>
                    <a:pt x="2701" y="2700"/>
                    <a:pt x="1707" y="2011"/>
                    <a:pt x="139" y="61"/>
                  </a:cubicBezTo>
                  <a:cubicBezTo>
                    <a:pt x="108" y="16"/>
                    <a:pt x="78" y="0"/>
                    <a:pt x="55"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1666252" y="2154293"/>
              <a:ext cx="100900" cy="71333"/>
            </a:xfrm>
            <a:custGeom>
              <a:rect b="b" l="l" r="r" t="t"/>
              <a:pathLst>
                <a:path extrusionOk="0" h="3660" w="5177">
                  <a:moveTo>
                    <a:pt x="33" y="0"/>
                  </a:moveTo>
                  <a:cubicBezTo>
                    <a:pt x="0" y="0"/>
                    <a:pt x="3" y="60"/>
                    <a:pt x="51" y="179"/>
                  </a:cubicBezTo>
                  <a:cubicBezTo>
                    <a:pt x="1313" y="1977"/>
                    <a:pt x="2690" y="3010"/>
                    <a:pt x="5100" y="3660"/>
                  </a:cubicBezTo>
                  <a:cubicBezTo>
                    <a:pt x="5176" y="3660"/>
                    <a:pt x="5176" y="3583"/>
                    <a:pt x="5138" y="3583"/>
                  </a:cubicBezTo>
                  <a:cubicBezTo>
                    <a:pt x="2843" y="2704"/>
                    <a:pt x="1772" y="1862"/>
                    <a:pt x="128" y="65"/>
                  </a:cubicBezTo>
                  <a:cubicBezTo>
                    <a:pt x="85" y="22"/>
                    <a:pt x="52" y="0"/>
                    <a:pt x="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804399" y="2034954"/>
              <a:ext cx="190846" cy="202852"/>
            </a:xfrm>
            <a:custGeom>
              <a:rect b="b" l="l" r="r" t="t"/>
              <a:pathLst>
                <a:path extrusionOk="0" h="10408" w="9792">
                  <a:moveTo>
                    <a:pt x="1479" y="1"/>
                  </a:moveTo>
                  <a:cubicBezTo>
                    <a:pt x="1402" y="1"/>
                    <a:pt x="1330" y="10"/>
                    <a:pt x="1263" y="30"/>
                  </a:cubicBezTo>
                  <a:cubicBezTo>
                    <a:pt x="0" y="413"/>
                    <a:pt x="1645" y="3511"/>
                    <a:pt x="3596" y="4964"/>
                  </a:cubicBezTo>
                  <a:cubicBezTo>
                    <a:pt x="3596" y="4964"/>
                    <a:pt x="2257" y="8674"/>
                    <a:pt x="4055" y="10165"/>
                  </a:cubicBezTo>
                  <a:cubicBezTo>
                    <a:pt x="4261" y="10333"/>
                    <a:pt x="4493" y="10407"/>
                    <a:pt x="4743" y="10407"/>
                  </a:cubicBezTo>
                  <a:cubicBezTo>
                    <a:pt x="6718" y="10407"/>
                    <a:pt x="9791" y="5767"/>
                    <a:pt x="9791" y="5767"/>
                  </a:cubicBezTo>
                  <a:cubicBezTo>
                    <a:pt x="9791" y="5767"/>
                    <a:pt x="7344" y="3969"/>
                    <a:pt x="6273" y="3205"/>
                  </a:cubicBezTo>
                  <a:cubicBezTo>
                    <a:pt x="5228" y="2484"/>
                    <a:pt x="2726" y="1"/>
                    <a:pt x="1479" y="1"/>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857315" y="2131294"/>
              <a:ext cx="24187" cy="98366"/>
            </a:xfrm>
            <a:custGeom>
              <a:rect b="b" l="l" r="r" t="t"/>
              <a:pathLst>
                <a:path extrusionOk="0" h="5047" w="1241">
                  <a:moveTo>
                    <a:pt x="998" y="1"/>
                  </a:moveTo>
                  <a:cubicBezTo>
                    <a:pt x="931" y="1"/>
                    <a:pt x="827" y="90"/>
                    <a:pt x="766" y="212"/>
                  </a:cubicBezTo>
                  <a:cubicBezTo>
                    <a:pt x="154" y="1436"/>
                    <a:pt x="1" y="3845"/>
                    <a:pt x="1148" y="5031"/>
                  </a:cubicBezTo>
                  <a:cubicBezTo>
                    <a:pt x="1159" y="5042"/>
                    <a:pt x="1174" y="5047"/>
                    <a:pt x="1187" y="5047"/>
                  </a:cubicBezTo>
                  <a:cubicBezTo>
                    <a:pt x="1218" y="5047"/>
                    <a:pt x="1241" y="5020"/>
                    <a:pt x="1187" y="4993"/>
                  </a:cubicBezTo>
                  <a:cubicBezTo>
                    <a:pt x="230" y="3731"/>
                    <a:pt x="460" y="1704"/>
                    <a:pt x="1034" y="250"/>
                  </a:cubicBezTo>
                  <a:cubicBezTo>
                    <a:pt x="1087" y="71"/>
                    <a:pt x="1057" y="1"/>
                    <a:pt x="99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911732" y="1987047"/>
              <a:ext cx="532038" cy="398532"/>
            </a:xfrm>
            <a:custGeom>
              <a:rect b="b" l="l" r="r" t="t"/>
              <a:pathLst>
                <a:path extrusionOk="0" h="20448" w="27298">
                  <a:moveTo>
                    <a:pt x="25843" y="0"/>
                  </a:moveTo>
                  <a:cubicBezTo>
                    <a:pt x="25019" y="0"/>
                    <a:pt x="23823" y="713"/>
                    <a:pt x="22719" y="1800"/>
                  </a:cubicBezTo>
                  <a:cubicBezTo>
                    <a:pt x="20233" y="4247"/>
                    <a:pt x="13234" y="10864"/>
                    <a:pt x="12660" y="10941"/>
                  </a:cubicBezTo>
                  <a:cubicBezTo>
                    <a:pt x="12648" y="10943"/>
                    <a:pt x="12635" y="10944"/>
                    <a:pt x="12620" y="10944"/>
                  </a:cubicBezTo>
                  <a:cubicBezTo>
                    <a:pt x="11922" y="10944"/>
                    <a:pt x="8040" y="8329"/>
                    <a:pt x="6579" y="7804"/>
                  </a:cubicBezTo>
                  <a:cubicBezTo>
                    <a:pt x="6103" y="7621"/>
                    <a:pt x="5713" y="7559"/>
                    <a:pt x="5402" y="7559"/>
                  </a:cubicBezTo>
                  <a:cubicBezTo>
                    <a:pt x="4739" y="7559"/>
                    <a:pt x="4437" y="7843"/>
                    <a:pt x="4437" y="7843"/>
                  </a:cubicBezTo>
                  <a:lnTo>
                    <a:pt x="1" y="17136"/>
                  </a:lnTo>
                  <a:cubicBezTo>
                    <a:pt x="1" y="17136"/>
                    <a:pt x="1378" y="18666"/>
                    <a:pt x="2640" y="19278"/>
                  </a:cubicBezTo>
                  <a:cubicBezTo>
                    <a:pt x="3456" y="19700"/>
                    <a:pt x="8355" y="20448"/>
                    <a:pt x="11938" y="20448"/>
                  </a:cubicBezTo>
                  <a:cubicBezTo>
                    <a:pt x="13557" y="20448"/>
                    <a:pt x="14907" y="20295"/>
                    <a:pt x="15491" y="19890"/>
                  </a:cubicBezTo>
                  <a:cubicBezTo>
                    <a:pt x="17365" y="18590"/>
                    <a:pt x="24670" y="8760"/>
                    <a:pt x="26352" y="3789"/>
                  </a:cubicBezTo>
                  <a:cubicBezTo>
                    <a:pt x="27298" y="1058"/>
                    <a:pt x="26847" y="0"/>
                    <a:pt x="25843"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950498" y="2160120"/>
              <a:ext cx="85737" cy="174338"/>
            </a:xfrm>
            <a:custGeom>
              <a:rect b="b" l="l" r="r" t="t"/>
              <a:pathLst>
                <a:path extrusionOk="0" h="8945" w="4399">
                  <a:moveTo>
                    <a:pt x="4369" y="1"/>
                  </a:moveTo>
                  <a:cubicBezTo>
                    <a:pt x="4364" y="1"/>
                    <a:pt x="4361" y="10"/>
                    <a:pt x="4361" y="33"/>
                  </a:cubicBezTo>
                  <a:cubicBezTo>
                    <a:pt x="3558" y="1449"/>
                    <a:pt x="2831" y="2940"/>
                    <a:pt x="2104" y="4432"/>
                  </a:cubicBezTo>
                  <a:cubicBezTo>
                    <a:pt x="1760" y="5120"/>
                    <a:pt x="1378" y="5885"/>
                    <a:pt x="1072" y="6612"/>
                  </a:cubicBezTo>
                  <a:cubicBezTo>
                    <a:pt x="689" y="7338"/>
                    <a:pt x="307" y="8103"/>
                    <a:pt x="1" y="8868"/>
                  </a:cubicBezTo>
                  <a:cubicBezTo>
                    <a:pt x="1" y="8907"/>
                    <a:pt x="77" y="8945"/>
                    <a:pt x="115" y="8945"/>
                  </a:cubicBezTo>
                  <a:cubicBezTo>
                    <a:pt x="536" y="8295"/>
                    <a:pt x="880" y="7568"/>
                    <a:pt x="1263" y="6841"/>
                  </a:cubicBezTo>
                  <a:cubicBezTo>
                    <a:pt x="1645" y="6076"/>
                    <a:pt x="1951" y="5388"/>
                    <a:pt x="2334" y="4623"/>
                  </a:cubicBezTo>
                  <a:cubicBezTo>
                    <a:pt x="3060" y="3131"/>
                    <a:pt x="3825" y="1602"/>
                    <a:pt x="4399" y="72"/>
                  </a:cubicBezTo>
                  <a:cubicBezTo>
                    <a:pt x="4399" y="45"/>
                    <a:pt x="4381" y="1"/>
                    <a:pt x="4369"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2125677" y="1987378"/>
              <a:ext cx="317531" cy="399214"/>
            </a:xfrm>
            <a:custGeom>
              <a:rect b="b" l="l" r="r" t="t"/>
              <a:pathLst>
                <a:path extrusionOk="0" h="20483" w="16292">
                  <a:moveTo>
                    <a:pt x="14811" y="1"/>
                  </a:moveTo>
                  <a:cubicBezTo>
                    <a:pt x="14722" y="1"/>
                    <a:pt x="14630" y="8"/>
                    <a:pt x="14534" y="23"/>
                  </a:cubicBezTo>
                  <a:lnTo>
                    <a:pt x="0" y="20447"/>
                  </a:lnTo>
                  <a:cubicBezTo>
                    <a:pt x="430" y="20471"/>
                    <a:pt x="847" y="20483"/>
                    <a:pt x="1243" y="20483"/>
                  </a:cubicBezTo>
                  <a:cubicBezTo>
                    <a:pt x="2752" y="20483"/>
                    <a:pt x="3968" y="20305"/>
                    <a:pt x="4514" y="19911"/>
                  </a:cubicBezTo>
                  <a:cubicBezTo>
                    <a:pt x="6388" y="18649"/>
                    <a:pt x="13693" y="8782"/>
                    <a:pt x="15375" y="3810"/>
                  </a:cubicBezTo>
                  <a:cubicBezTo>
                    <a:pt x="16292" y="1061"/>
                    <a:pt x="15844" y="1"/>
                    <a:pt x="1481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2235992" y="1996305"/>
              <a:ext cx="395101" cy="485009"/>
            </a:xfrm>
            <a:custGeom>
              <a:rect b="b" l="l" r="r" t="t"/>
              <a:pathLst>
                <a:path extrusionOk="0" h="24885" w="20272">
                  <a:moveTo>
                    <a:pt x="9053" y="1"/>
                  </a:moveTo>
                  <a:cubicBezTo>
                    <a:pt x="7838" y="1"/>
                    <a:pt x="6793" y="613"/>
                    <a:pt x="6311" y="1401"/>
                  </a:cubicBezTo>
                  <a:cubicBezTo>
                    <a:pt x="3749" y="5494"/>
                    <a:pt x="1" y="22513"/>
                    <a:pt x="39" y="22628"/>
                  </a:cubicBezTo>
                  <a:lnTo>
                    <a:pt x="20271" y="24884"/>
                  </a:lnTo>
                  <a:cubicBezTo>
                    <a:pt x="20271" y="24884"/>
                    <a:pt x="17785" y="6603"/>
                    <a:pt x="11895" y="1210"/>
                  </a:cubicBezTo>
                  <a:cubicBezTo>
                    <a:pt x="10963" y="343"/>
                    <a:pt x="9960" y="1"/>
                    <a:pt x="9053"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2162611" y="2029165"/>
              <a:ext cx="384245" cy="594718"/>
            </a:xfrm>
            <a:custGeom>
              <a:rect b="b" l="l" r="r" t="t"/>
              <a:pathLst>
                <a:path extrusionOk="0" h="30514" w="19715">
                  <a:moveTo>
                    <a:pt x="15459" y="0"/>
                  </a:moveTo>
                  <a:cubicBezTo>
                    <a:pt x="14932" y="0"/>
                    <a:pt x="14419" y="711"/>
                    <a:pt x="14092" y="2775"/>
                  </a:cubicBezTo>
                  <a:cubicBezTo>
                    <a:pt x="13366" y="8129"/>
                    <a:pt x="12027" y="16543"/>
                    <a:pt x="11989" y="16926"/>
                  </a:cubicBezTo>
                  <a:cubicBezTo>
                    <a:pt x="11951" y="17347"/>
                    <a:pt x="2083" y="19986"/>
                    <a:pt x="1089" y="20368"/>
                  </a:cubicBezTo>
                  <a:cubicBezTo>
                    <a:pt x="0" y="20781"/>
                    <a:pt x="2006" y="30514"/>
                    <a:pt x="3093" y="30514"/>
                  </a:cubicBezTo>
                  <a:cubicBezTo>
                    <a:pt x="3114" y="30514"/>
                    <a:pt x="3134" y="30510"/>
                    <a:pt x="3154" y="30503"/>
                  </a:cubicBezTo>
                  <a:cubicBezTo>
                    <a:pt x="5640" y="29547"/>
                    <a:pt x="18299" y="25722"/>
                    <a:pt x="19103" y="21668"/>
                  </a:cubicBezTo>
                  <a:cubicBezTo>
                    <a:pt x="19638" y="18991"/>
                    <a:pt x="19714" y="8512"/>
                    <a:pt x="17152" y="2010"/>
                  </a:cubicBezTo>
                  <a:cubicBezTo>
                    <a:pt x="16773" y="1063"/>
                    <a:pt x="16105" y="0"/>
                    <a:pt x="15459" y="0"/>
                  </a:cubicBezTo>
                  <a:close/>
                </a:path>
              </a:pathLst>
            </a:custGeom>
            <a:solidFill>
              <a:srgbClr val="F7A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1950830" y="2412715"/>
              <a:ext cx="325444" cy="289290"/>
            </a:xfrm>
            <a:custGeom>
              <a:rect b="b" l="l" r="r" t="t"/>
              <a:pathLst>
                <a:path extrusionOk="0" h="14843" w="16698">
                  <a:moveTo>
                    <a:pt x="14288" y="1"/>
                  </a:moveTo>
                  <a:cubicBezTo>
                    <a:pt x="14288" y="1"/>
                    <a:pt x="12605" y="498"/>
                    <a:pt x="12528" y="536"/>
                  </a:cubicBezTo>
                  <a:cubicBezTo>
                    <a:pt x="12146" y="613"/>
                    <a:pt x="11725" y="727"/>
                    <a:pt x="10769" y="727"/>
                  </a:cubicBezTo>
                  <a:cubicBezTo>
                    <a:pt x="8474" y="766"/>
                    <a:pt x="2814" y="2410"/>
                    <a:pt x="557" y="8529"/>
                  </a:cubicBezTo>
                  <a:cubicBezTo>
                    <a:pt x="1" y="10073"/>
                    <a:pt x="381" y="11315"/>
                    <a:pt x="1068" y="11315"/>
                  </a:cubicBezTo>
                  <a:cubicBezTo>
                    <a:pt x="1419" y="11315"/>
                    <a:pt x="1851" y="10989"/>
                    <a:pt x="2278" y="10212"/>
                  </a:cubicBezTo>
                  <a:cubicBezTo>
                    <a:pt x="3158" y="8721"/>
                    <a:pt x="3617" y="7612"/>
                    <a:pt x="4076" y="7076"/>
                  </a:cubicBezTo>
                  <a:lnTo>
                    <a:pt x="4076" y="7076"/>
                  </a:lnTo>
                  <a:cubicBezTo>
                    <a:pt x="3120" y="9447"/>
                    <a:pt x="2240" y="12584"/>
                    <a:pt x="3579" y="13272"/>
                  </a:cubicBezTo>
                  <a:cubicBezTo>
                    <a:pt x="3761" y="13366"/>
                    <a:pt x="3934" y="13406"/>
                    <a:pt x="4095" y="13406"/>
                  </a:cubicBezTo>
                  <a:cubicBezTo>
                    <a:pt x="4982" y="13406"/>
                    <a:pt x="5529" y="12201"/>
                    <a:pt x="5529" y="12201"/>
                  </a:cubicBezTo>
                  <a:lnTo>
                    <a:pt x="5529" y="12201"/>
                  </a:lnTo>
                  <a:cubicBezTo>
                    <a:pt x="5529" y="12201"/>
                    <a:pt x="5262" y="14228"/>
                    <a:pt x="6447" y="14534"/>
                  </a:cubicBezTo>
                  <a:cubicBezTo>
                    <a:pt x="6561" y="14566"/>
                    <a:pt x="6669" y="14580"/>
                    <a:pt x="6770" y="14580"/>
                  </a:cubicBezTo>
                  <a:cubicBezTo>
                    <a:pt x="7661" y="14580"/>
                    <a:pt x="8092" y="13501"/>
                    <a:pt x="8092" y="13501"/>
                  </a:cubicBezTo>
                  <a:cubicBezTo>
                    <a:pt x="8092" y="13501"/>
                    <a:pt x="8130" y="14725"/>
                    <a:pt x="9239" y="14840"/>
                  </a:cubicBezTo>
                  <a:cubicBezTo>
                    <a:pt x="9260" y="14842"/>
                    <a:pt x="9281" y="14842"/>
                    <a:pt x="9302" y="14842"/>
                  </a:cubicBezTo>
                  <a:cubicBezTo>
                    <a:pt x="10346" y="14842"/>
                    <a:pt x="10289" y="12943"/>
                    <a:pt x="11152" y="11742"/>
                  </a:cubicBezTo>
                  <a:cubicBezTo>
                    <a:pt x="11289" y="11757"/>
                    <a:pt x="11444" y="11768"/>
                    <a:pt x="11611" y="11768"/>
                  </a:cubicBezTo>
                  <a:cubicBezTo>
                    <a:pt x="12282" y="11768"/>
                    <a:pt x="13163" y="11597"/>
                    <a:pt x="14020" y="10862"/>
                  </a:cubicBezTo>
                  <a:lnTo>
                    <a:pt x="16697" y="10059"/>
                  </a:lnTo>
                  <a:lnTo>
                    <a:pt x="14288" y="1"/>
                  </a:ln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2057091" y="2539440"/>
              <a:ext cx="35063" cy="111385"/>
            </a:xfrm>
            <a:custGeom>
              <a:rect b="b" l="l" r="r" t="t"/>
              <a:pathLst>
                <a:path extrusionOk="0" h="5715" w="1799">
                  <a:moveTo>
                    <a:pt x="1798" y="0"/>
                  </a:moveTo>
                  <a:cubicBezTo>
                    <a:pt x="1110" y="918"/>
                    <a:pt x="1" y="3404"/>
                    <a:pt x="77" y="5661"/>
                  </a:cubicBezTo>
                  <a:cubicBezTo>
                    <a:pt x="77" y="5688"/>
                    <a:pt x="116" y="5715"/>
                    <a:pt x="138" y="5715"/>
                  </a:cubicBezTo>
                  <a:cubicBezTo>
                    <a:pt x="147" y="5715"/>
                    <a:pt x="154" y="5710"/>
                    <a:pt x="154" y="5699"/>
                  </a:cubicBezTo>
                  <a:cubicBezTo>
                    <a:pt x="498" y="3175"/>
                    <a:pt x="1378" y="957"/>
                    <a:pt x="1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2103322" y="2563472"/>
              <a:ext cx="31691" cy="113451"/>
            </a:xfrm>
            <a:custGeom>
              <a:rect b="b" l="l" r="r" t="t"/>
              <a:pathLst>
                <a:path extrusionOk="0" h="5821" w="1626">
                  <a:moveTo>
                    <a:pt x="1621" y="1"/>
                  </a:moveTo>
                  <a:cubicBezTo>
                    <a:pt x="1616" y="1"/>
                    <a:pt x="1606" y="10"/>
                    <a:pt x="1606" y="30"/>
                  </a:cubicBezTo>
                  <a:cubicBezTo>
                    <a:pt x="1626" y="10"/>
                    <a:pt x="1626" y="1"/>
                    <a:pt x="1621" y="1"/>
                  </a:cubicBezTo>
                  <a:close/>
                  <a:moveTo>
                    <a:pt x="1606" y="30"/>
                  </a:moveTo>
                  <a:lnTo>
                    <a:pt x="1606" y="30"/>
                  </a:lnTo>
                  <a:cubicBezTo>
                    <a:pt x="1071" y="871"/>
                    <a:pt x="0" y="3472"/>
                    <a:pt x="191" y="5766"/>
                  </a:cubicBezTo>
                  <a:cubicBezTo>
                    <a:pt x="191" y="5794"/>
                    <a:pt x="230" y="5821"/>
                    <a:pt x="252" y="5821"/>
                  </a:cubicBezTo>
                  <a:cubicBezTo>
                    <a:pt x="261" y="5821"/>
                    <a:pt x="268" y="5816"/>
                    <a:pt x="268" y="5805"/>
                  </a:cubicBezTo>
                  <a:cubicBezTo>
                    <a:pt x="574" y="3127"/>
                    <a:pt x="1262" y="986"/>
                    <a:pt x="1606" y="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2228547" y="2027781"/>
              <a:ext cx="326516" cy="583394"/>
            </a:xfrm>
            <a:custGeom>
              <a:rect b="b" l="l" r="r" t="t"/>
              <a:pathLst>
                <a:path extrusionOk="0" h="29933" w="16753">
                  <a:moveTo>
                    <a:pt x="12205" y="1"/>
                  </a:moveTo>
                  <a:cubicBezTo>
                    <a:pt x="11275" y="1"/>
                    <a:pt x="10551" y="1615"/>
                    <a:pt x="10327" y="3611"/>
                  </a:cubicBezTo>
                  <a:cubicBezTo>
                    <a:pt x="9944" y="6976"/>
                    <a:pt x="8682" y="16538"/>
                    <a:pt x="8300" y="16997"/>
                  </a:cubicBezTo>
                  <a:cubicBezTo>
                    <a:pt x="7917" y="17418"/>
                    <a:pt x="3098" y="17838"/>
                    <a:pt x="1607" y="18374"/>
                  </a:cubicBezTo>
                  <a:cubicBezTo>
                    <a:pt x="77" y="18871"/>
                    <a:pt x="0" y="19751"/>
                    <a:pt x="0" y="19751"/>
                  </a:cubicBezTo>
                  <a:lnTo>
                    <a:pt x="2448" y="29771"/>
                  </a:lnTo>
                  <a:cubicBezTo>
                    <a:pt x="2448" y="29771"/>
                    <a:pt x="3561" y="29933"/>
                    <a:pt x="4653" y="29933"/>
                  </a:cubicBezTo>
                  <a:cubicBezTo>
                    <a:pt x="5063" y="29933"/>
                    <a:pt x="5470" y="29910"/>
                    <a:pt x="5814" y="29848"/>
                  </a:cubicBezTo>
                  <a:cubicBezTo>
                    <a:pt x="7152" y="29618"/>
                    <a:pt x="15567" y="24417"/>
                    <a:pt x="16217" y="22198"/>
                  </a:cubicBezTo>
                  <a:cubicBezTo>
                    <a:pt x="16752" y="20018"/>
                    <a:pt x="16217" y="7780"/>
                    <a:pt x="14381" y="2846"/>
                  </a:cubicBezTo>
                  <a:cubicBezTo>
                    <a:pt x="13621" y="805"/>
                    <a:pt x="12862" y="1"/>
                    <a:pt x="12205"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2271036" y="2404704"/>
              <a:ext cx="44749" cy="189170"/>
            </a:xfrm>
            <a:custGeom>
              <a:rect b="b" l="l" r="r" t="t"/>
              <a:pathLst>
                <a:path extrusionOk="0" h="9706" w="2296">
                  <a:moveTo>
                    <a:pt x="39" y="0"/>
                  </a:moveTo>
                  <a:cubicBezTo>
                    <a:pt x="20" y="0"/>
                    <a:pt x="0" y="10"/>
                    <a:pt x="0" y="29"/>
                  </a:cubicBezTo>
                  <a:cubicBezTo>
                    <a:pt x="306" y="1674"/>
                    <a:pt x="689" y="3242"/>
                    <a:pt x="1071" y="4886"/>
                  </a:cubicBezTo>
                  <a:cubicBezTo>
                    <a:pt x="1263" y="5690"/>
                    <a:pt x="1454" y="6454"/>
                    <a:pt x="1645" y="7258"/>
                  </a:cubicBezTo>
                  <a:cubicBezTo>
                    <a:pt x="1836" y="8023"/>
                    <a:pt x="1951" y="8902"/>
                    <a:pt x="2257" y="9667"/>
                  </a:cubicBezTo>
                  <a:cubicBezTo>
                    <a:pt x="2257" y="9667"/>
                    <a:pt x="2288" y="9667"/>
                    <a:pt x="2294" y="9696"/>
                  </a:cubicBezTo>
                  <a:lnTo>
                    <a:pt x="2294" y="9696"/>
                  </a:lnTo>
                  <a:cubicBezTo>
                    <a:pt x="2217" y="8895"/>
                    <a:pt x="2027" y="8058"/>
                    <a:pt x="1875" y="7296"/>
                  </a:cubicBezTo>
                  <a:cubicBezTo>
                    <a:pt x="1722" y="6493"/>
                    <a:pt x="1530" y="5690"/>
                    <a:pt x="1339" y="4886"/>
                  </a:cubicBezTo>
                  <a:cubicBezTo>
                    <a:pt x="957" y="3242"/>
                    <a:pt x="574" y="1636"/>
                    <a:pt x="77" y="29"/>
                  </a:cubicBezTo>
                  <a:cubicBezTo>
                    <a:pt x="77" y="10"/>
                    <a:pt x="58" y="0"/>
                    <a:pt x="39" y="0"/>
                  </a:cubicBezTo>
                  <a:close/>
                  <a:moveTo>
                    <a:pt x="2294" y="9696"/>
                  </a:moveTo>
                  <a:cubicBezTo>
                    <a:pt x="2295" y="9699"/>
                    <a:pt x="2295" y="9702"/>
                    <a:pt x="2295" y="9705"/>
                  </a:cubicBezTo>
                  <a:cubicBezTo>
                    <a:pt x="2295" y="9702"/>
                    <a:pt x="2295" y="9699"/>
                    <a:pt x="2294" y="969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2338121" y="1878993"/>
              <a:ext cx="108111" cy="190846"/>
            </a:xfrm>
            <a:custGeom>
              <a:rect b="b" l="l" r="r" t="t"/>
              <a:pathLst>
                <a:path extrusionOk="0" h="9792" w="5547">
                  <a:moveTo>
                    <a:pt x="4170" y="0"/>
                  </a:moveTo>
                  <a:cubicBezTo>
                    <a:pt x="4170" y="0"/>
                    <a:pt x="4170" y="0"/>
                    <a:pt x="4169" y="0"/>
                  </a:cubicBezTo>
                  <a:lnTo>
                    <a:pt x="1" y="3213"/>
                  </a:lnTo>
                  <a:lnTo>
                    <a:pt x="1071" y="6388"/>
                  </a:lnTo>
                  <a:lnTo>
                    <a:pt x="1148" y="6655"/>
                  </a:lnTo>
                  <a:cubicBezTo>
                    <a:pt x="1148" y="6655"/>
                    <a:pt x="1450" y="9792"/>
                    <a:pt x="2017" y="9792"/>
                  </a:cubicBezTo>
                  <a:cubicBezTo>
                    <a:pt x="2021" y="9792"/>
                    <a:pt x="2024" y="9792"/>
                    <a:pt x="2028" y="9791"/>
                  </a:cubicBezTo>
                  <a:cubicBezTo>
                    <a:pt x="3825" y="9715"/>
                    <a:pt x="5470" y="6999"/>
                    <a:pt x="5508" y="6617"/>
                  </a:cubicBezTo>
                  <a:cubicBezTo>
                    <a:pt x="5546" y="6464"/>
                    <a:pt x="4216" y="0"/>
                    <a:pt x="4170"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2339622" y="1878993"/>
              <a:ext cx="97664" cy="153581"/>
            </a:xfrm>
            <a:custGeom>
              <a:rect b="b" l="l" r="r" t="t"/>
              <a:pathLst>
                <a:path extrusionOk="0" h="7880" w="5011">
                  <a:moveTo>
                    <a:pt x="4207" y="0"/>
                  </a:moveTo>
                  <a:lnTo>
                    <a:pt x="0" y="3213"/>
                  </a:lnTo>
                  <a:lnTo>
                    <a:pt x="1033" y="6388"/>
                  </a:lnTo>
                  <a:lnTo>
                    <a:pt x="1147" y="6655"/>
                  </a:lnTo>
                  <a:cubicBezTo>
                    <a:pt x="1147" y="6655"/>
                    <a:pt x="1186" y="7229"/>
                    <a:pt x="1262" y="7879"/>
                  </a:cubicBezTo>
                  <a:cubicBezTo>
                    <a:pt x="3672" y="7305"/>
                    <a:pt x="4628" y="5355"/>
                    <a:pt x="5010" y="4055"/>
                  </a:cubicBezTo>
                  <a:cubicBezTo>
                    <a:pt x="4628" y="2180"/>
                    <a:pt x="4207" y="0"/>
                    <a:pt x="420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2417876" y="1912535"/>
              <a:ext cx="78291" cy="93201"/>
            </a:xfrm>
            <a:custGeom>
              <a:rect b="b" l="l" r="r" t="t"/>
              <a:pathLst>
                <a:path extrusionOk="0" h="4782" w="4017">
                  <a:moveTo>
                    <a:pt x="2219" y="1"/>
                  </a:moveTo>
                  <a:lnTo>
                    <a:pt x="766" y="383"/>
                  </a:lnTo>
                  <a:cubicBezTo>
                    <a:pt x="383" y="1263"/>
                    <a:pt x="1" y="2066"/>
                    <a:pt x="498" y="3213"/>
                  </a:cubicBezTo>
                  <a:cubicBezTo>
                    <a:pt x="881" y="4016"/>
                    <a:pt x="2104" y="4781"/>
                    <a:pt x="2104" y="4781"/>
                  </a:cubicBezTo>
                  <a:lnTo>
                    <a:pt x="3481" y="4361"/>
                  </a:lnTo>
                  <a:cubicBezTo>
                    <a:pt x="3481" y="4361"/>
                    <a:pt x="4017" y="3213"/>
                    <a:pt x="3749" y="2066"/>
                  </a:cubicBezTo>
                  <a:cubicBezTo>
                    <a:pt x="3520" y="842"/>
                    <a:pt x="2219" y="1"/>
                    <a:pt x="22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2448456" y="1990068"/>
              <a:ext cx="79773" cy="93182"/>
            </a:xfrm>
            <a:custGeom>
              <a:rect b="b" l="l" r="r" t="t"/>
              <a:pathLst>
                <a:path extrusionOk="0" h="4781" w="4093">
                  <a:moveTo>
                    <a:pt x="1912" y="0"/>
                  </a:moveTo>
                  <a:lnTo>
                    <a:pt x="535" y="612"/>
                  </a:lnTo>
                  <a:cubicBezTo>
                    <a:pt x="268" y="1530"/>
                    <a:pt x="0" y="2371"/>
                    <a:pt x="688" y="3442"/>
                  </a:cubicBezTo>
                  <a:cubicBezTo>
                    <a:pt x="1224" y="4207"/>
                    <a:pt x="2486" y="4781"/>
                    <a:pt x="2486" y="4781"/>
                  </a:cubicBezTo>
                  <a:lnTo>
                    <a:pt x="3748" y="4169"/>
                  </a:lnTo>
                  <a:cubicBezTo>
                    <a:pt x="3748" y="4169"/>
                    <a:pt x="4092" y="2907"/>
                    <a:pt x="3710" y="1798"/>
                  </a:cubicBezTo>
                  <a:cubicBezTo>
                    <a:pt x="3289" y="650"/>
                    <a:pt x="1912" y="0"/>
                    <a:pt x="19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2496149" y="2060135"/>
              <a:ext cx="84255" cy="82755"/>
            </a:xfrm>
            <a:custGeom>
              <a:rect b="b" l="l" r="r" t="t"/>
              <a:pathLst>
                <a:path extrusionOk="0" h="4246" w="4323">
                  <a:moveTo>
                    <a:pt x="1148" y="0"/>
                  </a:moveTo>
                  <a:lnTo>
                    <a:pt x="1" y="1033"/>
                  </a:lnTo>
                  <a:cubicBezTo>
                    <a:pt x="77" y="1989"/>
                    <a:pt x="116" y="2869"/>
                    <a:pt x="1186" y="3634"/>
                  </a:cubicBezTo>
                  <a:cubicBezTo>
                    <a:pt x="1913" y="4131"/>
                    <a:pt x="3328" y="4246"/>
                    <a:pt x="3328" y="4246"/>
                  </a:cubicBezTo>
                  <a:lnTo>
                    <a:pt x="4323" y="3175"/>
                  </a:lnTo>
                  <a:cubicBezTo>
                    <a:pt x="4323" y="3175"/>
                    <a:pt x="4246" y="1913"/>
                    <a:pt x="3481" y="1033"/>
                  </a:cubicBezTo>
                  <a:cubicBezTo>
                    <a:pt x="2678" y="77"/>
                    <a:pt x="1148" y="0"/>
                    <a:pt x="114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2558030" y="2121900"/>
              <a:ext cx="117037" cy="80065"/>
            </a:xfrm>
            <a:custGeom>
              <a:rect b="b" l="l" r="r" t="t"/>
              <a:pathLst>
                <a:path extrusionOk="0" h="4108" w="6005">
                  <a:moveTo>
                    <a:pt x="1296" y="0"/>
                  </a:moveTo>
                  <a:cubicBezTo>
                    <a:pt x="1235" y="0"/>
                    <a:pt x="1173" y="2"/>
                    <a:pt x="1109" y="6"/>
                  </a:cubicBezTo>
                  <a:lnTo>
                    <a:pt x="115" y="1077"/>
                  </a:lnTo>
                  <a:cubicBezTo>
                    <a:pt x="115" y="1077"/>
                    <a:pt x="0" y="2683"/>
                    <a:pt x="1415" y="3639"/>
                  </a:cubicBezTo>
                  <a:cubicBezTo>
                    <a:pt x="1929" y="3996"/>
                    <a:pt x="2698" y="4108"/>
                    <a:pt x="3461" y="4108"/>
                  </a:cubicBezTo>
                  <a:cubicBezTo>
                    <a:pt x="4742" y="4108"/>
                    <a:pt x="6005" y="3792"/>
                    <a:pt x="6005" y="3792"/>
                  </a:cubicBezTo>
                  <a:cubicBezTo>
                    <a:pt x="6005" y="3792"/>
                    <a:pt x="4857" y="3448"/>
                    <a:pt x="4360" y="2568"/>
                  </a:cubicBezTo>
                  <a:cubicBezTo>
                    <a:pt x="3916" y="1679"/>
                    <a:pt x="3184" y="0"/>
                    <a:pt x="129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2549084" y="2111570"/>
              <a:ext cx="46971" cy="49212"/>
            </a:xfrm>
            <a:custGeom>
              <a:rect b="b" l="l" r="r" t="t"/>
              <a:pathLst>
                <a:path extrusionOk="0" h="2525" w="2410">
                  <a:moveTo>
                    <a:pt x="1798" y="0"/>
                  </a:moveTo>
                  <a:lnTo>
                    <a:pt x="0" y="1913"/>
                  </a:lnTo>
                  <a:lnTo>
                    <a:pt x="650" y="2524"/>
                  </a:lnTo>
                  <a:lnTo>
                    <a:pt x="2410" y="574"/>
                  </a:lnTo>
                  <a:lnTo>
                    <a:pt x="1798"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2176371" y="1697421"/>
              <a:ext cx="364521" cy="317804"/>
            </a:xfrm>
            <a:custGeom>
              <a:rect b="b" l="l" r="r" t="t"/>
              <a:pathLst>
                <a:path extrusionOk="0" h="16306" w="18703">
                  <a:moveTo>
                    <a:pt x="10907" y="0"/>
                  </a:moveTo>
                  <a:cubicBezTo>
                    <a:pt x="8672" y="0"/>
                    <a:pt x="6125" y="1320"/>
                    <a:pt x="3787" y="5186"/>
                  </a:cubicBezTo>
                  <a:cubicBezTo>
                    <a:pt x="0" y="11382"/>
                    <a:pt x="3251" y="14365"/>
                    <a:pt x="4590" y="15206"/>
                  </a:cubicBezTo>
                  <a:cubicBezTo>
                    <a:pt x="5173" y="15557"/>
                    <a:pt x="6484" y="16306"/>
                    <a:pt x="8182" y="16306"/>
                  </a:cubicBezTo>
                  <a:cubicBezTo>
                    <a:pt x="9265" y="16306"/>
                    <a:pt x="10507" y="16001"/>
                    <a:pt x="11818" y="15092"/>
                  </a:cubicBezTo>
                  <a:cubicBezTo>
                    <a:pt x="11933" y="15168"/>
                    <a:pt x="12086" y="15206"/>
                    <a:pt x="12239" y="15206"/>
                  </a:cubicBezTo>
                  <a:cubicBezTo>
                    <a:pt x="12279" y="15211"/>
                    <a:pt x="12320" y="15213"/>
                    <a:pt x="12362" y="15213"/>
                  </a:cubicBezTo>
                  <a:cubicBezTo>
                    <a:pt x="13691" y="15213"/>
                    <a:pt x="16043" y="12919"/>
                    <a:pt x="15375" y="11955"/>
                  </a:cubicBezTo>
                  <a:cubicBezTo>
                    <a:pt x="15337" y="11802"/>
                    <a:pt x="15184" y="11726"/>
                    <a:pt x="15069" y="11649"/>
                  </a:cubicBezTo>
                  <a:cubicBezTo>
                    <a:pt x="18703" y="6410"/>
                    <a:pt x="17058" y="2891"/>
                    <a:pt x="14495" y="1170"/>
                  </a:cubicBezTo>
                  <a:cubicBezTo>
                    <a:pt x="13489" y="480"/>
                    <a:pt x="12255" y="0"/>
                    <a:pt x="10907" y="0"/>
                  </a:cubicBezTo>
                  <a:close/>
                </a:path>
              </a:pathLst>
            </a:custGeom>
            <a:solidFill>
              <a:srgbClr val="F7A9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2403921" y="1940679"/>
              <a:ext cx="59444" cy="34634"/>
            </a:xfrm>
            <a:custGeom>
              <a:rect b="b" l="l" r="r" t="t"/>
              <a:pathLst>
                <a:path extrusionOk="0" h="1777" w="3050">
                  <a:moveTo>
                    <a:pt x="2519" y="0"/>
                  </a:moveTo>
                  <a:cubicBezTo>
                    <a:pt x="1527" y="0"/>
                    <a:pt x="455" y="814"/>
                    <a:pt x="67" y="1654"/>
                  </a:cubicBezTo>
                  <a:cubicBezTo>
                    <a:pt x="1" y="1687"/>
                    <a:pt x="77" y="1777"/>
                    <a:pt x="148" y="1777"/>
                  </a:cubicBezTo>
                  <a:cubicBezTo>
                    <a:pt x="159" y="1777"/>
                    <a:pt x="171" y="1775"/>
                    <a:pt x="181" y="1769"/>
                  </a:cubicBezTo>
                  <a:cubicBezTo>
                    <a:pt x="411" y="1616"/>
                    <a:pt x="602" y="1425"/>
                    <a:pt x="832" y="1310"/>
                  </a:cubicBezTo>
                  <a:cubicBezTo>
                    <a:pt x="955" y="1269"/>
                    <a:pt x="1064" y="1248"/>
                    <a:pt x="1167" y="1248"/>
                  </a:cubicBezTo>
                  <a:cubicBezTo>
                    <a:pt x="1350" y="1248"/>
                    <a:pt x="1515" y="1316"/>
                    <a:pt x="1711" y="1463"/>
                  </a:cubicBezTo>
                  <a:cubicBezTo>
                    <a:pt x="1750" y="1463"/>
                    <a:pt x="1750" y="1463"/>
                    <a:pt x="1750" y="1425"/>
                  </a:cubicBezTo>
                  <a:cubicBezTo>
                    <a:pt x="1608" y="1118"/>
                    <a:pt x="1408" y="1001"/>
                    <a:pt x="1186" y="1001"/>
                  </a:cubicBezTo>
                  <a:cubicBezTo>
                    <a:pt x="1048" y="1001"/>
                    <a:pt x="902" y="1046"/>
                    <a:pt x="755" y="1119"/>
                  </a:cubicBezTo>
                  <a:cubicBezTo>
                    <a:pt x="1346" y="602"/>
                    <a:pt x="2080" y="84"/>
                    <a:pt x="2957" y="84"/>
                  </a:cubicBezTo>
                  <a:cubicBezTo>
                    <a:pt x="2988" y="84"/>
                    <a:pt x="3019" y="85"/>
                    <a:pt x="3050" y="86"/>
                  </a:cubicBezTo>
                  <a:cubicBezTo>
                    <a:pt x="2879" y="27"/>
                    <a:pt x="2700" y="0"/>
                    <a:pt x="251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1181977" y="1542161"/>
              <a:ext cx="707409" cy="829572"/>
            </a:xfrm>
            <a:custGeom>
              <a:rect b="b" l="l" r="r" t="t"/>
              <a:pathLst>
                <a:path extrusionOk="0" h="42564" w="36296">
                  <a:moveTo>
                    <a:pt x="24393" y="0"/>
                  </a:moveTo>
                  <a:cubicBezTo>
                    <a:pt x="23714" y="0"/>
                    <a:pt x="23085" y="131"/>
                    <a:pt x="22565" y="416"/>
                  </a:cubicBezTo>
                  <a:cubicBezTo>
                    <a:pt x="10518" y="6956"/>
                    <a:pt x="0" y="41454"/>
                    <a:pt x="229" y="41607"/>
                  </a:cubicBezTo>
                  <a:cubicBezTo>
                    <a:pt x="1186" y="42295"/>
                    <a:pt x="36295" y="42563"/>
                    <a:pt x="36295" y="42563"/>
                  </a:cubicBezTo>
                  <a:cubicBezTo>
                    <a:pt x="36295" y="42563"/>
                    <a:pt x="35798" y="9098"/>
                    <a:pt x="30176" y="2749"/>
                  </a:cubicBezTo>
                  <a:cubicBezTo>
                    <a:pt x="28755" y="1100"/>
                    <a:pt x="26361" y="0"/>
                    <a:pt x="24393"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1248302" y="2203252"/>
              <a:ext cx="19412" cy="51454"/>
            </a:xfrm>
            <a:custGeom>
              <a:rect b="b" l="l" r="r" t="t"/>
              <a:pathLst>
                <a:path extrusionOk="0" h="2640" w="996">
                  <a:moveTo>
                    <a:pt x="1" y="0"/>
                  </a:moveTo>
                  <a:lnTo>
                    <a:pt x="1" y="0"/>
                  </a:lnTo>
                  <a:cubicBezTo>
                    <a:pt x="39" y="498"/>
                    <a:pt x="192" y="957"/>
                    <a:pt x="345" y="1377"/>
                  </a:cubicBezTo>
                  <a:cubicBezTo>
                    <a:pt x="536" y="1836"/>
                    <a:pt x="728" y="2257"/>
                    <a:pt x="995" y="2639"/>
                  </a:cubicBezTo>
                  <a:cubicBezTo>
                    <a:pt x="957" y="2142"/>
                    <a:pt x="804" y="1683"/>
                    <a:pt x="651" y="1263"/>
                  </a:cubicBezTo>
                  <a:cubicBezTo>
                    <a:pt x="536" y="765"/>
                    <a:pt x="345" y="345"/>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1364601" y="2318050"/>
              <a:ext cx="22375" cy="46230"/>
            </a:xfrm>
            <a:custGeom>
              <a:rect b="b" l="l" r="r" t="t"/>
              <a:pathLst>
                <a:path extrusionOk="0" h="2372" w="1148">
                  <a:moveTo>
                    <a:pt x="1148" y="0"/>
                  </a:moveTo>
                  <a:lnTo>
                    <a:pt x="1148" y="0"/>
                  </a:lnTo>
                  <a:cubicBezTo>
                    <a:pt x="803" y="383"/>
                    <a:pt x="574" y="804"/>
                    <a:pt x="383" y="1224"/>
                  </a:cubicBezTo>
                  <a:cubicBezTo>
                    <a:pt x="230" y="1607"/>
                    <a:pt x="115" y="1989"/>
                    <a:pt x="0" y="2372"/>
                  </a:cubicBezTo>
                  <a:lnTo>
                    <a:pt x="153" y="2372"/>
                  </a:lnTo>
                  <a:cubicBezTo>
                    <a:pt x="383" y="2066"/>
                    <a:pt x="574" y="1721"/>
                    <a:pt x="727" y="1377"/>
                  </a:cubicBezTo>
                  <a:cubicBezTo>
                    <a:pt x="918" y="918"/>
                    <a:pt x="1109" y="459"/>
                    <a:pt x="1148"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1349691" y="2087714"/>
              <a:ext cx="50713" cy="23115"/>
            </a:xfrm>
            <a:custGeom>
              <a:rect b="b" l="l" r="r" t="t"/>
              <a:pathLst>
                <a:path extrusionOk="0" h="1186" w="2602">
                  <a:moveTo>
                    <a:pt x="0" y="0"/>
                  </a:moveTo>
                  <a:lnTo>
                    <a:pt x="0" y="0"/>
                  </a:lnTo>
                  <a:cubicBezTo>
                    <a:pt x="345" y="345"/>
                    <a:pt x="765" y="574"/>
                    <a:pt x="1186" y="765"/>
                  </a:cubicBezTo>
                  <a:cubicBezTo>
                    <a:pt x="1645" y="957"/>
                    <a:pt x="2104" y="1148"/>
                    <a:pt x="2601" y="1186"/>
                  </a:cubicBezTo>
                  <a:cubicBezTo>
                    <a:pt x="2257" y="880"/>
                    <a:pt x="1836" y="612"/>
                    <a:pt x="1377" y="421"/>
                  </a:cubicBezTo>
                  <a:cubicBezTo>
                    <a:pt x="957" y="230"/>
                    <a:pt x="536" y="39"/>
                    <a:pt x="0"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1439892" y="2202512"/>
              <a:ext cx="51454" cy="19393"/>
            </a:xfrm>
            <a:custGeom>
              <a:rect b="b" l="l" r="r" t="t"/>
              <a:pathLst>
                <a:path extrusionOk="0" h="995" w="2640">
                  <a:moveTo>
                    <a:pt x="2639" y="0"/>
                  </a:moveTo>
                  <a:cubicBezTo>
                    <a:pt x="2180" y="38"/>
                    <a:pt x="1683" y="191"/>
                    <a:pt x="1262" y="344"/>
                  </a:cubicBezTo>
                  <a:cubicBezTo>
                    <a:pt x="842" y="459"/>
                    <a:pt x="383" y="650"/>
                    <a:pt x="0" y="995"/>
                  </a:cubicBezTo>
                  <a:cubicBezTo>
                    <a:pt x="497" y="956"/>
                    <a:pt x="956" y="803"/>
                    <a:pt x="1415" y="650"/>
                  </a:cubicBezTo>
                  <a:cubicBezTo>
                    <a:pt x="1836" y="459"/>
                    <a:pt x="2257" y="268"/>
                    <a:pt x="2639"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457024" y="1758971"/>
              <a:ext cx="19412" cy="51454"/>
            </a:xfrm>
            <a:custGeom>
              <a:rect b="b" l="l" r="r" t="t"/>
              <a:pathLst>
                <a:path extrusionOk="0" h="2640" w="996">
                  <a:moveTo>
                    <a:pt x="1" y="1"/>
                  </a:moveTo>
                  <a:cubicBezTo>
                    <a:pt x="39" y="460"/>
                    <a:pt x="192" y="957"/>
                    <a:pt x="345" y="1378"/>
                  </a:cubicBezTo>
                  <a:cubicBezTo>
                    <a:pt x="460" y="1875"/>
                    <a:pt x="727" y="2296"/>
                    <a:pt x="995" y="2640"/>
                  </a:cubicBezTo>
                  <a:cubicBezTo>
                    <a:pt x="957" y="2143"/>
                    <a:pt x="804" y="1684"/>
                    <a:pt x="651" y="1225"/>
                  </a:cubicBezTo>
                  <a:cubicBezTo>
                    <a:pt x="460" y="804"/>
                    <a:pt x="269" y="383"/>
                    <a:pt x="1"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1458525" y="1943096"/>
              <a:ext cx="23875" cy="50713"/>
            </a:xfrm>
            <a:custGeom>
              <a:rect b="b" l="l" r="r" t="t"/>
              <a:pathLst>
                <a:path extrusionOk="0" h="2602" w="1225">
                  <a:moveTo>
                    <a:pt x="1224" y="1"/>
                  </a:moveTo>
                  <a:cubicBezTo>
                    <a:pt x="880" y="345"/>
                    <a:pt x="650" y="766"/>
                    <a:pt x="459" y="1186"/>
                  </a:cubicBezTo>
                  <a:cubicBezTo>
                    <a:pt x="268" y="1645"/>
                    <a:pt x="77" y="2066"/>
                    <a:pt x="0" y="2601"/>
                  </a:cubicBezTo>
                  <a:cubicBezTo>
                    <a:pt x="345" y="2257"/>
                    <a:pt x="574" y="1836"/>
                    <a:pt x="765" y="1416"/>
                  </a:cubicBezTo>
                  <a:cubicBezTo>
                    <a:pt x="956" y="957"/>
                    <a:pt x="1148" y="498"/>
                    <a:pt x="1224"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1553930" y="1597962"/>
              <a:ext cx="23135" cy="49972"/>
            </a:xfrm>
            <a:custGeom>
              <a:rect b="b" l="l" r="r" t="t"/>
              <a:pathLst>
                <a:path extrusionOk="0" h="2564" w="1187">
                  <a:moveTo>
                    <a:pt x="1186" y="1"/>
                  </a:moveTo>
                  <a:lnTo>
                    <a:pt x="1186" y="1"/>
                  </a:lnTo>
                  <a:cubicBezTo>
                    <a:pt x="842" y="307"/>
                    <a:pt x="613" y="727"/>
                    <a:pt x="421" y="1186"/>
                  </a:cubicBezTo>
                  <a:cubicBezTo>
                    <a:pt x="230" y="1645"/>
                    <a:pt x="39" y="2104"/>
                    <a:pt x="1" y="2563"/>
                  </a:cubicBezTo>
                  <a:cubicBezTo>
                    <a:pt x="345" y="2219"/>
                    <a:pt x="574" y="1798"/>
                    <a:pt x="766" y="1378"/>
                  </a:cubicBezTo>
                  <a:cubicBezTo>
                    <a:pt x="957" y="957"/>
                    <a:pt x="1148" y="498"/>
                    <a:pt x="1186"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1577786" y="2075045"/>
              <a:ext cx="20153" cy="50693"/>
            </a:xfrm>
            <a:custGeom>
              <a:rect b="b" l="l" r="r" t="t"/>
              <a:pathLst>
                <a:path extrusionOk="0" h="2601" w="1034">
                  <a:moveTo>
                    <a:pt x="1" y="0"/>
                  </a:moveTo>
                  <a:lnTo>
                    <a:pt x="1" y="0"/>
                  </a:lnTo>
                  <a:cubicBezTo>
                    <a:pt x="77" y="459"/>
                    <a:pt x="192" y="956"/>
                    <a:pt x="345" y="1377"/>
                  </a:cubicBezTo>
                  <a:cubicBezTo>
                    <a:pt x="536" y="1798"/>
                    <a:pt x="727" y="2218"/>
                    <a:pt x="1033" y="2601"/>
                  </a:cubicBezTo>
                  <a:cubicBezTo>
                    <a:pt x="1033" y="2142"/>
                    <a:pt x="880" y="1645"/>
                    <a:pt x="689" y="1224"/>
                  </a:cubicBezTo>
                  <a:cubicBezTo>
                    <a:pt x="498" y="803"/>
                    <a:pt x="307" y="383"/>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1565858" y="1860360"/>
              <a:ext cx="51454" cy="19393"/>
            </a:xfrm>
            <a:custGeom>
              <a:rect b="b" l="l" r="r" t="t"/>
              <a:pathLst>
                <a:path extrusionOk="0" h="995" w="2640">
                  <a:moveTo>
                    <a:pt x="2640" y="0"/>
                  </a:moveTo>
                  <a:lnTo>
                    <a:pt x="2640" y="0"/>
                  </a:lnTo>
                  <a:cubicBezTo>
                    <a:pt x="2142" y="39"/>
                    <a:pt x="1684" y="192"/>
                    <a:pt x="1263" y="345"/>
                  </a:cubicBezTo>
                  <a:cubicBezTo>
                    <a:pt x="804" y="498"/>
                    <a:pt x="383" y="727"/>
                    <a:pt x="1" y="995"/>
                  </a:cubicBezTo>
                  <a:cubicBezTo>
                    <a:pt x="498" y="956"/>
                    <a:pt x="957" y="803"/>
                    <a:pt x="1378" y="689"/>
                  </a:cubicBezTo>
                  <a:cubicBezTo>
                    <a:pt x="1837" y="498"/>
                    <a:pt x="2257" y="306"/>
                    <a:pt x="2640"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1586732" y="2274061"/>
              <a:ext cx="23135" cy="50713"/>
            </a:xfrm>
            <a:custGeom>
              <a:rect b="b" l="l" r="r" t="t"/>
              <a:pathLst>
                <a:path extrusionOk="0" h="2602" w="1187">
                  <a:moveTo>
                    <a:pt x="1186" y="1"/>
                  </a:moveTo>
                  <a:lnTo>
                    <a:pt x="1186" y="1"/>
                  </a:lnTo>
                  <a:cubicBezTo>
                    <a:pt x="842" y="345"/>
                    <a:pt x="613" y="766"/>
                    <a:pt x="421" y="1186"/>
                  </a:cubicBezTo>
                  <a:cubicBezTo>
                    <a:pt x="230" y="1645"/>
                    <a:pt x="39" y="2104"/>
                    <a:pt x="1" y="2602"/>
                  </a:cubicBezTo>
                  <a:cubicBezTo>
                    <a:pt x="307" y="2257"/>
                    <a:pt x="536" y="1837"/>
                    <a:pt x="727" y="1378"/>
                  </a:cubicBezTo>
                  <a:cubicBezTo>
                    <a:pt x="957" y="957"/>
                    <a:pt x="1148" y="498"/>
                    <a:pt x="1186"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1626239" y="1729911"/>
              <a:ext cx="50713" cy="23115"/>
            </a:xfrm>
            <a:custGeom>
              <a:rect b="b" l="l" r="r" t="t"/>
              <a:pathLst>
                <a:path extrusionOk="0" h="1186" w="2602">
                  <a:moveTo>
                    <a:pt x="1" y="0"/>
                  </a:moveTo>
                  <a:lnTo>
                    <a:pt x="1" y="0"/>
                  </a:lnTo>
                  <a:cubicBezTo>
                    <a:pt x="345" y="344"/>
                    <a:pt x="766" y="574"/>
                    <a:pt x="1225" y="765"/>
                  </a:cubicBezTo>
                  <a:cubicBezTo>
                    <a:pt x="1645" y="956"/>
                    <a:pt x="2104" y="1148"/>
                    <a:pt x="2601" y="1186"/>
                  </a:cubicBezTo>
                  <a:cubicBezTo>
                    <a:pt x="2257" y="880"/>
                    <a:pt x="1836" y="612"/>
                    <a:pt x="1416" y="421"/>
                  </a:cubicBezTo>
                  <a:cubicBezTo>
                    <a:pt x="957" y="230"/>
                    <a:pt x="498" y="115"/>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1714939" y="2370226"/>
              <a:ext cx="780" cy="19"/>
            </a:xfrm>
            <a:custGeom>
              <a:rect b="b" l="l" r="r" t="t"/>
              <a:pathLst>
                <a:path extrusionOk="0" h="1" w="40">
                  <a:moveTo>
                    <a:pt x="39" y="1"/>
                  </a:moveTo>
                  <a:lnTo>
                    <a:pt x="1" y="1"/>
                  </a:lnTo>
                  <a:lnTo>
                    <a:pt x="1" y="1"/>
                  </a:ln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1699288" y="2202512"/>
              <a:ext cx="50713" cy="19393"/>
            </a:xfrm>
            <a:custGeom>
              <a:rect b="b" l="l" r="r" t="t"/>
              <a:pathLst>
                <a:path extrusionOk="0" h="995" w="2602">
                  <a:moveTo>
                    <a:pt x="2601" y="0"/>
                  </a:moveTo>
                  <a:cubicBezTo>
                    <a:pt x="2143" y="38"/>
                    <a:pt x="1684" y="191"/>
                    <a:pt x="1225" y="344"/>
                  </a:cubicBezTo>
                  <a:cubicBezTo>
                    <a:pt x="804" y="459"/>
                    <a:pt x="383" y="650"/>
                    <a:pt x="1" y="995"/>
                  </a:cubicBezTo>
                  <a:cubicBezTo>
                    <a:pt x="460" y="956"/>
                    <a:pt x="957" y="803"/>
                    <a:pt x="1378" y="650"/>
                  </a:cubicBezTo>
                  <a:cubicBezTo>
                    <a:pt x="1798" y="459"/>
                    <a:pt x="2219" y="268"/>
                    <a:pt x="260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1702270" y="2034778"/>
              <a:ext cx="49972" cy="23135"/>
            </a:xfrm>
            <a:custGeom>
              <a:rect b="b" l="l" r="r" t="t"/>
              <a:pathLst>
                <a:path extrusionOk="0" h="1187" w="2564">
                  <a:moveTo>
                    <a:pt x="1" y="1"/>
                  </a:moveTo>
                  <a:lnTo>
                    <a:pt x="1" y="1"/>
                  </a:lnTo>
                  <a:cubicBezTo>
                    <a:pt x="307" y="345"/>
                    <a:pt x="766" y="575"/>
                    <a:pt x="1186" y="766"/>
                  </a:cubicBezTo>
                  <a:cubicBezTo>
                    <a:pt x="1607" y="957"/>
                    <a:pt x="2104" y="1148"/>
                    <a:pt x="2563" y="1187"/>
                  </a:cubicBezTo>
                  <a:cubicBezTo>
                    <a:pt x="2219" y="842"/>
                    <a:pt x="1798" y="613"/>
                    <a:pt x="1378" y="422"/>
                  </a:cubicBezTo>
                  <a:cubicBezTo>
                    <a:pt x="957" y="230"/>
                    <a:pt x="498" y="77"/>
                    <a:pt x="1"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1749242" y="1861100"/>
              <a:ext cx="23875" cy="50713"/>
            </a:xfrm>
            <a:custGeom>
              <a:rect b="b" l="l" r="r" t="t"/>
              <a:pathLst>
                <a:path extrusionOk="0" h="2602" w="1225">
                  <a:moveTo>
                    <a:pt x="1224" y="1"/>
                  </a:moveTo>
                  <a:cubicBezTo>
                    <a:pt x="880" y="345"/>
                    <a:pt x="612" y="765"/>
                    <a:pt x="459" y="1224"/>
                  </a:cubicBezTo>
                  <a:cubicBezTo>
                    <a:pt x="268" y="1645"/>
                    <a:pt x="38" y="2066"/>
                    <a:pt x="0" y="2601"/>
                  </a:cubicBezTo>
                  <a:cubicBezTo>
                    <a:pt x="344" y="2257"/>
                    <a:pt x="574" y="1836"/>
                    <a:pt x="765" y="1416"/>
                  </a:cubicBezTo>
                  <a:cubicBezTo>
                    <a:pt x="956" y="957"/>
                    <a:pt x="1148" y="498"/>
                    <a:pt x="1224"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792471" y="1704554"/>
              <a:ext cx="29099" cy="14189"/>
            </a:xfrm>
            <a:custGeom>
              <a:rect b="b" l="l" r="r" t="t"/>
              <a:pathLst>
                <a:path extrusionOk="0" h="728" w="1493">
                  <a:moveTo>
                    <a:pt x="1377" y="1"/>
                  </a:moveTo>
                  <a:cubicBezTo>
                    <a:pt x="1339" y="39"/>
                    <a:pt x="1301" y="39"/>
                    <a:pt x="1301" y="39"/>
                  </a:cubicBezTo>
                  <a:cubicBezTo>
                    <a:pt x="804" y="230"/>
                    <a:pt x="383" y="422"/>
                    <a:pt x="1" y="728"/>
                  </a:cubicBezTo>
                  <a:cubicBezTo>
                    <a:pt x="459" y="689"/>
                    <a:pt x="957" y="536"/>
                    <a:pt x="1377" y="383"/>
                  </a:cubicBezTo>
                  <a:cubicBezTo>
                    <a:pt x="1416" y="383"/>
                    <a:pt x="1416" y="345"/>
                    <a:pt x="1492" y="345"/>
                  </a:cubicBezTo>
                  <a:cubicBezTo>
                    <a:pt x="1416" y="269"/>
                    <a:pt x="1416" y="116"/>
                    <a:pt x="1377"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1853593" y="2274821"/>
              <a:ext cx="19412" cy="51454"/>
            </a:xfrm>
            <a:custGeom>
              <a:rect b="b" l="l" r="r" t="t"/>
              <a:pathLst>
                <a:path extrusionOk="0" h="2640" w="996">
                  <a:moveTo>
                    <a:pt x="1" y="0"/>
                  </a:moveTo>
                  <a:cubicBezTo>
                    <a:pt x="39" y="497"/>
                    <a:pt x="192" y="956"/>
                    <a:pt x="345" y="1415"/>
                  </a:cubicBezTo>
                  <a:cubicBezTo>
                    <a:pt x="536" y="1836"/>
                    <a:pt x="727" y="2257"/>
                    <a:pt x="995" y="2639"/>
                  </a:cubicBezTo>
                  <a:cubicBezTo>
                    <a:pt x="957" y="2180"/>
                    <a:pt x="842" y="1683"/>
                    <a:pt x="689" y="1262"/>
                  </a:cubicBezTo>
                  <a:cubicBezTo>
                    <a:pt x="498" y="765"/>
                    <a:pt x="307" y="344"/>
                    <a:pt x="1"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1871485" y="2129462"/>
              <a:ext cx="8225" cy="25356"/>
            </a:xfrm>
            <a:custGeom>
              <a:rect b="b" l="l" r="r" t="t"/>
              <a:pathLst>
                <a:path extrusionOk="0" h="1301" w="422">
                  <a:moveTo>
                    <a:pt x="383" y="0"/>
                  </a:moveTo>
                  <a:cubicBezTo>
                    <a:pt x="192" y="421"/>
                    <a:pt x="39" y="803"/>
                    <a:pt x="1" y="1301"/>
                  </a:cubicBezTo>
                  <a:lnTo>
                    <a:pt x="421" y="727"/>
                  </a:lnTo>
                  <a:cubicBezTo>
                    <a:pt x="383" y="536"/>
                    <a:pt x="383" y="306"/>
                    <a:pt x="383" y="0"/>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1248302" y="1598703"/>
              <a:ext cx="631398" cy="764827"/>
            </a:xfrm>
            <a:custGeom>
              <a:rect b="b" l="l" r="r" t="t"/>
              <a:pathLst>
                <a:path extrusionOk="0" h="39242" w="32396">
                  <a:moveTo>
                    <a:pt x="16867" y="1"/>
                  </a:moveTo>
                  <a:lnTo>
                    <a:pt x="16867" y="1"/>
                  </a:lnTo>
                  <a:cubicBezTo>
                    <a:pt x="16523" y="345"/>
                    <a:pt x="16294" y="766"/>
                    <a:pt x="16102" y="1187"/>
                  </a:cubicBezTo>
                  <a:cubicBezTo>
                    <a:pt x="15911" y="1684"/>
                    <a:pt x="15720" y="2104"/>
                    <a:pt x="15682" y="2563"/>
                  </a:cubicBezTo>
                  <a:cubicBezTo>
                    <a:pt x="16026" y="2257"/>
                    <a:pt x="16255" y="1799"/>
                    <a:pt x="16447" y="1378"/>
                  </a:cubicBezTo>
                  <a:cubicBezTo>
                    <a:pt x="16638" y="957"/>
                    <a:pt x="16829" y="460"/>
                    <a:pt x="16867" y="1"/>
                  </a:cubicBezTo>
                  <a:close/>
                  <a:moveTo>
                    <a:pt x="29297" y="5432"/>
                  </a:moveTo>
                  <a:cubicBezTo>
                    <a:pt x="29259" y="5432"/>
                    <a:pt x="29221" y="5470"/>
                    <a:pt x="29144" y="5470"/>
                  </a:cubicBezTo>
                  <a:cubicBezTo>
                    <a:pt x="28724" y="5700"/>
                    <a:pt x="28303" y="5891"/>
                    <a:pt x="27882" y="6159"/>
                  </a:cubicBezTo>
                  <a:cubicBezTo>
                    <a:pt x="28341" y="6120"/>
                    <a:pt x="28838" y="6006"/>
                    <a:pt x="29259" y="5814"/>
                  </a:cubicBezTo>
                  <a:cubicBezTo>
                    <a:pt x="29297" y="5814"/>
                    <a:pt x="29297" y="5776"/>
                    <a:pt x="29336" y="5776"/>
                  </a:cubicBezTo>
                  <a:cubicBezTo>
                    <a:pt x="29336" y="5700"/>
                    <a:pt x="29336" y="5585"/>
                    <a:pt x="29297" y="5432"/>
                  </a:cubicBezTo>
                  <a:close/>
                  <a:moveTo>
                    <a:pt x="19392" y="6732"/>
                  </a:moveTo>
                  <a:lnTo>
                    <a:pt x="19392" y="6732"/>
                  </a:lnTo>
                  <a:cubicBezTo>
                    <a:pt x="19774" y="7076"/>
                    <a:pt x="20157" y="7306"/>
                    <a:pt x="20616" y="7497"/>
                  </a:cubicBezTo>
                  <a:cubicBezTo>
                    <a:pt x="21036" y="7688"/>
                    <a:pt x="21457" y="7841"/>
                    <a:pt x="21992" y="7918"/>
                  </a:cubicBezTo>
                  <a:cubicBezTo>
                    <a:pt x="21610" y="7612"/>
                    <a:pt x="21227" y="7344"/>
                    <a:pt x="20807" y="7153"/>
                  </a:cubicBezTo>
                  <a:cubicBezTo>
                    <a:pt x="20348" y="6962"/>
                    <a:pt x="19927" y="6847"/>
                    <a:pt x="19392" y="6732"/>
                  </a:cubicBezTo>
                  <a:close/>
                  <a:moveTo>
                    <a:pt x="10710" y="8262"/>
                  </a:moveTo>
                  <a:cubicBezTo>
                    <a:pt x="10748" y="8759"/>
                    <a:pt x="10863" y="9218"/>
                    <a:pt x="11054" y="9639"/>
                  </a:cubicBezTo>
                  <a:cubicBezTo>
                    <a:pt x="11245" y="10098"/>
                    <a:pt x="11436" y="10519"/>
                    <a:pt x="11704" y="10901"/>
                  </a:cubicBezTo>
                  <a:cubicBezTo>
                    <a:pt x="11666" y="10366"/>
                    <a:pt x="11513" y="9945"/>
                    <a:pt x="11360" y="9524"/>
                  </a:cubicBezTo>
                  <a:cubicBezTo>
                    <a:pt x="11169" y="9065"/>
                    <a:pt x="10978" y="8645"/>
                    <a:pt x="10710" y="8262"/>
                  </a:cubicBezTo>
                  <a:close/>
                  <a:moveTo>
                    <a:pt x="18933" y="13425"/>
                  </a:moveTo>
                  <a:lnTo>
                    <a:pt x="18933" y="13425"/>
                  </a:lnTo>
                  <a:cubicBezTo>
                    <a:pt x="18435" y="13464"/>
                    <a:pt x="17977" y="13617"/>
                    <a:pt x="17556" y="13770"/>
                  </a:cubicBezTo>
                  <a:cubicBezTo>
                    <a:pt x="17097" y="13961"/>
                    <a:pt x="16676" y="14152"/>
                    <a:pt x="16294" y="14420"/>
                  </a:cubicBezTo>
                  <a:cubicBezTo>
                    <a:pt x="16791" y="14381"/>
                    <a:pt x="17250" y="14305"/>
                    <a:pt x="17671" y="14114"/>
                  </a:cubicBezTo>
                  <a:cubicBezTo>
                    <a:pt x="18130" y="13923"/>
                    <a:pt x="18550" y="13731"/>
                    <a:pt x="18933" y="13425"/>
                  </a:cubicBezTo>
                  <a:close/>
                  <a:moveTo>
                    <a:pt x="26926" y="13464"/>
                  </a:moveTo>
                  <a:lnTo>
                    <a:pt x="26926" y="13464"/>
                  </a:lnTo>
                  <a:cubicBezTo>
                    <a:pt x="26582" y="13808"/>
                    <a:pt x="26352" y="14228"/>
                    <a:pt x="26161" y="14687"/>
                  </a:cubicBezTo>
                  <a:cubicBezTo>
                    <a:pt x="25970" y="15108"/>
                    <a:pt x="25817" y="15529"/>
                    <a:pt x="25702" y="16064"/>
                  </a:cubicBezTo>
                  <a:cubicBezTo>
                    <a:pt x="26046" y="15682"/>
                    <a:pt x="26276" y="15299"/>
                    <a:pt x="26467" y="14879"/>
                  </a:cubicBezTo>
                  <a:cubicBezTo>
                    <a:pt x="26658" y="14420"/>
                    <a:pt x="26811" y="13999"/>
                    <a:pt x="26926" y="13464"/>
                  </a:cubicBezTo>
                  <a:close/>
                  <a:moveTo>
                    <a:pt x="12010" y="17671"/>
                  </a:moveTo>
                  <a:lnTo>
                    <a:pt x="12010" y="17671"/>
                  </a:lnTo>
                  <a:cubicBezTo>
                    <a:pt x="11666" y="18015"/>
                    <a:pt x="11436" y="18436"/>
                    <a:pt x="11245" y="18856"/>
                  </a:cubicBezTo>
                  <a:cubicBezTo>
                    <a:pt x="11054" y="19315"/>
                    <a:pt x="10901" y="19736"/>
                    <a:pt x="10786" y="20271"/>
                  </a:cubicBezTo>
                  <a:cubicBezTo>
                    <a:pt x="11131" y="19889"/>
                    <a:pt x="11360" y="19506"/>
                    <a:pt x="11551" y="19086"/>
                  </a:cubicBezTo>
                  <a:cubicBezTo>
                    <a:pt x="11742" y="18627"/>
                    <a:pt x="11895" y="18206"/>
                    <a:pt x="12010" y="17671"/>
                  </a:cubicBezTo>
                  <a:close/>
                  <a:moveTo>
                    <a:pt x="23293" y="22375"/>
                  </a:moveTo>
                  <a:lnTo>
                    <a:pt x="23293" y="22375"/>
                  </a:lnTo>
                  <a:cubicBezTo>
                    <a:pt x="23675" y="22719"/>
                    <a:pt x="24058" y="22949"/>
                    <a:pt x="24478" y="23140"/>
                  </a:cubicBezTo>
                  <a:cubicBezTo>
                    <a:pt x="24899" y="23331"/>
                    <a:pt x="25320" y="23484"/>
                    <a:pt x="25855" y="23561"/>
                  </a:cubicBezTo>
                  <a:cubicBezTo>
                    <a:pt x="25473" y="23216"/>
                    <a:pt x="25090" y="23025"/>
                    <a:pt x="24670" y="22796"/>
                  </a:cubicBezTo>
                  <a:cubicBezTo>
                    <a:pt x="24249" y="22604"/>
                    <a:pt x="23790" y="22451"/>
                    <a:pt x="23293" y="22375"/>
                  </a:cubicBezTo>
                  <a:close/>
                  <a:moveTo>
                    <a:pt x="5202" y="25090"/>
                  </a:moveTo>
                  <a:lnTo>
                    <a:pt x="5202" y="25090"/>
                  </a:lnTo>
                  <a:cubicBezTo>
                    <a:pt x="5585" y="25435"/>
                    <a:pt x="5967" y="25664"/>
                    <a:pt x="6388" y="25855"/>
                  </a:cubicBezTo>
                  <a:cubicBezTo>
                    <a:pt x="6847" y="26047"/>
                    <a:pt x="7268" y="26199"/>
                    <a:pt x="7803" y="26276"/>
                  </a:cubicBezTo>
                  <a:cubicBezTo>
                    <a:pt x="7459" y="25970"/>
                    <a:pt x="7038" y="25702"/>
                    <a:pt x="6579" y="25511"/>
                  </a:cubicBezTo>
                  <a:cubicBezTo>
                    <a:pt x="6159" y="25320"/>
                    <a:pt x="5738" y="25205"/>
                    <a:pt x="5202" y="25090"/>
                  </a:cubicBezTo>
                  <a:close/>
                  <a:moveTo>
                    <a:pt x="16982" y="24440"/>
                  </a:moveTo>
                  <a:cubicBezTo>
                    <a:pt x="17020" y="24899"/>
                    <a:pt x="17097" y="25396"/>
                    <a:pt x="17288" y="25817"/>
                  </a:cubicBezTo>
                  <a:cubicBezTo>
                    <a:pt x="17479" y="26238"/>
                    <a:pt x="17671" y="26658"/>
                    <a:pt x="17977" y="27041"/>
                  </a:cubicBezTo>
                  <a:cubicBezTo>
                    <a:pt x="17938" y="26582"/>
                    <a:pt x="17785" y="26085"/>
                    <a:pt x="17632" y="25664"/>
                  </a:cubicBezTo>
                  <a:cubicBezTo>
                    <a:pt x="17441" y="25243"/>
                    <a:pt x="17250" y="24823"/>
                    <a:pt x="16982" y="24440"/>
                  </a:cubicBezTo>
                  <a:close/>
                  <a:moveTo>
                    <a:pt x="32357" y="27309"/>
                  </a:moveTo>
                  <a:cubicBezTo>
                    <a:pt x="32166" y="27691"/>
                    <a:pt x="32013" y="28112"/>
                    <a:pt x="31975" y="28571"/>
                  </a:cubicBezTo>
                  <a:cubicBezTo>
                    <a:pt x="32166" y="28380"/>
                    <a:pt x="32281" y="28188"/>
                    <a:pt x="32395" y="27997"/>
                  </a:cubicBezTo>
                  <a:cubicBezTo>
                    <a:pt x="32357" y="27768"/>
                    <a:pt x="32357" y="27538"/>
                    <a:pt x="32357" y="27309"/>
                  </a:cubicBezTo>
                  <a:close/>
                  <a:moveTo>
                    <a:pt x="12469" y="30980"/>
                  </a:moveTo>
                  <a:cubicBezTo>
                    <a:pt x="12010" y="31018"/>
                    <a:pt x="11551" y="31171"/>
                    <a:pt x="11092" y="31324"/>
                  </a:cubicBezTo>
                  <a:cubicBezTo>
                    <a:pt x="10672" y="31516"/>
                    <a:pt x="10213" y="31707"/>
                    <a:pt x="9830" y="31975"/>
                  </a:cubicBezTo>
                  <a:cubicBezTo>
                    <a:pt x="10327" y="31936"/>
                    <a:pt x="10786" y="31822"/>
                    <a:pt x="11245" y="31630"/>
                  </a:cubicBezTo>
                  <a:cubicBezTo>
                    <a:pt x="11666" y="31439"/>
                    <a:pt x="12087" y="31248"/>
                    <a:pt x="12469" y="30980"/>
                  </a:cubicBezTo>
                  <a:close/>
                  <a:moveTo>
                    <a:pt x="25779" y="30980"/>
                  </a:moveTo>
                  <a:lnTo>
                    <a:pt x="25779" y="30980"/>
                  </a:lnTo>
                  <a:cubicBezTo>
                    <a:pt x="25282" y="31018"/>
                    <a:pt x="24861" y="31171"/>
                    <a:pt x="24364" y="31324"/>
                  </a:cubicBezTo>
                  <a:cubicBezTo>
                    <a:pt x="23943" y="31516"/>
                    <a:pt x="23522" y="31707"/>
                    <a:pt x="23140" y="31975"/>
                  </a:cubicBezTo>
                  <a:cubicBezTo>
                    <a:pt x="23599" y="31936"/>
                    <a:pt x="24096" y="31822"/>
                    <a:pt x="24517" y="31630"/>
                  </a:cubicBezTo>
                  <a:cubicBezTo>
                    <a:pt x="24937" y="31439"/>
                    <a:pt x="25396" y="31248"/>
                    <a:pt x="25779" y="30980"/>
                  </a:cubicBezTo>
                  <a:close/>
                  <a:moveTo>
                    <a:pt x="1" y="31018"/>
                  </a:moveTo>
                  <a:lnTo>
                    <a:pt x="1" y="31018"/>
                  </a:lnTo>
                  <a:cubicBezTo>
                    <a:pt x="39" y="31516"/>
                    <a:pt x="154" y="31975"/>
                    <a:pt x="345" y="32395"/>
                  </a:cubicBezTo>
                  <a:cubicBezTo>
                    <a:pt x="536" y="32854"/>
                    <a:pt x="728" y="33275"/>
                    <a:pt x="995" y="33657"/>
                  </a:cubicBezTo>
                  <a:cubicBezTo>
                    <a:pt x="957" y="33122"/>
                    <a:pt x="842" y="32701"/>
                    <a:pt x="651" y="32281"/>
                  </a:cubicBezTo>
                  <a:cubicBezTo>
                    <a:pt x="460" y="31822"/>
                    <a:pt x="269" y="31401"/>
                    <a:pt x="1" y="31018"/>
                  </a:cubicBezTo>
                  <a:close/>
                  <a:moveTo>
                    <a:pt x="18550" y="34652"/>
                  </a:moveTo>
                  <a:lnTo>
                    <a:pt x="18550" y="34652"/>
                  </a:lnTo>
                  <a:cubicBezTo>
                    <a:pt x="18206" y="35034"/>
                    <a:pt x="17977" y="35417"/>
                    <a:pt x="17785" y="35837"/>
                  </a:cubicBezTo>
                  <a:cubicBezTo>
                    <a:pt x="17594" y="36296"/>
                    <a:pt x="17441" y="36717"/>
                    <a:pt x="17365" y="37253"/>
                  </a:cubicBezTo>
                  <a:cubicBezTo>
                    <a:pt x="17671" y="36870"/>
                    <a:pt x="17900" y="36488"/>
                    <a:pt x="18091" y="36029"/>
                  </a:cubicBezTo>
                  <a:cubicBezTo>
                    <a:pt x="18321" y="35608"/>
                    <a:pt x="18435" y="35187"/>
                    <a:pt x="18550" y="34652"/>
                  </a:cubicBezTo>
                  <a:close/>
                  <a:moveTo>
                    <a:pt x="31057" y="34690"/>
                  </a:moveTo>
                  <a:lnTo>
                    <a:pt x="31057" y="34690"/>
                  </a:lnTo>
                  <a:cubicBezTo>
                    <a:pt x="31133" y="35187"/>
                    <a:pt x="31210" y="35646"/>
                    <a:pt x="31401" y="36105"/>
                  </a:cubicBezTo>
                  <a:cubicBezTo>
                    <a:pt x="31592" y="36526"/>
                    <a:pt x="31783" y="36947"/>
                    <a:pt x="32051" y="37329"/>
                  </a:cubicBezTo>
                  <a:cubicBezTo>
                    <a:pt x="32013" y="36794"/>
                    <a:pt x="31898" y="36373"/>
                    <a:pt x="31745" y="35952"/>
                  </a:cubicBezTo>
                  <a:cubicBezTo>
                    <a:pt x="31554" y="35532"/>
                    <a:pt x="31363" y="35073"/>
                    <a:pt x="31057" y="34690"/>
                  </a:cubicBezTo>
                  <a:close/>
                  <a:moveTo>
                    <a:pt x="7115" y="36870"/>
                  </a:moveTo>
                  <a:cubicBezTo>
                    <a:pt x="6770" y="37291"/>
                    <a:pt x="6541" y="37712"/>
                    <a:pt x="6350" y="38094"/>
                  </a:cubicBezTo>
                  <a:cubicBezTo>
                    <a:pt x="6197" y="38476"/>
                    <a:pt x="6082" y="38821"/>
                    <a:pt x="5967" y="39241"/>
                  </a:cubicBezTo>
                  <a:lnTo>
                    <a:pt x="6120" y="39241"/>
                  </a:lnTo>
                  <a:cubicBezTo>
                    <a:pt x="6350" y="38897"/>
                    <a:pt x="6541" y="38591"/>
                    <a:pt x="6694" y="38247"/>
                  </a:cubicBezTo>
                  <a:cubicBezTo>
                    <a:pt x="6885" y="37826"/>
                    <a:pt x="7038" y="37367"/>
                    <a:pt x="7115" y="3687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1647113" y="1961729"/>
              <a:ext cx="655234" cy="473373"/>
            </a:xfrm>
            <a:custGeom>
              <a:rect b="b" l="l" r="r" t="t"/>
              <a:pathLst>
                <a:path extrusionOk="0" h="24288" w="33619">
                  <a:moveTo>
                    <a:pt x="7114" y="1"/>
                  </a:moveTo>
                  <a:lnTo>
                    <a:pt x="5967" y="77"/>
                  </a:lnTo>
                  <a:lnTo>
                    <a:pt x="1" y="20042"/>
                  </a:lnTo>
                  <a:lnTo>
                    <a:pt x="16408" y="24287"/>
                  </a:lnTo>
                  <a:lnTo>
                    <a:pt x="26276" y="21992"/>
                  </a:lnTo>
                  <a:lnTo>
                    <a:pt x="33619" y="957"/>
                  </a:lnTo>
                  <a:lnTo>
                    <a:pt x="32510" y="1033"/>
                  </a:lnTo>
                  <a:cubicBezTo>
                    <a:pt x="31821" y="1301"/>
                    <a:pt x="28150" y="2066"/>
                    <a:pt x="26467" y="2563"/>
                  </a:cubicBezTo>
                  <a:cubicBezTo>
                    <a:pt x="24822" y="3022"/>
                    <a:pt x="22833" y="4170"/>
                    <a:pt x="22833" y="4170"/>
                  </a:cubicBezTo>
                  <a:cubicBezTo>
                    <a:pt x="18588" y="1492"/>
                    <a:pt x="12622" y="1263"/>
                    <a:pt x="10939" y="957"/>
                  </a:cubicBezTo>
                  <a:cubicBezTo>
                    <a:pt x="9218" y="651"/>
                    <a:pt x="7114" y="1"/>
                    <a:pt x="7114"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1628480" y="1958006"/>
              <a:ext cx="437570" cy="486782"/>
            </a:xfrm>
            <a:custGeom>
              <a:rect b="b" l="l" r="r" t="t"/>
              <a:pathLst>
                <a:path extrusionOk="0" h="24976" w="22451">
                  <a:moveTo>
                    <a:pt x="6196" y="1"/>
                  </a:moveTo>
                  <a:lnTo>
                    <a:pt x="0" y="20653"/>
                  </a:lnTo>
                  <a:lnTo>
                    <a:pt x="15911" y="24975"/>
                  </a:lnTo>
                  <a:lnTo>
                    <a:pt x="22451" y="4705"/>
                  </a:lnTo>
                  <a:lnTo>
                    <a:pt x="6196" y="1"/>
                  </a:ln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1628480" y="1958006"/>
              <a:ext cx="437570" cy="486782"/>
            </a:xfrm>
            <a:custGeom>
              <a:rect b="b" l="l" r="r" t="t"/>
              <a:pathLst>
                <a:path extrusionOk="0" h="24976" w="22451">
                  <a:moveTo>
                    <a:pt x="6196" y="1"/>
                  </a:moveTo>
                  <a:lnTo>
                    <a:pt x="0" y="20653"/>
                  </a:lnTo>
                  <a:lnTo>
                    <a:pt x="15911" y="24975"/>
                  </a:lnTo>
                  <a:lnTo>
                    <a:pt x="22451" y="4705"/>
                  </a:lnTo>
                  <a:lnTo>
                    <a:pt x="6196"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1938570" y="2049689"/>
              <a:ext cx="174455" cy="398083"/>
            </a:xfrm>
            <a:custGeom>
              <a:rect b="b" l="l" r="r" t="t"/>
              <a:pathLst>
                <a:path extrusionOk="0" h="20425" w="8951">
                  <a:moveTo>
                    <a:pt x="6541" y="1"/>
                  </a:moveTo>
                  <a:lnTo>
                    <a:pt x="1" y="20271"/>
                  </a:lnTo>
                  <a:lnTo>
                    <a:pt x="2334" y="20424"/>
                  </a:lnTo>
                  <a:lnTo>
                    <a:pt x="8950" y="154"/>
                  </a:lnTo>
                  <a:lnTo>
                    <a:pt x="654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1984041" y="1975898"/>
              <a:ext cx="327997" cy="471872"/>
            </a:xfrm>
            <a:custGeom>
              <a:rect b="b" l="l" r="r" t="t"/>
              <a:pathLst>
                <a:path extrusionOk="0" h="24211" w="16829">
                  <a:moveTo>
                    <a:pt x="16829" y="0"/>
                  </a:moveTo>
                  <a:lnTo>
                    <a:pt x="6617" y="3940"/>
                  </a:lnTo>
                  <a:lnTo>
                    <a:pt x="1" y="24210"/>
                  </a:lnTo>
                  <a:lnTo>
                    <a:pt x="9295" y="21418"/>
                  </a:lnTo>
                  <a:lnTo>
                    <a:pt x="16829" y="0"/>
                  </a:lnTo>
                  <a:close/>
                </a:path>
              </a:pathLst>
            </a:custGeom>
            <a:solidFill>
              <a:srgbClr val="C66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1984041" y="1975898"/>
              <a:ext cx="327997" cy="471872"/>
            </a:xfrm>
            <a:custGeom>
              <a:rect b="b" l="l" r="r" t="t"/>
              <a:pathLst>
                <a:path extrusionOk="0" h="24211" w="16829">
                  <a:moveTo>
                    <a:pt x="16829" y="0"/>
                  </a:moveTo>
                  <a:lnTo>
                    <a:pt x="6617" y="3940"/>
                  </a:lnTo>
                  <a:lnTo>
                    <a:pt x="1" y="24210"/>
                  </a:lnTo>
                  <a:lnTo>
                    <a:pt x="9295" y="21418"/>
                  </a:lnTo>
                  <a:lnTo>
                    <a:pt x="16829"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1064938" y="1564010"/>
              <a:ext cx="935345" cy="846470"/>
            </a:xfrm>
            <a:custGeom>
              <a:rect b="b" l="l" r="r" t="t"/>
              <a:pathLst>
                <a:path extrusionOk="0" h="43431" w="47991">
                  <a:moveTo>
                    <a:pt x="28344" y="0"/>
                  </a:moveTo>
                  <a:cubicBezTo>
                    <a:pt x="27427" y="0"/>
                    <a:pt x="26317" y="477"/>
                    <a:pt x="25472" y="1169"/>
                  </a:cubicBezTo>
                  <a:cubicBezTo>
                    <a:pt x="14343" y="10157"/>
                    <a:pt x="0" y="27482"/>
                    <a:pt x="1377" y="31766"/>
                  </a:cubicBezTo>
                  <a:cubicBezTo>
                    <a:pt x="1836" y="33296"/>
                    <a:pt x="4093" y="36432"/>
                    <a:pt x="7152" y="37388"/>
                  </a:cubicBezTo>
                  <a:cubicBezTo>
                    <a:pt x="12896" y="39140"/>
                    <a:pt x="18015" y="39878"/>
                    <a:pt x="22945" y="39878"/>
                  </a:cubicBezTo>
                  <a:cubicBezTo>
                    <a:pt x="24581" y="39878"/>
                    <a:pt x="26195" y="39797"/>
                    <a:pt x="27805" y="39645"/>
                  </a:cubicBezTo>
                  <a:cubicBezTo>
                    <a:pt x="28622" y="40037"/>
                    <a:pt x="29390" y="40177"/>
                    <a:pt x="30076" y="40177"/>
                  </a:cubicBezTo>
                  <a:cubicBezTo>
                    <a:pt x="30997" y="40177"/>
                    <a:pt x="31770" y="39924"/>
                    <a:pt x="32318" y="39683"/>
                  </a:cubicBezTo>
                  <a:cubicBezTo>
                    <a:pt x="33917" y="41004"/>
                    <a:pt x="34663" y="43431"/>
                    <a:pt x="35992" y="43431"/>
                  </a:cubicBezTo>
                  <a:cubicBezTo>
                    <a:pt x="36125" y="43431"/>
                    <a:pt x="36264" y="43407"/>
                    <a:pt x="36411" y="43354"/>
                  </a:cubicBezTo>
                  <a:cubicBezTo>
                    <a:pt x="37979" y="42781"/>
                    <a:pt x="37520" y="40983"/>
                    <a:pt x="37520" y="40983"/>
                  </a:cubicBezTo>
                  <a:lnTo>
                    <a:pt x="37520" y="40983"/>
                  </a:lnTo>
                  <a:cubicBezTo>
                    <a:pt x="37520" y="40983"/>
                    <a:pt x="38369" y="42075"/>
                    <a:pt x="39430" y="42075"/>
                  </a:cubicBezTo>
                  <a:cubicBezTo>
                    <a:pt x="39701" y="42075"/>
                    <a:pt x="39985" y="42004"/>
                    <a:pt x="40273" y="41825"/>
                  </a:cubicBezTo>
                  <a:cubicBezTo>
                    <a:pt x="41918" y="40868"/>
                    <a:pt x="40618" y="38077"/>
                    <a:pt x="40618" y="38076"/>
                  </a:cubicBezTo>
                  <a:lnTo>
                    <a:pt x="40618" y="38076"/>
                  </a:lnTo>
                  <a:cubicBezTo>
                    <a:pt x="40618" y="38077"/>
                    <a:pt x="41646" y="39254"/>
                    <a:pt x="42772" y="39254"/>
                  </a:cubicBezTo>
                  <a:cubicBezTo>
                    <a:pt x="43151" y="39254"/>
                    <a:pt x="43541" y="39121"/>
                    <a:pt x="43907" y="38765"/>
                  </a:cubicBezTo>
                  <a:cubicBezTo>
                    <a:pt x="45551" y="37235"/>
                    <a:pt x="43027" y="32990"/>
                    <a:pt x="40579" y="30045"/>
                  </a:cubicBezTo>
                  <a:lnTo>
                    <a:pt x="40579" y="30045"/>
                  </a:lnTo>
                  <a:cubicBezTo>
                    <a:pt x="41383" y="30580"/>
                    <a:pt x="42645" y="31995"/>
                    <a:pt x="44481" y="33755"/>
                  </a:cubicBezTo>
                  <a:cubicBezTo>
                    <a:pt x="45301" y="34480"/>
                    <a:pt x="45982" y="34787"/>
                    <a:pt x="46492" y="34787"/>
                  </a:cubicBezTo>
                  <a:cubicBezTo>
                    <a:pt x="47837" y="34787"/>
                    <a:pt x="47991" y="32656"/>
                    <a:pt x="46355" y="30465"/>
                  </a:cubicBezTo>
                  <a:cubicBezTo>
                    <a:pt x="41983" y="24561"/>
                    <a:pt x="36010" y="23102"/>
                    <a:pt x="31845" y="23102"/>
                  </a:cubicBezTo>
                  <a:cubicBezTo>
                    <a:pt x="30398" y="23102"/>
                    <a:pt x="29170" y="23278"/>
                    <a:pt x="28302" y="23505"/>
                  </a:cubicBezTo>
                  <a:cubicBezTo>
                    <a:pt x="26275" y="24040"/>
                    <a:pt x="24937" y="24384"/>
                    <a:pt x="24095" y="24614"/>
                  </a:cubicBezTo>
                  <a:cubicBezTo>
                    <a:pt x="23646" y="24633"/>
                    <a:pt x="23056" y="24640"/>
                    <a:pt x="22423" y="24640"/>
                  </a:cubicBezTo>
                  <a:cubicBezTo>
                    <a:pt x="20524" y="24640"/>
                    <a:pt x="18244" y="24576"/>
                    <a:pt x="18244" y="24576"/>
                  </a:cubicBezTo>
                  <a:cubicBezTo>
                    <a:pt x="18244" y="24346"/>
                    <a:pt x="24019" y="15970"/>
                    <a:pt x="28876" y="5873"/>
                  </a:cubicBezTo>
                  <a:cubicBezTo>
                    <a:pt x="30975" y="1481"/>
                    <a:pt x="29960" y="0"/>
                    <a:pt x="28344"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1762729" y="2157041"/>
              <a:ext cx="96105" cy="146935"/>
            </a:xfrm>
            <a:custGeom>
              <a:rect b="b" l="l" r="r" t="t"/>
              <a:pathLst>
                <a:path extrusionOk="0" h="7539" w="4931">
                  <a:moveTo>
                    <a:pt x="35" y="0"/>
                  </a:moveTo>
                  <a:cubicBezTo>
                    <a:pt x="9" y="0"/>
                    <a:pt x="1" y="17"/>
                    <a:pt x="9" y="17"/>
                  </a:cubicBezTo>
                  <a:cubicBezTo>
                    <a:pt x="14" y="17"/>
                    <a:pt x="22" y="13"/>
                    <a:pt x="35" y="0"/>
                  </a:cubicBezTo>
                  <a:close/>
                  <a:moveTo>
                    <a:pt x="35" y="0"/>
                  </a:moveTo>
                  <a:cubicBezTo>
                    <a:pt x="991" y="1186"/>
                    <a:pt x="3171" y="4054"/>
                    <a:pt x="4854" y="7496"/>
                  </a:cubicBezTo>
                  <a:cubicBezTo>
                    <a:pt x="4854" y="7526"/>
                    <a:pt x="4865" y="7538"/>
                    <a:pt x="4879" y="7538"/>
                  </a:cubicBezTo>
                  <a:cubicBezTo>
                    <a:pt x="4901" y="7538"/>
                    <a:pt x="4930" y="7505"/>
                    <a:pt x="4930" y="7458"/>
                  </a:cubicBezTo>
                  <a:cubicBezTo>
                    <a:pt x="4089" y="4131"/>
                    <a:pt x="1488" y="995"/>
                    <a:pt x="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1711216" y="2209957"/>
              <a:ext cx="86497" cy="151944"/>
            </a:xfrm>
            <a:custGeom>
              <a:rect b="b" l="l" r="r" t="t"/>
              <a:pathLst>
                <a:path extrusionOk="0" h="7796" w="4438">
                  <a:moveTo>
                    <a:pt x="1" y="1"/>
                  </a:moveTo>
                  <a:cubicBezTo>
                    <a:pt x="919" y="1225"/>
                    <a:pt x="2831" y="4093"/>
                    <a:pt x="4399" y="7726"/>
                  </a:cubicBezTo>
                  <a:cubicBezTo>
                    <a:pt x="4399" y="7774"/>
                    <a:pt x="4406" y="7796"/>
                    <a:pt x="4413" y="7796"/>
                  </a:cubicBezTo>
                  <a:cubicBezTo>
                    <a:pt x="4424" y="7796"/>
                    <a:pt x="4437" y="7755"/>
                    <a:pt x="4437" y="7688"/>
                  </a:cubicBezTo>
                  <a:cubicBezTo>
                    <a:pt x="3749" y="4361"/>
                    <a:pt x="1148" y="99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1246081" y="2041503"/>
              <a:ext cx="175176" cy="67104"/>
            </a:xfrm>
            <a:custGeom>
              <a:rect b="b" l="l" r="r" t="t"/>
              <a:pathLst>
                <a:path extrusionOk="0" h="3443" w="8988">
                  <a:moveTo>
                    <a:pt x="8873" y="0"/>
                  </a:moveTo>
                  <a:cubicBezTo>
                    <a:pt x="5240" y="77"/>
                    <a:pt x="1415" y="2180"/>
                    <a:pt x="0" y="3442"/>
                  </a:cubicBezTo>
                  <a:cubicBezTo>
                    <a:pt x="1492" y="2716"/>
                    <a:pt x="4972" y="1033"/>
                    <a:pt x="8911" y="77"/>
                  </a:cubicBezTo>
                  <a:cubicBezTo>
                    <a:pt x="8988" y="38"/>
                    <a:pt x="8950" y="0"/>
                    <a:pt x="8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1303479" y="1557715"/>
              <a:ext cx="365282" cy="366022"/>
            </a:xfrm>
            <a:custGeom>
              <a:rect b="b" l="l" r="r" t="t"/>
              <a:pathLst>
                <a:path extrusionOk="0" h="18780" w="18742">
                  <a:moveTo>
                    <a:pt x="16651" y="0"/>
                  </a:moveTo>
                  <a:cubicBezTo>
                    <a:pt x="15430" y="0"/>
                    <a:pt x="13568" y="903"/>
                    <a:pt x="11474" y="2448"/>
                  </a:cubicBezTo>
                  <a:cubicBezTo>
                    <a:pt x="6617" y="5967"/>
                    <a:pt x="0" y="12660"/>
                    <a:pt x="0" y="12660"/>
                  </a:cubicBezTo>
                  <a:lnTo>
                    <a:pt x="10403" y="18779"/>
                  </a:lnTo>
                  <a:cubicBezTo>
                    <a:pt x="10403" y="18779"/>
                    <a:pt x="14610" y="11551"/>
                    <a:pt x="17249" y="5164"/>
                  </a:cubicBezTo>
                  <a:cubicBezTo>
                    <a:pt x="18742" y="1530"/>
                    <a:pt x="18240" y="0"/>
                    <a:pt x="1665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1310925" y="1598703"/>
              <a:ext cx="266136" cy="212480"/>
            </a:xfrm>
            <a:custGeom>
              <a:rect b="b" l="l" r="r" t="t"/>
              <a:pathLst>
                <a:path extrusionOk="0" h="10902" w="13655">
                  <a:moveTo>
                    <a:pt x="13654" y="1"/>
                  </a:moveTo>
                  <a:lnTo>
                    <a:pt x="13654" y="1"/>
                  </a:lnTo>
                  <a:cubicBezTo>
                    <a:pt x="13310" y="345"/>
                    <a:pt x="13081" y="766"/>
                    <a:pt x="12889" y="1187"/>
                  </a:cubicBezTo>
                  <a:cubicBezTo>
                    <a:pt x="12698" y="1607"/>
                    <a:pt x="12507" y="2104"/>
                    <a:pt x="12469" y="2563"/>
                  </a:cubicBezTo>
                  <a:cubicBezTo>
                    <a:pt x="12813" y="2257"/>
                    <a:pt x="13042" y="1799"/>
                    <a:pt x="13234" y="1378"/>
                  </a:cubicBezTo>
                  <a:cubicBezTo>
                    <a:pt x="13425" y="957"/>
                    <a:pt x="13616" y="460"/>
                    <a:pt x="13654" y="1"/>
                  </a:cubicBezTo>
                  <a:close/>
                  <a:moveTo>
                    <a:pt x="7497" y="8224"/>
                  </a:moveTo>
                  <a:cubicBezTo>
                    <a:pt x="7535" y="8759"/>
                    <a:pt x="7688" y="9180"/>
                    <a:pt x="7841" y="9601"/>
                  </a:cubicBezTo>
                  <a:cubicBezTo>
                    <a:pt x="8032" y="10021"/>
                    <a:pt x="8223" y="10480"/>
                    <a:pt x="8491" y="10863"/>
                  </a:cubicBezTo>
                  <a:cubicBezTo>
                    <a:pt x="8453" y="10366"/>
                    <a:pt x="8338" y="9907"/>
                    <a:pt x="8147" y="9448"/>
                  </a:cubicBezTo>
                  <a:cubicBezTo>
                    <a:pt x="7956" y="9027"/>
                    <a:pt x="7765" y="8606"/>
                    <a:pt x="7497" y="8224"/>
                  </a:cubicBezTo>
                  <a:close/>
                  <a:moveTo>
                    <a:pt x="383" y="10174"/>
                  </a:moveTo>
                  <a:lnTo>
                    <a:pt x="383" y="10174"/>
                  </a:lnTo>
                  <a:cubicBezTo>
                    <a:pt x="230" y="10366"/>
                    <a:pt x="77" y="10557"/>
                    <a:pt x="1" y="10748"/>
                  </a:cubicBezTo>
                  <a:lnTo>
                    <a:pt x="230" y="10901"/>
                  </a:lnTo>
                  <a:cubicBezTo>
                    <a:pt x="268" y="10672"/>
                    <a:pt x="383" y="10404"/>
                    <a:pt x="383" y="101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1342986" y="1782087"/>
              <a:ext cx="172954" cy="101387"/>
            </a:xfrm>
            <a:custGeom>
              <a:rect b="b" l="l" r="r" t="t"/>
              <a:pathLst>
                <a:path extrusionOk="0" h="5202" w="8874">
                  <a:moveTo>
                    <a:pt x="115" y="0"/>
                  </a:moveTo>
                  <a:cubicBezTo>
                    <a:pt x="77" y="0"/>
                    <a:pt x="0" y="39"/>
                    <a:pt x="77" y="115"/>
                  </a:cubicBezTo>
                  <a:cubicBezTo>
                    <a:pt x="2830" y="1951"/>
                    <a:pt x="5814" y="3634"/>
                    <a:pt x="8758" y="5202"/>
                  </a:cubicBezTo>
                  <a:cubicBezTo>
                    <a:pt x="8797" y="5202"/>
                    <a:pt x="8873" y="5164"/>
                    <a:pt x="8797" y="5125"/>
                  </a:cubicBezTo>
                  <a:cubicBezTo>
                    <a:pt x="6005" y="3290"/>
                    <a:pt x="3136" y="153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1629221" y="1430989"/>
              <a:ext cx="213201" cy="287750"/>
            </a:xfrm>
            <a:custGeom>
              <a:rect b="b" l="l" r="r" t="t"/>
              <a:pathLst>
                <a:path extrusionOk="0" h="14764" w="10939">
                  <a:moveTo>
                    <a:pt x="3405" y="1"/>
                  </a:moveTo>
                  <a:cubicBezTo>
                    <a:pt x="2907" y="1339"/>
                    <a:pt x="2334" y="2716"/>
                    <a:pt x="1760" y="3978"/>
                  </a:cubicBezTo>
                  <a:cubicBezTo>
                    <a:pt x="880" y="5967"/>
                    <a:pt x="1" y="7650"/>
                    <a:pt x="39" y="7841"/>
                  </a:cubicBezTo>
                  <a:cubicBezTo>
                    <a:pt x="536" y="10709"/>
                    <a:pt x="2869" y="14687"/>
                    <a:pt x="5546" y="14764"/>
                  </a:cubicBezTo>
                  <a:cubicBezTo>
                    <a:pt x="5558" y="14764"/>
                    <a:pt x="5569" y="14764"/>
                    <a:pt x="5580" y="14764"/>
                  </a:cubicBezTo>
                  <a:cubicBezTo>
                    <a:pt x="7617" y="14764"/>
                    <a:pt x="8110" y="11354"/>
                    <a:pt x="8262" y="10289"/>
                  </a:cubicBezTo>
                  <a:lnTo>
                    <a:pt x="8262" y="10174"/>
                  </a:lnTo>
                  <a:lnTo>
                    <a:pt x="8415" y="9600"/>
                  </a:lnTo>
                  <a:cubicBezTo>
                    <a:pt x="9180" y="7306"/>
                    <a:pt x="10939" y="4820"/>
                    <a:pt x="10939" y="4820"/>
                  </a:cubicBezTo>
                  <a:lnTo>
                    <a:pt x="3405"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1674691" y="1430248"/>
              <a:ext cx="168491" cy="210219"/>
            </a:xfrm>
            <a:custGeom>
              <a:rect b="b" l="l" r="r" t="t"/>
              <a:pathLst>
                <a:path extrusionOk="0" h="10786" w="8645">
                  <a:moveTo>
                    <a:pt x="1072" y="0"/>
                  </a:moveTo>
                  <a:cubicBezTo>
                    <a:pt x="766" y="880"/>
                    <a:pt x="383" y="1798"/>
                    <a:pt x="1" y="2716"/>
                  </a:cubicBezTo>
                  <a:cubicBezTo>
                    <a:pt x="230" y="5852"/>
                    <a:pt x="1645" y="9753"/>
                    <a:pt x="5891" y="10786"/>
                  </a:cubicBezTo>
                  <a:cubicBezTo>
                    <a:pt x="5929" y="10595"/>
                    <a:pt x="5967" y="10442"/>
                    <a:pt x="5967" y="10327"/>
                  </a:cubicBezTo>
                  <a:lnTo>
                    <a:pt x="5967" y="10212"/>
                  </a:lnTo>
                  <a:lnTo>
                    <a:pt x="6120" y="9638"/>
                  </a:lnTo>
                  <a:cubicBezTo>
                    <a:pt x="6885" y="7344"/>
                    <a:pt x="8644" y="4858"/>
                    <a:pt x="8644" y="4858"/>
                  </a:cubicBezTo>
                  <a:lnTo>
                    <a:pt x="1072"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1635925" y="1176913"/>
              <a:ext cx="351853" cy="412818"/>
            </a:xfrm>
            <a:custGeom>
              <a:rect b="b" l="l" r="r" t="t"/>
              <a:pathLst>
                <a:path extrusionOk="0" h="21181" w="18053">
                  <a:moveTo>
                    <a:pt x="10235" y="1"/>
                  </a:moveTo>
                  <a:cubicBezTo>
                    <a:pt x="8002" y="1"/>
                    <a:pt x="5764" y="885"/>
                    <a:pt x="4399" y="2748"/>
                  </a:cubicBezTo>
                  <a:cubicBezTo>
                    <a:pt x="3634" y="3781"/>
                    <a:pt x="2908" y="5846"/>
                    <a:pt x="2487" y="8141"/>
                  </a:cubicBezTo>
                  <a:cubicBezTo>
                    <a:pt x="2212" y="7901"/>
                    <a:pt x="1876" y="7753"/>
                    <a:pt x="1588" y="7753"/>
                  </a:cubicBezTo>
                  <a:cubicBezTo>
                    <a:pt x="1556" y="7753"/>
                    <a:pt x="1524" y="7755"/>
                    <a:pt x="1492" y="7759"/>
                  </a:cubicBezTo>
                  <a:cubicBezTo>
                    <a:pt x="1" y="8065"/>
                    <a:pt x="154" y="12501"/>
                    <a:pt x="1416" y="13496"/>
                  </a:cubicBezTo>
                  <a:cubicBezTo>
                    <a:pt x="1607" y="13649"/>
                    <a:pt x="1760" y="13725"/>
                    <a:pt x="1951" y="13802"/>
                  </a:cubicBezTo>
                  <a:cubicBezTo>
                    <a:pt x="1990" y="15064"/>
                    <a:pt x="2143" y="16211"/>
                    <a:pt x="2525" y="16899"/>
                  </a:cubicBezTo>
                  <a:cubicBezTo>
                    <a:pt x="3915" y="19447"/>
                    <a:pt x="6550" y="21181"/>
                    <a:pt x="9222" y="21181"/>
                  </a:cubicBezTo>
                  <a:cubicBezTo>
                    <a:pt x="10521" y="21181"/>
                    <a:pt x="11828" y="20770"/>
                    <a:pt x="13004" y="19844"/>
                  </a:cubicBezTo>
                  <a:cubicBezTo>
                    <a:pt x="16447" y="17205"/>
                    <a:pt x="18053" y="5464"/>
                    <a:pt x="16332" y="2940"/>
                  </a:cubicBezTo>
                  <a:cubicBezTo>
                    <a:pt x="15025" y="1019"/>
                    <a:pt x="12632" y="1"/>
                    <a:pt x="10235"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1824533" y="1387759"/>
              <a:ext cx="18652" cy="29079"/>
            </a:xfrm>
            <a:custGeom>
              <a:rect b="b" l="l" r="r" t="t"/>
              <a:pathLst>
                <a:path extrusionOk="0" h="1492" w="957">
                  <a:moveTo>
                    <a:pt x="918" y="0"/>
                  </a:moveTo>
                  <a:lnTo>
                    <a:pt x="918" y="0"/>
                  </a:lnTo>
                  <a:cubicBezTo>
                    <a:pt x="918" y="0"/>
                    <a:pt x="880" y="0"/>
                    <a:pt x="880" y="39"/>
                  </a:cubicBezTo>
                  <a:cubicBezTo>
                    <a:pt x="803" y="689"/>
                    <a:pt x="574" y="1339"/>
                    <a:pt x="0" y="1454"/>
                  </a:cubicBezTo>
                  <a:lnTo>
                    <a:pt x="0" y="1492"/>
                  </a:lnTo>
                  <a:cubicBezTo>
                    <a:pt x="689" y="1492"/>
                    <a:pt x="956" y="651"/>
                    <a:pt x="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1809194" y="1373843"/>
              <a:ext cx="39818" cy="38161"/>
            </a:xfrm>
            <a:custGeom>
              <a:rect b="b" l="l" r="r" t="t"/>
              <a:pathLst>
                <a:path extrusionOk="0" h="1958" w="2043">
                  <a:moveTo>
                    <a:pt x="1105" y="0"/>
                  </a:moveTo>
                  <a:cubicBezTo>
                    <a:pt x="284" y="0"/>
                    <a:pt x="0" y="1688"/>
                    <a:pt x="787" y="1938"/>
                  </a:cubicBezTo>
                  <a:cubicBezTo>
                    <a:pt x="837" y="1951"/>
                    <a:pt x="885" y="1957"/>
                    <a:pt x="931" y="1957"/>
                  </a:cubicBezTo>
                  <a:cubicBezTo>
                    <a:pt x="1710" y="1957"/>
                    <a:pt x="2042" y="242"/>
                    <a:pt x="1284" y="26"/>
                  </a:cubicBezTo>
                  <a:cubicBezTo>
                    <a:pt x="1222" y="8"/>
                    <a:pt x="1162" y="0"/>
                    <a:pt x="1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1902046" y="1408633"/>
              <a:ext cx="13448" cy="33562"/>
            </a:xfrm>
            <a:custGeom>
              <a:rect b="b" l="l" r="r" t="t"/>
              <a:pathLst>
                <a:path extrusionOk="0" h="1722" w="690">
                  <a:moveTo>
                    <a:pt x="345" y="0"/>
                  </a:moveTo>
                  <a:lnTo>
                    <a:pt x="345" y="0"/>
                  </a:lnTo>
                  <a:cubicBezTo>
                    <a:pt x="115" y="536"/>
                    <a:pt x="1" y="1492"/>
                    <a:pt x="689" y="1721"/>
                  </a:cubicBezTo>
                  <a:lnTo>
                    <a:pt x="689" y="1683"/>
                  </a:lnTo>
                  <a:cubicBezTo>
                    <a:pt x="192" y="1339"/>
                    <a:pt x="268" y="612"/>
                    <a:pt x="383" y="38"/>
                  </a:cubicBezTo>
                  <a:lnTo>
                    <a:pt x="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1899395" y="1398148"/>
              <a:ext cx="40890" cy="38181"/>
            </a:xfrm>
            <a:custGeom>
              <a:rect b="b" l="l" r="r" t="t"/>
              <a:pathLst>
                <a:path extrusionOk="0" h="1959" w="2098">
                  <a:moveTo>
                    <a:pt x="1121" y="1"/>
                  </a:moveTo>
                  <a:cubicBezTo>
                    <a:pt x="315" y="1"/>
                    <a:pt x="1" y="1878"/>
                    <a:pt x="863" y="1953"/>
                  </a:cubicBezTo>
                  <a:cubicBezTo>
                    <a:pt x="890" y="1957"/>
                    <a:pt x="916" y="1958"/>
                    <a:pt x="942" y="1958"/>
                  </a:cubicBezTo>
                  <a:cubicBezTo>
                    <a:pt x="1800" y="1958"/>
                    <a:pt x="2098" y="151"/>
                    <a:pt x="1169" y="3"/>
                  </a:cubicBezTo>
                  <a:cubicBezTo>
                    <a:pt x="1153" y="1"/>
                    <a:pt x="1137" y="1"/>
                    <a:pt x="1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1814086" y="1325878"/>
              <a:ext cx="46230" cy="21556"/>
            </a:xfrm>
            <a:custGeom>
              <a:rect b="b" l="l" r="r" t="t"/>
              <a:pathLst>
                <a:path extrusionOk="0" h="1106" w="2372">
                  <a:moveTo>
                    <a:pt x="1378" y="1"/>
                  </a:moveTo>
                  <a:cubicBezTo>
                    <a:pt x="995" y="1"/>
                    <a:pt x="651" y="39"/>
                    <a:pt x="307" y="269"/>
                  </a:cubicBezTo>
                  <a:cubicBezTo>
                    <a:pt x="1" y="575"/>
                    <a:pt x="192" y="1072"/>
                    <a:pt x="536" y="1072"/>
                  </a:cubicBezTo>
                  <a:cubicBezTo>
                    <a:pt x="638" y="1097"/>
                    <a:pt x="732" y="1106"/>
                    <a:pt x="822" y="1106"/>
                  </a:cubicBezTo>
                  <a:cubicBezTo>
                    <a:pt x="1004" y="1106"/>
                    <a:pt x="1174" y="1072"/>
                    <a:pt x="1378" y="1072"/>
                  </a:cubicBezTo>
                  <a:cubicBezTo>
                    <a:pt x="1496" y="1072"/>
                    <a:pt x="1623" y="1087"/>
                    <a:pt x="1747" y="1087"/>
                  </a:cubicBezTo>
                  <a:cubicBezTo>
                    <a:pt x="1902" y="1087"/>
                    <a:pt x="2053" y="1063"/>
                    <a:pt x="2181" y="957"/>
                  </a:cubicBezTo>
                  <a:cubicBezTo>
                    <a:pt x="2334" y="842"/>
                    <a:pt x="2372" y="613"/>
                    <a:pt x="2257" y="460"/>
                  </a:cubicBezTo>
                  <a:cubicBezTo>
                    <a:pt x="2066" y="116"/>
                    <a:pt x="1683" y="39"/>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911732" y="1357004"/>
              <a:ext cx="42235" cy="28943"/>
            </a:xfrm>
            <a:custGeom>
              <a:rect b="b" l="l" r="r" t="t"/>
              <a:pathLst>
                <a:path extrusionOk="0" h="1485" w="2167">
                  <a:moveTo>
                    <a:pt x="723" y="1"/>
                  </a:moveTo>
                  <a:cubicBezTo>
                    <a:pt x="546" y="1"/>
                    <a:pt x="364" y="48"/>
                    <a:pt x="192" y="163"/>
                  </a:cubicBezTo>
                  <a:cubicBezTo>
                    <a:pt x="39" y="240"/>
                    <a:pt x="1" y="507"/>
                    <a:pt x="77" y="622"/>
                  </a:cubicBezTo>
                  <a:cubicBezTo>
                    <a:pt x="230" y="928"/>
                    <a:pt x="460" y="966"/>
                    <a:pt x="766" y="1119"/>
                  </a:cubicBezTo>
                  <a:cubicBezTo>
                    <a:pt x="995" y="1272"/>
                    <a:pt x="1225" y="1349"/>
                    <a:pt x="1492" y="1464"/>
                  </a:cubicBezTo>
                  <a:cubicBezTo>
                    <a:pt x="1530" y="1478"/>
                    <a:pt x="1569" y="1484"/>
                    <a:pt x="1608" y="1484"/>
                  </a:cubicBezTo>
                  <a:cubicBezTo>
                    <a:pt x="1885" y="1484"/>
                    <a:pt x="2167" y="1149"/>
                    <a:pt x="2066" y="813"/>
                  </a:cubicBezTo>
                  <a:cubicBezTo>
                    <a:pt x="1875" y="507"/>
                    <a:pt x="1607" y="240"/>
                    <a:pt x="1225" y="125"/>
                  </a:cubicBezTo>
                  <a:cubicBezTo>
                    <a:pt x="1072" y="48"/>
                    <a:pt x="900" y="1"/>
                    <a:pt x="7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1814086" y="1490629"/>
              <a:ext cx="23875" cy="14247"/>
            </a:xfrm>
            <a:custGeom>
              <a:rect b="b" l="l" r="r" t="t"/>
              <a:pathLst>
                <a:path extrusionOk="0" h="731" w="1225">
                  <a:moveTo>
                    <a:pt x="77" y="0"/>
                  </a:moveTo>
                  <a:cubicBezTo>
                    <a:pt x="39" y="0"/>
                    <a:pt x="1" y="0"/>
                    <a:pt x="39" y="39"/>
                  </a:cubicBezTo>
                  <a:cubicBezTo>
                    <a:pt x="39" y="268"/>
                    <a:pt x="115" y="574"/>
                    <a:pt x="345" y="650"/>
                  </a:cubicBezTo>
                  <a:cubicBezTo>
                    <a:pt x="440" y="705"/>
                    <a:pt x="549" y="730"/>
                    <a:pt x="659" y="730"/>
                  </a:cubicBezTo>
                  <a:cubicBezTo>
                    <a:pt x="860" y="730"/>
                    <a:pt x="1063" y="646"/>
                    <a:pt x="1186" y="497"/>
                  </a:cubicBezTo>
                  <a:cubicBezTo>
                    <a:pt x="1225" y="459"/>
                    <a:pt x="1186" y="459"/>
                    <a:pt x="1186" y="459"/>
                  </a:cubicBezTo>
                  <a:cubicBezTo>
                    <a:pt x="1059" y="459"/>
                    <a:pt x="880" y="476"/>
                    <a:pt x="719" y="476"/>
                  </a:cubicBezTo>
                  <a:cubicBezTo>
                    <a:pt x="638" y="476"/>
                    <a:pt x="562" y="472"/>
                    <a:pt x="498" y="459"/>
                  </a:cubicBezTo>
                  <a:cubicBezTo>
                    <a:pt x="268" y="383"/>
                    <a:pt x="154" y="192"/>
                    <a:pt x="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829971" y="1342172"/>
              <a:ext cx="81780" cy="142511"/>
            </a:xfrm>
            <a:custGeom>
              <a:rect b="b" l="l" r="r" t="t"/>
              <a:pathLst>
                <a:path extrusionOk="0" h="7312" w="4196">
                  <a:moveTo>
                    <a:pt x="3996" y="0"/>
                  </a:moveTo>
                  <a:cubicBezTo>
                    <a:pt x="3980" y="0"/>
                    <a:pt x="3966" y="12"/>
                    <a:pt x="3966" y="45"/>
                  </a:cubicBezTo>
                  <a:cubicBezTo>
                    <a:pt x="3584" y="1957"/>
                    <a:pt x="3584" y="3946"/>
                    <a:pt x="3201" y="5896"/>
                  </a:cubicBezTo>
                  <a:cubicBezTo>
                    <a:pt x="2934" y="5743"/>
                    <a:pt x="2513" y="5476"/>
                    <a:pt x="2284" y="5399"/>
                  </a:cubicBezTo>
                  <a:cubicBezTo>
                    <a:pt x="2245" y="5399"/>
                    <a:pt x="2054" y="7005"/>
                    <a:pt x="2054" y="7005"/>
                  </a:cubicBezTo>
                  <a:cubicBezTo>
                    <a:pt x="1213" y="6929"/>
                    <a:pt x="715" y="6546"/>
                    <a:pt x="65" y="5896"/>
                  </a:cubicBezTo>
                  <a:cubicBezTo>
                    <a:pt x="65" y="5885"/>
                    <a:pt x="59" y="5880"/>
                    <a:pt x="50" y="5880"/>
                  </a:cubicBezTo>
                  <a:cubicBezTo>
                    <a:pt x="30" y="5880"/>
                    <a:pt x="0" y="5907"/>
                    <a:pt x="27" y="5934"/>
                  </a:cubicBezTo>
                  <a:cubicBezTo>
                    <a:pt x="257" y="6508"/>
                    <a:pt x="677" y="6891"/>
                    <a:pt x="1174" y="7120"/>
                  </a:cubicBezTo>
                  <a:cubicBezTo>
                    <a:pt x="1404" y="7235"/>
                    <a:pt x="1633" y="7273"/>
                    <a:pt x="1901" y="7311"/>
                  </a:cubicBezTo>
                  <a:lnTo>
                    <a:pt x="2169" y="7311"/>
                  </a:lnTo>
                  <a:cubicBezTo>
                    <a:pt x="2245" y="7311"/>
                    <a:pt x="2322" y="7273"/>
                    <a:pt x="2322" y="7235"/>
                  </a:cubicBezTo>
                  <a:lnTo>
                    <a:pt x="2551" y="5934"/>
                  </a:lnTo>
                  <a:cubicBezTo>
                    <a:pt x="2675" y="6058"/>
                    <a:pt x="3195" y="6429"/>
                    <a:pt x="3412" y="6429"/>
                  </a:cubicBezTo>
                  <a:cubicBezTo>
                    <a:pt x="3465" y="6429"/>
                    <a:pt x="3500" y="6407"/>
                    <a:pt x="3507" y="6355"/>
                  </a:cubicBezTo>
                  <a:cubicBezTo>
                    <a:pt x="3813" y="4366"/>
                    <a:pt x="4196" y="2110"/>
                    <a:pt x="4043" y="45"/>
                  </a:cubicBezTo>
                  <a:cubicBezTo>
                    <a:pt x="4043" y="22"/>
                    <a:pt x="4017" y="0"/>
                    <a:pt x="3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1820050" y="1460068"/>
              <a:ext cx="41767" cy="30112"/>
            </a:xfrm>
            <a:custGeom>
              <a:rect b="b" l="l" r="r" t="t"/>
              <a:pathLst>
                <a:path extrusionOk="0" h="1545" w="2143">
                  <a:moveTo>
                    <a:pt x="574" y="0"/>
                  </a:moveTo>
                  <a:cubicBezTo>
                    <a:pt x="574" y="0"/>
                    <a:pt x="383" y="191"/>
                    <a:pt x="230" y="459"/>
                  </a:cubicBezTo>
                  <a:cubicBezTo>
                    <a:pt x="115" y="803"/>
                    <a:pt x="1" y="1186"/>
                    <a:pt x="421" y="1415"/>
                  </a:cubicBezTo>
                  <a:cubicBezTo>
                    <a:pt x="593" y="1501"/>
                    <a:pt x="766" y="1544"/>
                    <a:pt x="922" y="1544"/>
                  </a:cubicBezTo>
                  <a:cubicBezTo>
                    <a:pt x="973" y="1544"/>
                    <a:pt x="1024" y="1540"/>
                    <a:pt x="1072" y="1530"/>
                  </a:cubicBezTo>
                  <a:cubicBezTo>
                    <a:pt x="1645" y="1454"/>
                    <a:pt x="2142" y="1033"/>
                    <a:pt x="2142" y="1033"/>
                  </a:cubicBezTo>
                  <a:cubicBezTo>
                    <a:pt x="1110" y="689"/>
                    <a:pt x="574" y="0"/>
                    <a:pt x="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820050" y="1469014"/>
              <a:ext cx="21634" cy="21166"/>
            </a:xfrm>
            <a:custGeom>
              <a:rect b="b" l="l" r="r" t="t"/>
              <a:pathLst>
                <a:path extrusionOk="0" h="1086" w="1110">
                  <a:moveTo>
                    <a:pt x="268" y="0"/>
                  </a:moveTo>
                  <a:lnTo>
                    <a:pt x="268" y="0"/>
                  </a:lnTo>
                  <a:cubicBezTo>
                    <a:pt x="115" y="344"/>
                    <a:pt x="1" y="727"/>
                    <a:pt x="460" y="956"/>
                  </a:cubicBezTo>
                  <a:cubicBezTo>
                    <a:pt x="603" y="1042"/>
                    <a:pt x="768" y="1085"/>
                    <a:pt x="922" y="1085"/>
                  </a:cubicBezTo>
                  <a:cubicBezTo>
                    <a:pt x="973" y="1085"/>
                    <a:pt x="1024" y="1081"/>
                    <a:pt x="1072" y="1071"/>
                  </a:cubicBezTo>
                  <a:cubicBezTo>
                    <a:pt x="1110" y="574"/>
                    <a:pt x="727" y="153"/>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672450" y="1134113"/>
              <a:ext cx="351872" cy="252298"/>
            </a:xfrm>
            <a:custGeom>
              <a:rect b="b" l="l" r="r" t="t"/>
              <a:pathLst>
                <a:path extrusionOk="0" h="12945" w="18054">
                  <a:moveTo>
                    <a:pt x="4803" y="1"/>
                  </a:moveTo>
                  <a:cubicBezTo>
                    <a:pt x="4784" y="1"/>
                    <a:pt x="4764" y="4"/>
                    <a:pt x="4743" y="11"/>
                  </a:cubicBezTo>
                  <a:cubicBezTo>
                    <a:pt x="4246" y="202"/>
                    <a:pt x="4476" y="2688"/>
                    <a:pt x="4476" y="2688"/>
                  </a:cubicBezTo>
                  <a:cubicBezTo>
                    <a:pt x="4476" y="2688"/>
                    <a:pt x="3198" y="1915"/>
                    <a:pt x="2633" y="1915"/>
                  </a:cubicBezTo>
                  <a:cubicBezTo>
                    <a:pt x="2557" y="1915"/>
                    <a:pt x="2494" y="1929"/>
                    <a:pt x="2449" y="1961"/>
                  </a:cubicBezTo>
                  <a:cubicBezTo>
                    <a:pt x="2143" y="2229"/>
                    <a:pt x="3711" y="3109"/>
                    <a:pt x="3711" y="3109"/>
                  </a:cubicBezTo>
                  <a:cubicBezTo>
                    <a:pt x="3711" y="3109"/>
                    <a:pt x="804" y="3262"/>
                    <a:pt x="422" y="6474"/>
                  </a:cubicBezTo>
                  <a:cubicBezTo>
                    <a:pt x="1" y="9457"/>
                    <a:pt x="498" y="12823"/>
                    <a:pt x="1263" y="12938"/>
                  </a:cubicBezTo>
                  <a:cubicBezTo>
                    <a:pt x="1301" y="12943"/>
                    <a:pt x="1339" y="12945"/>
                    <a:pt x="1376" y="12945"/>
                  </a:cubicBezTo>
                  <a:cubicBezTo>
                    <a:pt x="2845" y="12945"/>
                    <a:pt x="3864" y="9381"/>
                    <a:pt x="3864" y="9381"/>
                  </a:cubicBezTo>
                  <a:cubicBezTo>
                    <a:pt x="3864" y="9381"/>
                    <a:pt x="5853" y="9190"/>
                    <a:pt x="7382" y="5939"/>
                  </a:cubicBezTo>
                  <a:cubicBezTo>
                    <a:pt x="7382" y="5939"/>
                    <a:pt x="7727" y="9649"/>
                    <a:pt x="14075" y="10528"/>
                  </a:cubicBezTo>
                  <a:cubicBezTo>
                    <a:pt x="14075" y="10528"/>
                    <a:pt x="14840" y="9190"/>
                    <a:pt x="14496" y="7239"/>
                  </a:cubicBezTo>
                  <a:lnTo>
                    <a:pt x="14496" y="7239"/>
                  </a:lnTo>
                  <a:cubicBezTo>
                    <a:pt x="14496" y="7240"/>
                    <a:pt x="14955" y="8616"/>
                    <a:pt x="15185" y="10949"/>
                  </a:cubicBezTo>
                  <a:cubicBezTo>
                    <a:pt x="15185" y="10949"/>
                    <a:pt x="18053" y="6283"/>
                    <a:pt x="14190" y="3262"/>
                  </a:cubicBezTo>
                  <a:cubicBezTo>
                    <a:pt x="13184" y="2482"/>
                    <a:pt x="11681" y="1967"/>
                    <a:pt x="9475" y="1967"/>
                  </a:cubicBezTo>
                  <a:cubicBezTo>
                    <a:pt x="8327" y="1967"/>
                    <a:pt x="6989" y="2106"/>
                    <a:pt x="5432" y="2420"/>
                  </a:cubicBezTo>
                  <a:cubicBezTo>
                    <a:pt x="5432" y="2420"/>
                    <a:pt x="5325" y="1"/>
                    <a:pt x="480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658273" y="1353476"/>
              <a:ext cx="35043" cy="80708"/>
            </a:xfrm>
            <a:custGeom>
              <a:rect b="b" l="l" r="r" t="t"/>
              <a:pathLst>
                <a:path extrusionOk="0" h="4141" w="1798">
                  <a:moveTo>
                    <a:pt x="39" y="0"/>
                  </a:moveTo>
                  <a:cubicBezTo>
                    <a:pt x="880" y="803"/>
                    <a:pt x="1148" y="1912"/>
                    <a:pt x="1186" y="3021"/>
                  </a:cubicBezTo>
                  <a:cubicBezTo>
                    <a:pt x="1034" y="2626"/>
                    <a:pt x="785" y="2352"/>
                    <a:pt x="383" y="2352"/>
                  </a:cubicBezTo>
                  <a:cubicBezTo>
                    <a:pt x="279" y="2352"/>
                    <a:pt x="164" y="2370"/>
                    <a:pt x="39" y="2410"/>
                  </a:cubicBezTo>
                  <a:cubicBezTo>
                    <a:pt x="0" y="2410"/>
                    <a:pt x="39" y="2448"/>
                    <a:pt x="39" y="2448"/>
                  </a:cubicBezTo>
                  <a:cubicBezTo>
                    <a:pt x="459" y="2486"/>
                    <a:pt x="765" y="2677"/>
                    <a:pt x="957" y="3098"/>
                  </a:cubicBezTo>
                  <a:cubicBezTo>
                    <a:pt x="1071" y="3404"/>
                    <a:pt x="1071" y="3786"/>
                    <a:pt x="1148" y="4054"/>
                  </a:cubicBezTo>
                  <a:cubicBezTo>
                    <a:pt x="1148" y="4111"/>
                    <a:pt x="1196" y="4140"/>
                    <a:pt x="1243" y="4140"/>
                  </a:cubicBezTo>
                  <a:cubicBezTo>
                    <a:pt x="1291" y="4140"/>
                    <a:pt x="1339" y="4111"/>
                    <a:pt x="1339" y="4054"/>
                  </a:cubicBezTo>
                  <a:lnTo>
                    <a:pt x="1339" y="4016"/>
                  </a:lnTo>
                  <a:cubicBezTo>
                    <a:pt x="1798" y="2792"/>
                    <a:pt x="1377" y="574"/>
                    <a:pt x="3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2039199" y="1064708"/>
              <a:ext cx="454741" cy="408315"/>
            </a:xfrm>
            <a:custGeom>
              <a:rect b="b" l="l" r="r" t="t"/>
              <a:pathLst>
                <a:path extrusionOk="0" h="20950" w="23332">
                  <a:moveTo>
                    <a:pt x="12332" y="0"/>
                  </a:moveTo>
                  <a:cubicBezTo>
                    <a:pt x="7034" y="0"/>
                    <a:pt x="2487" y="4002"/>
                    <a:pt x="1913" y="9385"/>
                  </a:cubicBezTo>
                  <a:cubicBezTo>
                    <a:pt x="1722" y="11144"/>
                    <a:pt x="1990" y="12865"/>
                    <a:pt x="2640" y="14395"/>
                  </a:cubicBezTo>
                  <a:lnTo>
                    <a:pt x="1" y="18947"/>
                  </a:lnTo>
                  <a:lnTo>
                    <a:pt x="1" y="18947"/>
                  </a:lnTo>
                  <a:lnTo>
                    <a:pt x="5241" y="18220"/>
                  </a:lnTo>
                  <a:cubicBezTo>
                    <a:pt x="6847" y="19635"/>
                    <a:pt x="8912" y="20668"/>
                    <a:pt x="11245" y="20897"/>
                  </a:cubicBezTo>
                  <a:cubicBezTo>
                    <a:pt x="11600" y="20933"/>
                    <a:pt x="11952" y="20950"/>
                    <a:pt x="12300" y="20950"/>
                  </a:cubicBezTo>
                  <a:cubicBezTo>
                    <a:pt x="17598" y="20950"/>
                    <a:pt x="22145" y="16948"/>
                    <a:pt x="22719" y="11565"/>
                  </a:cubicBezTo>
                  <a:cubicBezTo>
                    <a:pt x="23331" y="5828"/>
                    <a:pt x="19124" y="665"/>
                    <a:pt x="13387" y="53"/>
                  </a:cubicBezTo>
                  <a:cubicBezTo>
                    <a:pt x="13033" y="18"/>
                    <a:pt x="12681" y="0"/>
                    <a:pt x="1233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2269535" y="1780976"/>
              <a:ext cx="27617" cy="15923"/>
            </a:xfrm>
            <a:custGeom>
              <a:rect b="b" l="l" r="r" t="t"/>
              <a:pathLst>
                <a:path extrusionOk="0" h="817" w="1417">
                  <a:moveTo>
                    <a:pt x="560" y="0"/>
                  </a:moveTo>
                  <a:cubicBezTo>
                    <a:pt x="450" y="0"/>
                    <a:pt x="345" y="19"/>
                    <a:pt x="230" y="57"/>
                  </a:cubicBezTo>
                  <a:cubicBezTo>
                    <a:pt x="1" y="210"/>
                    <a:pt x="1" y="555"/>
                    <a:pt x="230" y="593"/>
                  </a:cubicBezTo>
                  <a:cubicBezTo>
                    <a:pt x="383" y="631"/>
                    <a:pt x="575" y="669"/>
                    <a:pt x="728" y="746"/>
                  </a:cubicBezTo>
                  <a:cubicBezTo>
                    <a:pt x="860" y="772"/>
                    <a:pt x="955" y="817"/>
                    <a:pt x="1064" y="817"/>
                  </a:cubicBezTo>
                  <a:cubicBezTo>
                    <a:pt x="1114" y="817"/>
                    <a:pt x="1166" y="808"/>
                    <a:pt x="1225" y="784"/>
                  </a:cubicBezTo>
                  <a:cubicBezTo>
                    <a:pt x="1340" y="746"/>
                    <a:pt x="1416" y="593"/>
                    <a:pt x="1378" y="478"/>
                  </a:cubicBezTo>
                  <a:cubicBezTo>
                    <a:pt x="1340" y="249"/>
                    <a:pt x="1148" y="96"/>
                    <a:pt x="919" y="57"/>
                  </a:cubicBezTo>
                  <a:cubicBezTo>
                    <a:pt x="785" y="19"/>
                    <a:pt x="670" y="0"/>
                    <a:pt x="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2340363" y="1823426"/>
              <a:ext cx="23466" cy="22472"/>
            </a:xfrm>
            <a:custGeom>
              <a:rect b="b" l="l" r="r" t="t"/>
              <a:pathLst>
                <a:path extrusionOk="0" h="1153" w="1204">
                  <a:moveTo>
                    <a:pt x="317" y="1"/>
                  </a:moveTo>
                  <a:cubicBezTo>
                    <a:pt x="276" y="1"/>
                    <a:pt x="235" y="7"/>
                    <a:pt x="192" y="21"/>
                  </a:cubicBezTo>
                  <a:cubicBezTo>
                    <a:pt x="77" y="98"/>
                    <a:pt x="0" y="212"/>
                    <a:pt x="39" y="327"/>
                  </a:cubicBezTo>
                  <a:cubicBezTo>
                    <a:pt x="77" y="518"/>
                    <a:pt x="230" y="595"/>
                    <a:pt x="383" y="748"/>
                  </a:cubicBezTo>
                  <a:cubicBezTo>
                    <a:pt x="536" y="863"/>
                    <a:pt x="612" y="977"/>
                    <a:pt x="765" y="1092"/>
                  </a:cubicBezTo>
                  <a:cubicBezTo>
                    <a:pt x="806" y="1133"/>
                    <a:pt x="858" y="1152"/>
                    <a:pt x="911" y="1152"/>
                  </a:cubicBezTo>
                  <a:cubicBezTo>
                    <a:pt x="1055" y="1152"/>
                    <a:pt x="1204" y="1010"/>
                    <a:pt x="1148" y="786"/>
                  </a:cubicBezTo>
                  <a:cubicBezTo>
                    <a:pt x="1109" y="557"/>
                    <a:pt x="995" y="365"/>
                    <a:pt x="804" y="212"/>
                  </a:cubicBezTo>
                  <a:cubicBezTo>
                    <a:pt x="648" y="119"/>
                    <a:pt x="493" y="1"/>
                    <a:pt x="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2308730" y="1852973"/>
              <a:ext cx="38454" cy="29878"/>
            </a:xfrm>
            <a:custGeom>
              <a:rect b="b" l="l" r="r" t="t"/>
              <a:pathLst>
                <a:path extrusionOk="0" h="1533" w="1973">
                  <a:moveTo>
                    <a:pt x="1154" y="1"/>
                  </a:moveTo>
                  <a:cubicBezTo>
                    <a:pt x="583" y="1"/>
                    <a:pt x="1" y="1174"/>
                    <a:pt x="629" y="1488"/>
                  </a:cubicBezTo>
                  <a:cubicBezTo>
                    <a:pt x="693" y="1519"/>
                    <a:pt x="758" y="1532"/>
                    <a:pt x="823" y="1532"/>
                  </a:cubicBezTo>
                  <a:cubicBezTo>
                    <a:pt x="1416" y="1532"/>
                    <a:pt x="1972" y="380"/>
                    <a:pt x="1317" y="35"/>
                  </a:cubicBezTo>
                  <a:cubicBezTo>
                    <a:pt x="1264" y="12"/>
                    <a:pt x="1209" y="1"/>
                    <a:pt x="1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2334399" y="1857514"/>
              <a:ext cx="21634" cy="17346"/>
            </a:xfrm>
            <a:custGeom>
              <a:rect b="b" l="l" r="r" t="t"/>
              <a:pathLst>
                <a:path extrusionOk="0" h="890" w="1110">
                  <a:moveTo>
                    <a:pt x="178" y="1"/>
                  </a:moveTo>
                  <a:cubicBezTo>
                    <a:pt x="141" y="1"/>
                    <a:pt x="115" y="41"/>
                    <a:pt x="115" y="108"/>
                  </a:cubicBezTo>
                  <a:cubicBezTo>
                    <a:pt x="0" y="452"/>
                    <a:pt x="77" y="758"/>
                    <a:pt x="345" y="873"/>
                  </a:cubicBezTo>
                  <a:cubicBezTo>
                    <a:pt x="397" y="885"/>
                    <a:pt x="446" y="890"/>
                    <a:pt x="493" y="890"/>
                  </a:cubicBezTo>
                  <a:cubicBezTo>
                    <a:pt x="756" y="890"/>
                    <a:pt x="941" y="718"/>
                    <a:pt x="1071" y="491"/>
                  </a:cubicBezTo>
                  <a:cubicBezTo>
                    <a:pt x="1110" y="452"/>
                    <a:pt x="1071" y="452"/>
                    <a:pt x="1071" y="452"/>
                  </a:cubicBezTo>
                  <a:cubicBezTo>
                    <a:pt x="953" y="500"/>
                    <a:pt x="820" y="532"/>
                    <a:pt x="700" y="532"/>
                  </a:cubicBezTo>
                  <a:cubicBezTo>
                    <a:pt x="626" y="532"/>
                    <a:pt x="556" y="520"/>
                    <a:pt x="498" y="491"/>
                  </a:cubicBezTo>
                  <a:cubicBezTo>
                    <a:pt x="383" y="376"/>
                    <a:pt x="345" y="185"/>
                    <a:pt x="268" y="70"/>
                  </a:cubicBezTo>
                  <a:cubicBezTo>
                    <a:pt x="236" y="22"/>
                    <a:pt x="204" y="1"/>
                    <a:pt x="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2247336" y="1815591"/>
              <a:ext cx="37323" cy="29644"/>
            </a:xfrm>
            <a:custGeom>
              <a:rect b="b" l="l" r="r" t="t"/>
              <a:pathLst>
                <a:path extrusionOk="0" h="1521" w="1915">
                  <a:moveTo>
                    <a:pt x="1148" y="0"/>
                  </a:moveTo>
                  <a:cubicBezTo>
                    <a:pt x="564" y="0"/>
                    <a:pt x="1" y="1090"/>
                    <a:pt x="566" y="1456"/>
                  </a:cubicBezTo>
                  <a:cubicBezTo>
                    <a:pt x="638" y="1501"/>
                    <a:pt x="713" y="1521"/>
                    <a:pt x="787" y="1521"/>
                  </a:cubicBezTo>
                  <a:cubicBezTo>
                    <a:pt x="1348" y="1521"/>
                    <a:pt x="1914" y="383"/>
                    <a:pt x="1408" y="79"/>
                  </a:cubicBezTo>
                  <a:cubicBezTo>
                    <a:pt x="1323" y="24"/>
                    <a:pt x="1235" y="0"/>
                    <a:pt x="1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2250162" y="1806684"/>
              <a:ext cx="19393" cy="16644"/>
            </a:xfrm>
            <a:custGeom>
              <a:rect b="b" l="l" r="r" t="t"/>
              <a:pathLst>
                <a:path extrusionOk="0" h="854" w="995">
                  <a:moveTo>
                    <a:pt x="230" y="1"/>
                  </a:moveTo>
                  <a:cubicBezTo>
                    <a:pt x="77" y="230"/>
                    <a:pt x="1" y="536"/>
                    <a:pt x="230" y="766"/>
                  </a:cubicBezTo>
                  <a:cubicBezTo>
                    <a:pt x="292" y="828"/>
                    <a:pt x="370" y="853"/>
                    <a:pt x="454" y="853"/>
                  </a:cubicBezTo>
                  <a:cubicBezTo>
                    <a:pt x="629" y="853"/>
                    <a:pt x="828" y="742"/>
                    <a:pt x="957" y="613"/>
                  </a:cubicBezTo>
                  <a:cubicBezTo>
                    <a:pt x="995" y="536"/>
                    <a:pt x="995" y="460"/>
                    <a:pt x="957" y="460"/>
                  </a:cubicBezTo>
                  <a:cubicBezTo>
                    <a:pt x="855" y="460"/>
                    <a:pt x="736" y="494"/>
                    <a:pt x="622" y="494"/>
                  </a:cubicBezTo>
                  <a:cubicBezTo>
                    <a:pt x="566" y="494"/>
                    <a:pt x="511" y="485"/>
                    <a:pt x="460" y="460"/>
                  </a:cubicBezTo>
                  <a:cubicBezTo>
                    <a:pt x="307" y="383"/>
                    <a:pt x="268" y="192"/>
                    <a:pt x="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2270295" y="1920741"/>
              <a:ext cx="18652" cy="10564"/>
            </a:xfrm>
            <a:custGeom>
              <a:rect b="b" l="l" r="r" t="t"/>
              <a:pathLst>
                <a:path extrusionOk="0" h="542" w="957">
                  <a:moveTo>
                    <a:pt x="0" y="0"/>
                  </a:moveTo>
                  <a:cubicBezTo>
                    <a:pt x="38" y="268"/>
                    <a:pt x="230" y="459"/>
                    <a:pt x="421" y="536"/>
                  </a:cubicBezTo>
                  <a:cubicBezTo>
                    <a:pt x="449" y="540"/>
                    <a:pt x="476" y="542"/>
                    <a:pt x="501" y="542"/>
                  </a:cubicBezTo>
                  <a:cubicBezTo>
                    <a:pt x="713" y="542"/>
                    <a:pt x="820" y="405"/>
                    <a:pt x="956" y="268"/>
                  </a:cubicBezTo>
                  <a:lnTo>
                    <a:pt x="956" y="268"/>
                  </a:lnTo>
                  <a:cubicBezTo>
                    <a:pt x="833" y="299"/>
                    <a:pt x="684" y="355"/>
                    <a:pt x="571" y="355"/>
                  </a:cubicBezTo>
                  <a:cubicBezTo>
                    <a:pt x="544" y="355"/>
                    <a:pt x="519" y="352"/>
                    <a:pt x="497" y="344"/>
                  </a:cubicBezTo>
                  <a:cubicBezTo>
                    <a:pt x="344" y="306"/>
                    <a:pt x="191" y="115"/>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2254644" y="1824693"/>
              <a:ext cx="44496" cy="78779"/>
            </a:xfrm>
            <a:custGeom>
              <a:rect b="b" l="l" r="r" t="t"/>
              <a:pathLst>
                <a:path extrusionOk="0" h="4042" w="2283">
                  <a:moveTo>
                    <a:pt x="2205" y="0"/>
                  </a:moveTo>
                  <a:cubicBezTo>
                    <a:pt x="2191" y="0"/>
                    <a:pt x="2180" y="9"/>
                    <a:pt x="2180" y="33"/>
                  </a:cubicBezTo>
                  <a:cubicBezTo>
                    <a:pt x="1224" y="989"/>
                    <a:pt x="765" y="1486"/>
                    <a:pt x="153" y="2328"/>
                  </a:cubicBezTo>
                  <a:cubicBezTo>
                    <a:pt x="0" y="2366"/>
                    <a:pt x="650" y="2595"/>
                    <a:pt x="841" y="2595"/>
                  </a:cubicBezTo>
                  <a:cubicBezTo>
                    <a:pt x="841" y="2595"/>
                    <a:pt x="421" y="3169"/>
                    <a:pt x="230" y="3513"/>
                  </a:cubicBezTo>
                  <a:cubicBezTo>
                    <a:pt x="230" y="3551"/>
                    <a:pt x="268" y="3590"/>
                    <a:pt x="383" y="3666"/>
                  </a:cubicBezTo>
                  <a:cubicBezTo>
                    <a:pt x="671" y="3907"/>
                    <a:pt x="1051" y="4042"/>
                    <a:pt x="1436" y="4042"/>
                  </a:cubicBezTo>
                  <a:cubicBezTo>
                    <a:pt x="1663" y="4042"/>
                    <a:pt x="1891" y="3995"/>
                    <a:pt x="2104" y="3896"/>
                  </a:cubicBezTo>
                  <a:cubicBezTo>
                    <a:pt x="2142" y="3896"/>
                    <a:pt x="2104" y="3857"/>
                    <a:pt x="2104" y="3857"/>
                  </a:cubicBezTo>
                  <a:cubicBezTo>
                    <a:pt x="2045" y="3861"/>
                    <a:pt x="1987" y="3863"/>
                    <a:pt x="1930" y="3863"/>
                  </a:cubicBezTo>
                  <a:cubicBezTo>
                    <a:pt x="1429" y="3863"/>
                    <a:pt x="986" y="3715"/>
                    <a:pt x="574" y="3475"/>
                  </a:cubicBezTo>
                  <a:cubicBezTo>
                    <a:pt x="612" y="3360"/>
                    <a:pt x="1377" y="2442"/>
                    <a:pt x="1339" y="2442"/>
                  </a:cubicBezTo>
                  <a:cubicBezTo>
                    <a:pt x="1109" y="2366"/>
                    <a:pt x="727" y="2251"/>
                    <a:pt x="574" y="2213"/>
                  </a:cubicBezTo>
                  <a:cubicBezTo>
                    <a:pt x="841" y="1830"/>
                    <a:pt x="1721" y="721"/>
                    <a:pt x="2257" y="71"/>
                  </a:cubicBezTo>
                  <a:cubicBezTo>
                    <a:pt x="2283" y="45"/>
                    <a:pt x="2237" y="0"/>
                    <a:pt x="2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2265072" y="1890921"/>
              <a:ext cx="30580" cy="26896"/>
            </a:xfrm>
            <a:custGeom>
              <a:rect b="b" l="l" r="r" t="t"/>
              <a:pathLst>
                <a:path extrusionOk="0" h="1380" w="1569">
                  <a:moveTo>
                    <a:pt x="0" y="0"/>
                  </a:moveTo>
                  <a:cubicBezTo>
                    <a:pt x="0" y="1"/>
                    <a:pt x="1" y="574"/>
                    <a:pt x="268" y="995"/>
                  </a:cubicBezTo>
                  <a:cubicBezTo>
                    <a:pt x="383" y="1148"/>
                    <a:pt x="498" y="1301"/>
                    <a:pt x="689" y="1339"/>
                  </a:cubicBezTo>
                  <a:cubicBezTo>
                    <a:pt x="760" y="1367"/>
                    <a:pt x="827" y="1380"/>
                    <a:pt x="889" y="1380"/>
                  </a:cubicBezTo>
                  <a:cubicBezTo>
                    <a:pt x="1164" y="1380"/>
                    <a:pt x="1353" y="1136"/>
                    <a:pt x="1416" y="918"/>
                  </a:cubicBezTo>
                  <a:cubicBezTo>
                    <a:pt x="1530" y="689"/>
                    <a:pt x="1569" y="421"/>
                    <a:pt x="1569" y="421"/>
                  </a:cubicBezTo>
                  <a:lnTo>
                    <a:pt x="1569" y="421"/>
                  </a:lnTo>
                  <a:cubicBezTo>
                    <a:pt x="1569" y="421"/>
                    <a:pt x="1496" y="431"/>
                    <a:pt x="1374" y="431"/>
                  </a:cubicBezTo>
                  <a:cubicBezTo>
                    <a:pt x="1090" y="431"/>
                    <a:pt x="536" y="37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2270295" y="1905909"/>
              <a:ext cx="22375" cy="11908"/>
            </a:xfrm>
            <a:custGeom>
              <a:rect b="b" l="l" r="r" t="t"/>
              <a:pathLst>
                <a:path extrusionOk="0" h="611" w="1148">
                  <a:moveTo>
                    <a:pt x="569" y="1"/>
                  </a:moveTo>
                  <a:cubicBezTo>
                    <a:pt x="359" y="1"/>
                    <a:pt x="159" y="67"/>
                    <a:pt x="0" y="226"/>
                  </a:cubicBezTo>
                  <a:cubicBezTo>
                    <a:pt x="77" y="379"/>
                    <a:pt x="230" y="532"/>
                    <a:pt x="421" y="570"/>
                  </a:cubicBezTo>
                  <a:cubicBezTo>
                    <a:pt x="492" y="598"/>
                    <a:pt x="557" y="611"/>
                    <a:pt x="618" y="611"/>
                  </a:cubicBezTo>
                  <a:cubicBezTo>
                    <a:pt x="884" y="611"/>
                    <a:pt x="1054" y="367"/>
                    <a:pt x="1148" y="149"/>
                  </a:cubicBezTo>
                  <a:cubicBezTo>
                    <a:pt x="964" y="57"/>
                    <a:pt x="762" y="1"/>
                    <a:pt x="5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2274018" y="1689177"/>
              <a:ext cx="264635" cy="276310"/>
            </a:xfrm>
            <a:custGeom>
              <a:rect b="b" l="l" r="r" t="t"/>
              <a:pathLst>
                <a:path extrusionOk="0" h="14177" w="13578">
                  <a:moveTo>
                    <a:pt x="5730" y="1"/>
                  </a:moveTo>
                  <a:cubicBezTo>
                    <a:pt x="5152" y="1"/>
                    <a:pt x="4499" y="111"/>
                    <a:pt x="3787" y="407"/>
                  </a:cubicBezTo>
                  <a:cubicBezTo>
                    <a:pt x="1492" y="1364"/>
                    <a:pt x="0" y="3850"/>
                    <a:pt x="0" y="3850"/>
                  </a:cubicBezTo>
                  <a:cubicBezTo>
                    <a:pt x="421" y="3582"/>
                    <a:pt x="1186" y="2893"/>
                    <a:pt x="3290" y="2320"/>
                  </a:cubicBezTo>
                  <a:lnTo>
                    <a:pt x="3290" y="2320"/>
                  </a:lnTo>
                  <a:cubicBezTo>
                    <a:pt x="3290" y="2320"/>
                    <a:pt x="2639" y="6144"/>
                    <a:pt x="6120" y="9281"/>
                  </a:cubicBezTo>
                  <a:cubicBezTo>
                    <a:pt x="6235" y="8707"/>
                    <a:pt x="6502" y="7559"/>
                    <a:pt x="6541" y="7406"/>
                  </a:cubicBezTo>
                  <a:cubicBezTo>
                    <a:pt x="6541" y="7598"/>
                    <a:pt x="6655" y="9510"/>
                    <a:pt x="7879" y="11269"/>
                  </a:cubicBezTo>
                  <a:cubicBezTo>
                    <a:pt x="7879" y="11269"/>
                    <a:pt x="8797" y="12723"/>
                    <a:pt x="9753" y="14176"/>
                  </a:cubicBezTo>
                  <a:cubicBezTo>
                    <a:pt x="9753" y="14176"/>
                    <a:pt x="13578" y="10313"/>
                    <a:pt x="12813" y="5877"/>
                  </a:cubicBezTo>
                  <a:cubicBezTo>
                    <a:pt x="12048" y="1823"/>
                    <a:pt x="8415" y="905"/>
                    <a:pt x="8415" y="905"/>
                  </a:cubicBezTo>
                  <a:cubicBezTo>
                    <a:pt x="8415" y="905"/>
                    <a:pt x="7385" y="1"/>
                    <a:pt x="57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2408930" y="1822178"/>
              <a:ext cx="39604" cy="40910"/>
            </a:xfrm>
            <a:custGeom>
              <a:rect b="b" l="l" r="r" t="t"/>
              <a:pathLst>
                <a:path extrusionOk="0" h="2099" w="2032">
                  <a:moveTo>
                    <a:pt x="1624" y="1"/>
                  </a:moveTo>
                  <a:cubicBezTo>
                    <a:pt x="1587" y="1"/>
                    <a:pt x="1544" y="15"/>
                    <a:pt x="1493" y="47"/>
                  </a:cubicBezTo>
                  <a:cubicBezTo>
                    <a:pt x="881" y="429"/>
                    <a:pt x="766" y="965"/>
                    <a:pt x="766" y="965"/>
                  </a:cubicBezTo>
                  <a:cubicBezTo>
                    <a:pt x="766" y="965"/>
                    <a:pt x="1" y="1309"/>
                    <a:pt x="77" y="1577"/>
                  </a:cubicBezTo>
                  <a:cubicBezTo>
                    <a:pt x="110" y="1838"/>
                    <a:pt x="866" y="2099"/>
                    <a:pt x="1183" y="2099"/>
                  </a:cubicBezTo>
                  <a:cubicBezTo>
                    <a:pt x="1237" y="2099"/>
                    <a:pt x="1279" y="2091"/>
                    <a:pt x="1301" y="2074"/>
                  </a:cubicBezTo>
                  <a:cubicBezTo>
                    <a:pt x="1493" y="1959"/>
                    <a:pt x="1646" y="1768"/>
                    <a:pt x="1646" y="1768"/>
                  </a:cubicBezTo>
                  <a:cubicBezTo>
                    <a:pt x="1646" y="1768"/>
                    <a:pt x="2031" y="1"/>
                    <a:pt x="162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2422358" y="1845450"/>
              <a:ext cx="20153" cy="18184"/>
            </a:xfrm>
            <a:custGeom>
              <a:rect b="b" l="l" r="r" t="t"/>
              <a:pathLst>
                <a:path extrusionOk="0" h="933" w="1034">
                  <a:moveTo>
                    <a:pt x="1033" y="0"/>
                  </a:moveTo>
                  <a:cubicBezTo>
                    <a:pt x="842" y="39"/>
                    <a:pt x="421" y="115"/>
                    <a:pt x="268" y="306"/>
                  </a:cubicBezTo>
                  <a:cubicBezTo>
                    <a:pt x="192" y="421"/>
                    <a:pt x="77" y="689"/>
                    <a:pt x="0" y="804"/>
                  </a:cubicBezTo>
                  <a:cubicBezTo>
                    <a:pt x="201" y="890"/>
                    <a:pt x="402" y="933"/>
                    <a:pt x="522" y="933"/>
                  </a:cubicBezTo>
                  <a:cubicBezTo>
                    <a:pt x="562" y="933"/>
                    <a:pt x="593" y="928"/>
                    <a:pt x="612" y="918"/>
                  </a:cubicBezTo>
                  <a:cubicBezTo>
                    <a:pt x="804" y="765"/>
                    <a:pt x="957" y="574"/>
                    <a:pt x="957" y="574"/>
                  </a:cubicBezTo>
                  <a:cubicBezTo>
                    <a:pt x="957" y="574"/>
                    <a:pt x="995" y="345"/>
                    <a:pt x="1033" y="0"/>
                  </a:cubicBezTo>
                  <a:close/>
                </a:path>
              </a:pathLst>
            </a:custGeom>
            <a:solidFill>
              <a:srgbClr val="050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2437268" y="1859931"/>
              <a:ext cx="54767" cy="41026"/>
            </a:xfrm>
            <a:custGeom>
              <a:rect b="b" l="l" r="r" t="t"/>
              <a:pathLst>
                <a:path extrusionOk="0" h="2105" w="2810">
                  <a:moveTo>
                    <a:pt x="1447" y="0"/>
                  </a:moveTo>
                  <a:cubicBezTo>
                    <a:pt x="920" y="0"/>
                    <a:pt x="421" y="61"/>
                    <a:pt x="421" y="61"/>
                  </a:cubicBezTo>
                  <a:cubicBezTo>
                    <a:pt x="421" y="61"/>
                    <a:pt x="230" y="252"/>
                    <a:pt x="77" y="443"/>
                  </a:cubicBezTo>
                  <a:cubicBezTo>
                    <a:pt x="0" y="634"/>
                    <a:pt x="651" y="1973"/>
                    <a:pt x="1033" y="2088"/>
                  </a:cubicBezTo>
                  <a:cubicBezTo>
                    <a:pt x="1061" y="2099"/>
                    <a:pt x="1089" y="2104"/>
                    <a:pt x="1116" y="2104"/>
                  </a:cubicBezTo>
                  <a:cubicBezTo>
                    <a:pt x="1454" y="2104"/>
                    <a:pt x="1683" y="1284"/>
                    <a:pt x="1683" y="1284"/>
                  </a:cubicBezTo>
                  <a:cubicBezTo>
                    <a:pt x="1683" y="1284"/>
                    <a:pt x="2295" y="1208"/>
                    <a:pt x="2639" y="520"/>
                  </a:cubicBezTo>
                  <a:cubicBezTo>
                    <a:pt x="2809" y="95"/>
                    <a:pt x="2106" y="0"/>
                    <a:pt x="144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2438009" y="1860360"/>
              <a:ext cx="15670" cy="17911"/>
            </a:xfrm>
            <a:custGeom>
              <a:rect b="b" l="l" r="r" t="t"/>
              <a:pathLst>
                <a:path extrusionOk="0" h="919" w="804">
                  <a:moveTo>
                    <a:pt x="804" y="0"/>
                  </a:moveTo>
                  <a:lnTo>
                    <a:pt x="804" y="0"/>
                  </a:lnTo>
                  <a:cubicBezTo>
                    <a:pt x="536" y="39"/>
                    <a:pt x="383" y="39"/>
                    <a:pt x="383" y="39"/>
                  </a:cubicBezTo>
                  <a:cubicBezTo>
                    <a:pt x="383" y="39"/>
                    <a:pt x="154" y="192"/>
                    <a:pt x="39" y="383"/>
                  </a:cubicBezTo>
                  <a:cubicBezTo>
                    <a:pt x="1" y="421"/>
                    <a:pt x="115" y="651"/>
                    <a:pt x="192" y="918"/>
                  </a:cubicBezTo>
                  <a:cubicBezTo>
                    <a:pt x="383" y="880"/>
                    <a:pt x="536" y="765"/>
                    <a:pt x="613" y="651"/>
                  </a:cubicBezTo>
                  <a:cubicBezTo>
                    <a:pt x="765" y="498"/>
                    <a:pt x="804" y="192"/>
                    <a:pt x="804" y="0"/>
                  </a:cubicBezTo>
                  <a:close/>
                </a:path>
              </a:pathLst>
            </a:custGeom>
            <a:solidFill>
              <a:srgbClr val="050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2426822" y="1850283"/>
              <a:ext cx="24616" cy="23135"/>
            </a:xfrm>
            <a:custGeom>
              <a:rect b="b" l="l" r="r" t="t"/>
              <a:pathLst>
                <a:path extrusionOk="0" h="1187" w="1263">
                  <a:moveTo>
                    <a:pt x="651" y="1"/>
                  </a:moveTo>
                  <a:cubicBezTo>
                    <a:pt x="508" y="1"/>
                    <a:pt x="364" y="58"/>
                    <a:pt x="230" y="173"/>
                  </a:cubicBezTo>
                  <a:cubicBezTo>
                    <a:pt x="1" y="441"/>
                    <a:pt x="1" y="747"/>
                    <a:pt x="230" y="1015"/>
                  </a:cubicBezTo>
                  <a:cubicBezTo>
                    <a:pt x="364" y="1129"/>
                    <a:pt x="508" y="1187"/>
                    <a:pt x="651" y="1187"/>
                  </a:cubicBezTo>
                  <a:cubicBezTo>
                    <a:pt x="794" y="1187"/>
                    <a:pt x="938" y="1129"/>
                    <a:pt x="1072" y="1015"/>
                  </a:cubicBezTo>
                  <a:cubicBezTo>
                    <a:pt x="1263" y="823"/>
                    <a:pt x="1263" y="441"/>
                    <a:pt x="1072" y="173"/>
                  </a:cubicBezTo>
                  <a:cubicBezTo>
                    <a:pt x="938" y="58"/>
                    <a:pt x="794" y="1"/>
                    <a:pt x="651"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2174676" y="1175534"/>
              <a:ext cx="242118" cy="209065"/>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3"/>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703" name="Google Shape;703;p23"/>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Revised POVs &amp; HMWs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2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1</a:t>
            </a:r>
            <a:endParaRPr/>
          </a:p>
        </p:txBody>
      </p:sp>
      <p:sp>
        <p:nvSpPr>
          <p:cNvPr id="709" name="Google Shape;709;p24"/>
          <p:cNvSpPr txBox="1"/>
          <p:nvPr/>
        </p:nvSpPr>
        <p:spPr>
          <a:xfrm>
            <a:off x="609100" y="912950"/>
            <a:ext cx="7718100" cy="16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Kimsa, a married school nurse with</a:t>
            </a:r>
            <a:r>
              <a:rPr lang="en" sz="1500">
                <a:solidFill>
                  <a:schemeClr val="dk1"/>
                </a:solidFill>
                <a:latin typeface="Proxima Nova"/>
                <a:ea typeface="Proxima Nova"/>
                <a:cs typeface="Proxima Nova"/>
                <a:sym typeface="Proxima Nova"/>
              </a:rPr>
              <a:t> a 1</a:t>
            </a:r>
            <a:r>
              <a:rPr lang="en" sz="1500">
                <a:solidFill>
                  <a:schemeClr val="dk1"/>
                </a:solidFill>
                <a:latin typeface="Proxima Nova"/>
                <a:ea typeface="Proxima Nova"/>
                <a:cs typeface="Proxima Nova"/>
                <a:sym typeface="Proxima Nova"/>
              </a:rPr>
              <a:t>5 month old</a:t>
            </a:r>
            <a:r>
              <a:rPr lang="en" sz="1500">
                <a:solidFill>
                  <a:schemeClr val="dk1"/>
                </a:solidFill>
                <a:latin typeface="Proxima Nova"/>
                <a:ea typeface="Proxima Nova"/>
                <a:cs typeface="Proxima Nova"/>
                <a:sym typeface="Proxima Nova"/>
              </a:rPr>
              <a:t> girl and a 3.5 </a:t>
            </a:r>
            <a:r>
              <a:rPr lang="en" sz="1500">
                <a:solidFill>
                  <a:schemeClr val="dk1"/>
                </a:solidFill>
                <a:latin typeface="Proxima Nova"/>
                <a:ea typeface="Proxima Nova"/>
                <a:cs typeface="Proxima Nova"/>
                <a:sym typeface="Proxima Nova"/>
              </a:rPr>
              <a:t>year old</a:t>
            </a:r>
            <a:r>
              <a:rPr lang="en" sz="1500">
                <a:solidFill>
                  <a:schemeClr val="dk1"/>
                </a:solidFill>
                <a:latin typeface="Proxima Nova"/>
                <a:ea typeface="Proxima Nova"/>
                <a:cs typeface="Proxima Nova"/>
                <a:sym typeface="Proxima Nova"/>
              </a:rPr>
              <a:t> girl who lives in San Diego</a:t>
            </a:r>
            <a:r>
              <a:rPr lang="en" sz="1500">
                <a:solidFill>
                  <a:schemeClr val="dk1"/>
                </a:solidFill>
                <a:latin typeface="Proxima Nova"/>
                <a:ea typeface="Proxima Nova"/>
                <a:cs typeface="Proxima Nova"/>
                <a:sym typeface="Proxima Nova"/>
              </a:rPr>
              <a:t>.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notice that even after researching parenting thoroughly, the conflicting advice from multiple sources has made </a:t>
            </a:r>
            <a:r>
              <a:rPr lang="en" sz="1500">
                <a:solidFill>
                  <a:schemeClr val="dk1"/>
                </a:solidFill>
                <a:latin typeface="Proxima Nova"/>
                <a:ea typeface="Proxima Nova"/>
                <a:cs typeface="Proxima Nova"/>
                <a:sym typeface="Proxima Nova"/>
              </a:rPr>
              <a:t>her</a:t>
            </a:r>
            <a:r>
              <a:rPr lang="en" sz="1500">
                <a:solidFill>
                  <a:schemeClr val="dk1"/>
                </a:solidFill>
                <a:latin typeface="Proxima Nova"/>
                <a:ea typeface="Proxima Nova"/>
                <a:cs typeface="Proxima Nova"/>
                <a:sym typeface="Proxima Nova"/>
              </a:rPr>
              <a:t> feel stressed rather than calm.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Kimsa feels inadequate with her parenting efforts, and that she is missing crucial information.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help parents collect and analyze parenting advice based on their own situation. </a:t>
            </a:r>
            <a:endParaRPr sz="1500">
              <a:solidFill>
                <a:schemeClr val="dk1"/>
              </a:solidFill>
              <a:latin typeface="Proxima Nova"/>
              <a:ea typeface="Proxima Nova"/>
              <a:cs typeface="Proxima Nova"/>
              <a:sym typeface="Proxima Nova"/>
            </a:endParaRPr>
          </a:p>
        </p:txBody>
      </p:sp>
      <p:grpSp>
        <p:nvGrpSpPr>
          <p:cNvPr id="710" name="Google Shape;710;p24"/>
          <p:cNvGrpSpPr/>
          <p:nvPr/>
        </p:nvGrpSpPr>
        <p:grpSpPr>
          <a:xfrm>
            <a:off x="457210" y="2599909"/>
            <a:ext cx="2465613" cy="2360465"/>
            <a:chOff x="222624" y="1411702"/>
            <a:chExt cx="3530374" cy="3379817"/>
          </a:xfrm>
        </p:grpSpPr>
        <p:grpSp>
          <p:nvGrpSpPr>
            <p:cNvPr id="711" name="Google Shape;711;p24"/>
            <p:cNvGrpSpPr/>
            <p:nvPr/>
          </p:nvGrpSpPr>
          <p:grpSpPr>
            <a:xfrm>
              <a:off x="222624" y="1411702"/>
              <a:ext cx="3530374" cy="3379817"/>
              <a:chOff x="151062" y="1411702"/>
              <a:chExt cx="3530374" cy="3379817"/>
            </a:xfrm>
          </p:grpSpPr>
          <p:sp>
            <p:nvSpPr>
              <p:cNvPr id="712" name="Google Shape;712;p24"/>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4"/>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4"/>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4"/>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4"/>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4"/>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4"/>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4"/>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4"/>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4"/>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4"/>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1</a:t>
            </a:r>
            <a:endParaRPr/>
          </a:p>
        </p:txBody>
      </p:sp>
      <p:sp>
        <p:nvSpPr>
          <p:cNvPr id="801" name="Google Shape;801;p25"/>
          <p:cNvSpPr txBox="1"/>
          <p:nvPr/>
        </p:nvSpPr>
        <p:spPr>
          <a:xfrm>
            <a:off x="609100" y="912950"/>
            <a:ext cx="7718100" cy="168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Kimsa, a married school nurse with a 15 month old girl and a 3.5 year old girl who lives in San Diego.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notice that even after researching parenting thoroughly, the conflicting advice from multiple sources has made her feel stressed rather than calm.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Kimsa feels inadequate with her parenting efforts, and that she is missing crucial information.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help parents collect and analyze parenting advice based on their own situation. </a:t>
            </a:r>
            <a:endParaRPr sz="1500">
              <a:solidFill>
                <a:schemeClr val="dk1"/>
              </a:solidFill>
              <a:latin typeface="Proxima Nova"/>
              <a:ea typeface="Proxima Nova"/>
              <a:cs typeface="Proxima Nova"/>
              <a:sym typeface="Proxima Nova"/>
            </a:endParaRPr>
          </a:p>
        </p:txBody>
      </p:sp>
      <p:sp>
        <p:nvSpPr>
          <p:cNvPr id="802" name="Google Shape;802;p25"/>
          <p:cNvSpPr txBox="1"/>
          <p:nvPr/>
        </p:nvSpPr>
        <p:spPr>
          <a:xfrm>
            <a:off x="3195875" y="2740375"/>
            <a:ext cx="5201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How might we…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rgbClr val="D3766A"/>
              </a:buClr>
              <a:buSzPts val="1500"/>
              <a:buFont typeface="Proxima Nova"/>
              <a:buChar char="●"/>
            </a:pPr>
            <a:r>
              <a:rPr b="1" lang="en" sz="1500">
                <a:solidFill>
                  <a:srgbClr val="D3766A"/>
                </a:solidFill>
                <a:latin typeface="Proxima Nova"/>
                <a:ea typeface="Proxima Nova"/>
                <a:cs typeface="Proxima Nova"/>
                <a:sym typeface="Proxima Nova"/>
              </a:rPr>
              <a:t>make parents feel less inadequate in their parenting efforts?</a:t>
            </a:r>
            <a:endParaRPr b="1" sz="1500">
              <a:solidFill>
                <a:srgbClr val="D3766A"/>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make parents feel less overwhelmed by all the different parenting advice that exists?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help parents be confident at making parenting decisions?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make parents feel happy to read parenting advice instead of feeling stressed?</a:t>
            </a:r>
            <a:endParaRPr sz="1500">
              <a:solidFill>
                <a:srgbClr val="9E9E9E"/>
              </a:solidFill>
              <a:latin typeface="Proxima Nova"/>
              <a:ea typeface="Proxima Nova"/>
              <a:cs typeface="Proxima Nova"/>
              <a:sym typeface="Proxima Nova"/>
            </a:endParaRPr>
          </a:p>
        </p:txBody>
      </p:sp>
      <p:grpSp>
        <p:nvGrpSpPr>
          <p:cNvPr id="803" name="Google Shape;803;p25"/>
          <p:cNvGrpSpPr/>
          <p:nvPr/>
        </p:nvGrpSpPr>
        <p:grpSpPr>
          <a:xfrm>
            <a:off x="457210" y="2599909"/>
            <a:ext cx="2465613" cy="2360465"/>
            <a:chOff x="222624" y="1411702"/>
            <a:chExt cx="3530374" cy="3379817"/>
          </a:xfrm>
        </p:grpSpPr>
        <p:grpSp>
          <p:nvGrpSpPr>
            <p:cNvPr id="804" name="Google Shape;804;p25"/>
            <p:cNvGrpSpPr/>
            <p:nvPr/>
          </p:nvGrpSpPr>
          <p:grpSpPr>
            <a:xfrm>
              <a:off x="222624" y="1411702"/>
              <a:ext cx="3530374" cy="3379817"/>
              <a:chOff x="151062" y="1411702"/>
              <a:chExt cx="3530374" cy="3379817"/>
            </a:xfrm>
          </p:grpSpPr>
          <p:sp>
            <p:nvSpPr>
              <p:cNvPr id="805" name="Google Shape;805;p25"/>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5"/>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5"/>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5"/>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5"/>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5"/>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5"/>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5"/>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5"/>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5"/>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5"/>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5"/>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5"/>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5"/>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5"/>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5"/>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5"/>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5"/>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5"/>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5"/>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5"/>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25"/>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5"/>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2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2</a:t>
            </a:r>
            <a:endParaRPr/>
          </a:p>
        </p:txBody>
      </p:sp>
      <p:grpSp>
        <p:nvGrpSpPr>
          <p:cNvPr id="894" name="Google Shape;894;p26"/>
          <p:cNvGrpSpPr/>
          <p:nvPr/>
        </p:nvGrpSpPr>
        <p:grpSpPr>
          <a:xfrm>
            <a:off x="135538" y="2758909"/>
            <a:ext cx="2793626" cy="2161099"/>
            <a:chOff x="386913" y="1974484"/>
            <a:chExt cx="2793626" cy="2161099"/>
          </a:xfrm>
        </p:grpSpPr>
        <p:sp>
          <p:nvSpPr>
            <p:cNvPr id="895" name="Google Shape;895;p26"/>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6"/>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6"/>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6"/>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6"/>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6"/>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6"/>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6"/>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6"/>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6"/>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6"/>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6"/>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6"/>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6"/>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6"/>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6"/>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6"/>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6"/>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6"/>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6"/>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6"/>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6"/>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6"/>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6"/>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6"/>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6"/>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6"/>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6"/>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6"/>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6"/>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6"/>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6"/>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6"/>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6"/>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6"/>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6"/>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6"/>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6"/>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6"/>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6"/>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6"/>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6"/>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6"/>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6"/>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6"/>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6"/>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6"/>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6"/>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6"/>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6"/>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6"/>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6"/>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6"/>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6"/>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6"/>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6"/>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6"/>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6"/>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6"/>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6"/>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6"/>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6"/>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6"/>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6"/>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6"/>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6"/>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6"/>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6"/>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6"/>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6"/>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6"/>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6"/>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6"/>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6"/>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6"/>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6"/>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6"/>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6"/>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6"/>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26"/>
          <p:cNvSpPr txBox="1"/>
          <p:nvPr/>
        </p:nvSpPr>
        <p:spPr>
          <a:xfrm>
            <a:off x="3553050" y="884575"/>
            <a:ext cx="45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0" name="Google Shape;1090;p26"/>
          <p:cNvSpPr txBox="1"/>
          <p:nvPr/>
        </p:nvSpPr>
        <p:spPr>
          <a:xfrm>
            <a:off x="549000" y="986400"/>
            <a:ext cx="8137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Tina, a financial professional who has a 16-year-old girl, a 14-year-old boy, and a 6-year-old girl.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learn that Tina punishes her children by hitting them, but much less frequently than how her own parents would her.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Tina knows physical punishment is bad for child development (based off her own experience), but resorts to it only when she lacks another effective way to handle conflict.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help parents handle conflict in the moment it is necessary.</a:t>
            </a:r>
            <a:endParaRPr sz="1500">
              <a:solidFill>
                <a:schemeClr val="dk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27"/>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2</a:t>
            </a:r>
            <a:endParaRPr/>
          </a:p>
        </p:txBody>
      </p:sp>
      <p:grpSp>
        <p:nvGrpSpPr>
          <p:cNvPr id="1096" name="Google Shape;1096;p27"/>
          <p:cNvGrpSpPr/>
          <p:nvPr/>
        </p:nvGrpSpPr>
        <p:grpSpPr>
          <a:xfrm>
            <a:off x="135538" y="2758909"/>
            <a:ext cx="2793626" cy="2161099"/>
            <a:chOff x="386913" y="1974484"/>
            <a:chExt cx="2793626" cy="2161099"/>
          </a:xfrm>
        </p:grpSpPr>
        <p:sp>
          <p:nvSpPr>
            <p:cNvPr id="1097" name="Google Shape;1097;p27"/>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7"/>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7"/>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7"/>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7"/>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7"/>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7"/>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7"/>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7"/>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7"/>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7"/>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7"/>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7"/>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7"/>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7"/>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7"/>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7"/>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7"/>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7"/>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7"/>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7"/>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7"/>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7"/>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7"/>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7"/>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7"/>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7"/>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7"/>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7"/>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7"/>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7"/>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7"/>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7"/>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7"/>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7"/>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7"/>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7"/>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7"/>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7"/>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27"/>
          <p:cNvSpPr txBox="1"/>
          <p:nvPr/>
        </p:nvSpPr>
        <p:spPr>
          <a:xfrm>
            <a:off x="3553050" y="884575"/>
            <a:ext cx="45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2" name="Google Shape;1292;p27"/>
          <p:cNvSpPr txBox="1"/>
          <p:nvPr/>
        </p:nvSpPr>
        <p:spPr>
          <a:xfrm>
            <a:off x="549000" y="986400"/>
            <a:ext cx="8137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Tina, a financial professional who has a 16-year-old girl, a 14-year-old boy, and a 6-year-old girl. </a:t>
            </a:r>
            <a:r>
              <a:rPr b="1" lang="en" sz="1500">
                <a:solidFill>
                  <a:schemeClr val="dk1"/>
                </a:solidFill>
                <a:latin typeface="Proxima Nova"/>
                <a:ea typeface="Proxima Nova"/>
                <a:cs typeface="Proxima Nova"/>
                <a:sym typeface="Proxima Nova"/>
              </a:rPr>
              <a:t>We were surprised</a:t>
            </a:r>
            <a:r>
              <a:rPr lang="en" sz="1500">
                <a:solidFill>
                  <a:schemeClr val="dk1"/>
                </a:solidFill>
                <a:latin typeface="Proxima Nova"/>
                <a:ea typeface="Proxima Nova"/>
                <a:cs typeface="Proxima Nova"/>
                <a:sym typeface="Proxima Nova"/>
              </a:rPr>
              <a:t> to learn that Tina punishes her children by hitting them, but much less frequently than how her own parents would her.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Tina knows physical punishment is bad for child development (based off her own experience), but resorts to it only when she lacks another effective way to handle conflict.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help parents handle conflict </a:t>
            </a:r>
            <a:r>
              <a:rPr lang="en" sz="1500">
                <a:solidFill>
                  <a:schemeClr val="dk1"/>
                </a:solidFill>
                <a:latin typeface="Proxima Nova"/>
                <a:ea typeface="Proxima Nova"/>
                <a:cs typeface="Proxima Nova"/>
                <a:sym typeface="Proxima Nova"/>
              </a:rPr>
              <a:t>in</a:t>
            </a:r>
            <a:r>
              <a:rPr lang="en" sz="1500">
                <a:solidFill>
                  <a:schemeClr val="dk1"/>
                </a:solidFill>
                <a:latin typeface="Proxima Nova"/>
                <a:ea typeface="Proxima Nova"/>
                <a:cs typeface="Proxima Nova"/>
                <a:sym typeface="Proxima Nova"/>
              </a:rPr>
              <a:t> the moment </a:t>
            </a:r>
            <a:r>
              <a:rPr lang="en" sz="1500">
                <a:solidFill>
                  <a:schemeClr val="dk1"/>
                </a:solidFill>
                <a:latin typeface="Proxima Nova"/>
                <a:ea typeface="Proxima Nova"/>
                <a:cs typeface="Proxima Nova"/>
                <a:sym typeface="Proxima Nova"/>
              </a:rPr>
              <a:t>it</a:t>
            </a:r>
            <a:r>
              <a:rPr lang="en" sz="1500">
                <a:solidFill>
                  <a:schemeClr val="dk1"/>
                </a:solidFill>
                <a:latin typeface="Proxima Nova"/>
                <a:ea typeface="Proxima Nova"/>
                <a:cs typeface="Proxima Nova"/>
                <a:sym typeface="Proxima Nova"/>
              </a:rPr>
              <a:t> is necessary.</a:t>
            </a:r>
            <a:endParaRPr sz="1500">
              <a:solidFill>
                <a:schemeClr val="dk1"/>
              </a:solidFill>
              <a:latin typeface="Proxima Nova"/>
              <a:ea typeface="Proxima Nova"/>
              <a:cs typeface="Proxima Nova"/>
              <a:sym typeface="Proxima Nova"/>
            </a:endParaRPr>
          </a:p>
        </p:txBody>
      </p:sp>
      <p:sp>
        <p:nvSpPr>
          <p:cNvPr id="1293" name="Google Shape;1293;p27"/>
          <p:cNvSpPr txBox="1"/>
          <p:nvPr/>
        </p:nvSpPr>
        <p:spPr>
          <a:xfrm>
            <a:off x="3300150" y="2657400"/>
            <a:ext cx="5201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How might we…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rgbClr val="D3766A"/>
              </a:buClr>
              <a:buSzPts val="1500"/>
              <a:buFont typeface="Proxima Nova"/>
              <a:buChar char="●"/>
            </a:pPr>
            <a:r>
              <a:rPr b="1" lang="en" sz="1500">
                <a:solidFill>
                  <a:srgbClr val="D3766A"/>
                </a:solidFill>
                <a:latin typeface="Proxima Nova"/>
                <a:ea typeface="Proxima Nova"/>
                <a:cs typeface="Proxima Nova"/>
                <a:sym typeface="Proxima Nova"/>
              </a:rPr>
              <a:t>make conflicts a good thing for parents and kids and foster productive conflict?</a:t>
            </a:r>
            <a:endParaRPr b="1" sz="1500">
              <a:solidFill>
                <a:srgbClr val="D3766A"/>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calm parents down to avoid irrational actions during a conflict?</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educate parents to prevent conflict from happening in the first place?</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include children in the handling of parenting conflicts?</a:t>
            </a:r>
            <a:endParaRPr sz="1500">
              <a:solidFill>
                <a:srgbClr val="9E9E9E"/>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grpSp>
        <p:nvGrpSpPr>
          <p:cNvPr id="1298" name="Google Shape;1298;p28"/>
          <p:cNvGrpSpPr/>
          <p:nvPr/>
        </p:nvGrpSpPr>
        <p:grpSpPr>
          <a:xfrm flipH="1">
            <a:off x="685811" y="2519794"/>
            <a:ext cx="2196990" cy="2398238"/>
            <a:chOff x="3147173" y="1560901"/>
            <a:chExt cx="2852492" cy="3113786"/>
          </a:xfrm>
        </p:grpSpPr>
        <p:grpSp>
          <p:nvGrpSpPr>
            <p:cNvPr id="1299" name="Google Shape;1299;p28"/>
            <p:cNvGrpSpPr/>
            <p:nvPr/>
          </p:nvGrpSpPr>
          <p:grpSpPr>
            <a:xfrm>
              <a:off x="3147173" y="1560901"/>
              <a:ext cx="2852492" cy="3113786"/>
              <a:chOff x="3147173" y="1560901"/>
              <a:chExt cx="2852492" cy="3113786"/>
            </a:xfrm>
          </p:grpSpPr>
          <p:sp>
            <p:nvSpPr>
              <p:cNvPr id="1300" name="Google Shape;1300;p28"/>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8"/>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8"/>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8"/>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8"/>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8"/>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8"/>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8"/>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8"/>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8"/>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8"/>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8"/>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8"/>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8"/>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8"/>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8"/>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8"/>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8"/>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8"/>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8"/>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8"/>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8"/>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8"/>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8"/>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8"/>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8"/>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8"/>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8"/>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8"/>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8"/>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8"/>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8"/>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8"/>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8"/>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8"/>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8"/>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8"/>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8"/>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8"/>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8"/>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8"/>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8"/>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8"/>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8"/>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8"/>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8"/>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8"/>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8"/>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8"/>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8"/>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8"/>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8"/>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8"/>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8"/>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8"/>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8"/>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8"/>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8"/>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8"/>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8"/>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28"/>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8"/>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8"/>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2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3</a:t>
            </a:r>
            <a:endParaRPr/>
          </a:p>
        </p:txBody>
      </p:sp>
      <p:sp>
        <p:nvSpPr>
          <p:cNvPr id="1426" name="Google Shape;1426;p28"/>
          <p:cNvSpPr txBox="1"/>
          <p:nvPr/>
        </p:nvSpPr>
        <p:spPr>
          <a:xfrm>
            <a:off x="541450" y="986400"/>
            <a:ext cx="7718100" cy="14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Monica, a single mom working as a tech recruiter, with her baby born during COVID-19. </a:t>
            </a:r>
            <a:r>
              <a:rPr b="1" lang="en" sz="1500">
                <a:solidFill>
                  <a:schemeClr val="dk1"/>
                </a:solidFill>
                <a:latin typeface="Proxima Nova"/>
                <a:ea typeface="Proxima Nova"/>
                <a:cs typeface="Proxima Nova"/>
                <a:sym typeface="Proxima Nova"/>
              </a:rPr>
              <a:t>We were amazed to find</a:t>
            </a:r>
            <a:r>
              <a:rPr lang="en" sz="1500">
                <a:solidFill>
                  <a:schemeClr val="dk1"/>
                </a:solidFill>
                <a:latin typeface="Proxima Nova"/>
                <a:ea typeface="Proxima Nova"/>
                <a:cs typeface="Proxima Nova"/>
                <a:sym typeface="Proxima Nova"/>
              </a:rPr>
              <a:t> that she felt relieved and grateful for her baby after she found out that all moms are struggling.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parents need an outlet for their negative emotions while they might be uncomfortable or unable to share with close family and friends.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encourage parents to share their emotions with fellow parents.</a:t>
            </a:r>
            <a:endParaRPr sz="15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grpSp>
        <p:nvGrpSpPr>
          <p:cNvPr id="1431" name="Google Shape;1431;p29"/>
          <p:cNvGrpSpPr/>
          <p:nvPr/>
        </p:nvGrpSpPr>
        <p:grpSpPr>
          <a:xfrm flipH="1">
            <a:off x="685811" y="2519794"/>
            <a:ext cx="2196990" cy="2398238"/>
            <a:chOff x="3147173" y="1560901"/>
            <a:chExt cx="2852492" cy="3113786"/>
          </a:xfrm>
        </p:grpSpPr>
        <p:grpSp>
          <p:nvGrpSpPr>
            <p:cNvPr id="1432" name="Google Shape;1432;p29"/>
            <p:cNvGrpSpPr/>
            <p:nvPr/>
          </p:nvGrpSpPr>
          <p:grpSpPr>
            <a:xfrm>
              <a:off x="3147173" y="1560901"/>
              <a:ext cx="2852492" cy="3113786"/>
              <a:chOff x="3147173" y="1560901"/>
              <a:chExt cx="2852492" cy="3113786"/>
            </a:xfrm>
          </p:grpSpPr>
          <p:sp>
            <p:nvSpPr>
              <p:cNvPr id="1433" name="Google Shape;1433;p29"/>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9"/>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9"/>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9"/>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9"/>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9"/>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9"/>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9"/>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9"/>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9"/>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9"/>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9"/>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9"/>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9"/>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9"/>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9"/>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9"/>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9"/>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9"/>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9"/>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9"/>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9"/>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9"/>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9"/>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9"/>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9"/>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9"/>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9"/>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9"/>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9"/>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9"/>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9"/>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9"/>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9"/>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9"/>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9"/>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9"/>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9"/>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9"/>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9"/>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9"/>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9"/>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9"/>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9"/>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9"/>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9"/>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9"/>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9"/>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9"/>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9"/>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9"/>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9"/>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9"/>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9"/>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9"/>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9"/>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9"/>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9"/>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9"/>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9"/>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9"/>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9"/>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9"/>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9"/>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9"/>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9"/>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9"/>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9"/>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9"/>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29"/>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9"/>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9"/>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2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POV 3</a:t>
            </a:r>
            <a:endParaRPr/>
          </a:p>
        </p:txBody>
      </p:sp>
      <p:sp>
        <p:nvSpPr>
          <p:cNvPr id="1559" name="Google Shape;1559;p29"/>
          <p:cNvSpPr txBox="1"/>
          <p:nvPr/>
        </p:nvSpPr>
        <p:spPr>
          <a:xfrm>
            <a:off x="541450" y="986400"/>
            <a:ext cx="7718100" cy="14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Proxima Nova"/>
                <a:ea typeface="Proxima Nova"/>
                <a:cs typeface="Proxima Nova"/>
                <a:sym typeface="Proxima Nova"/>
              </a:rPr>
              <a:t>We met</a:t>
            </a:r>
            <a:r>
              <a:rPr lang="en" sz="1500">
                <a:solidFill>
                  <a:schemeClr val="dk1"/>
                </a:solidFill>
                <a:latin typeface="Proxima Nova"/>
                <a:ea typeface="Proxima Nova"/>
                <a:cs typeface="Proxima Nova"/>
                <a:sym typeface="Proxima Nova"/>
              </a:rPr>
              <a:t> Monica, a single mom working as a tech recruiter, with her baby born during COVID-19. </a:t>
            </a:r>
            <a:r>
              <a:rPr b="1" lang="en" sz="1500">
                <a:solidFill>
                  <a:schemeClr val="dk1"/>
                </a:solidFill>
                <a:latin typeface="Proxima Nova"/>
                <a:ea typeface="Proxima Nova"/>
                <a:cs typeface="Proxima Nova"/>
                <a:sym typeface="Proxima Nova"/>
              </a:rPr>
              <a:t>We were amazed to find</a:t>
            </a:r>
            <a:r>
              <a:rPr lang="en" sz="1500">
                <a:solidFill>
                  <a:schemeClr val="dk1"/>
                </a:solidFill>
                <a:latin typeface="Proxima Nova"/>
                <a:ea typeface="Proxima Nova"/>
                <a:cs typeface="Proxima Nova"/>
                <a:sym typeface="Proxima Nova"/>
              </a:rPr>
              <a:t> that she felt relieved and grateful for her baby after she found out that all moms are struggling. </a:t>
            </a:r>
            <a:r>
              <a:rPr b="1" lang="en" sz="1500">
                <a:solidFill>
                  <a:schemeClr val="dk1"/>
                </a:solidFill>
                <a:latin typeface="Proxima Nova"/>
                <a:ea typeface="Proxima Nova"/>
                <a:cs typeface="Proxima Nova"/>
                <a:sym typeface="Proxima Nova"/>
              </a:rPr>
              <a:t>We wonder if this means</a:t>
            </a:r>
            <a:r>
              <a:rPr lang="en" sz="1500">
                <a:solidFill>
                  <a:schemeClr val="dk1"/>
                </a:solidFill>
                <a:latin typeface="Proxima Nova"/>
                <a:ea typeface="Proxima Nova"/>
                <a:cs typeface="Proxima Nova"/>
                <a:sym typeface="Proxima Nova"/>
              </a:rPr>
              <a:t> parents need an outlet for their negative emotions while they might be uncomfortable or unable to share with close family and friends. </a:t>
            </a:r>
            <a:r>
              <a:rPr b="1" lang="en" sz="1500">
                <a:solidFill>
                  <a:schemeClr val="dk1"/>
                </a:solidFill>
                <a:latin typeface="Proxima Nova"/>
                <a:ea typeface="Proxima Nova"/>
                <a:cs typeface="Proxima Nova"/>
                <a:sym typeface="Proxima Nova"/>
              </a:rPr>
              <a:t>It would be game-changing</a:t>
            </a:r>
            <a:r>
              <a:rPr lang="en" sz="1500">
                <a:solidFill>
                  <a:schemeClr val="dk1"/>
                </a:solidFill>
                <a:latin typeface="Proxima Nova"/>
                <a:ea typeface="Proxima Nova"/>
                <a:cs typeface="Proxima Nova"/>
                <a:sym typeface="Proxima Nova"/>
              </a:rPr>
              <a:t> to find a way to encourage parents to share their emotions with fellow parents.</a:t>
            </a:r>
            <a:endParaRPr sz="1500">
              <a:solidFill>
                <a:schemeClr val="dk1"/>
              </a:solidFill>
              <a:latin typeface="Proxima Nova"/>
              <a:ea typeface="Proxima Nova"/>
              <a:cs typeface="Proxima Nova"/>
              <a:sym typeface="Proxima Nova"/>
            </a:endParaRPr>
          </a:p>
        </p:txBody>
      </p:sp>
      <p:sp>
        <p:nvSpPr>
          <p:cNvPr id="1560" name="Google Shape;1560;p29"/>
          <p:cNvSpPr txBox="1"/>
          <p:nvPr/>
        </p:nvSpPr>
        <p:spPr>
          <a:xfrm>
            <a:off x="3223950" y="2657400"/>
            <a:ext cx="5201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Proxima Nova"/>
                <a:ea typeface="Proxima Nova"/>
                <a:cs typeface="Proxima Nova"/>
                <a:sym typeface="Proxima Nova"/>
              </a:rPr>
              <a:t>How might we…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rgbClr val="D3766A"/>
              </a:buClr>
              <a:buSzPts val="1500"/>
              <a:buFont typeface="Proxima Nova"/>
              <a:buChar char="●"/>
            </a:pPr>
            <a:r>
              <a:rPr b="1" lang="en" sz="1500">
                <a:solidFill>
                  <a:srgbClr val="D3766A"/>
                </a:solidFill>
                <a:latin typeface="Proxima Nova"/>
                <a:ea typeface="Proxima Nova"/>
                <a:cs typeface="Proxima Nova"/>
                <a:sym typeface="Proxima Nova"/>
              </a:rPr>
              <a:t>make emotion sharing less terrifying and more satisfying?</a:t>
            </a:r>
            <a:endParaRPr b="1" sz="1500">
              <a:solidFill>
                <a:srgbClr val="D3766A"/>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help kids understand their parents’ emotions and actions?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listen to distressed parents or children, alleviate negativity, and promote solutions?</a:t>
            </a:r>
            <a:endParaRPr sz="1500">
              <a:solidFill>
                <a:srgbClr val="9E9E9E"/>
              </a:solidFill>
              <a:latin typeface="Proxima Nova"/>
              <a:ea typeface="Proxima Nova"/>
              <a:cs typeface="Proxima Nova"/>
              <a:sym typeface="Proxima Nova"/>
            </a:endParaRPr>
          </a:p>
          <a:p>
            <a:pPr indent="-323850" lvl="0" marL="457200" rtl="0" algn="l">
              <a:spcBef>
                <a:spcPts val="0"/>
              </a:spcBef>
              <a:spcAft>
                <a:spcPts val="0"/>
              </a:spcAft>
              <a:buClr>
                <a:srgbClr val="9E9E9E"/>
              </a:buClr>
              <a:buSzPts val="1500"/>
              <a:buFont typeface="Proxima Nova"/>
              <a:buChar char="●"/>
            </a:pPr>
            <a:r>
              <a:rPr lang="en" sz="1500">
                <a:solidFill>
                  <a:srgbClr val="9E9E9E"/>
                </a:solidFill>
                <a:latin typeface="Proxima Nova"/>
                <a:ea typeface="Proxima Nova"/>
                <a:cs typeface="Proxima Nova"/>
                <a:sym typeface="Proxima Nova"/>
              </a:rPr>
              <a:t>help parents realize that how they feel also matters?</a:t>
            </a:r>
            <a:endParaRPr sz="1500">
              <a:solidFill>
                <a:srgbClr val="9E9E9E"/>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30"/>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1566" name="Google Shape;1566;p30"/>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Top 3 HMWs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31"/>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a:t>
            </a:r>
            <a:r>
              <a:rPr lang="en"/>
              <a:t> 1</a:t>
            </a:r>
            <a:endParaRPr/>
          </a:p>
        </p:txBody>
      </p:sp>
      <p:sp>
        <p:nvSpPr>
          <p:cNvPr id="1572" name="Google Shape;1572;p31"/>
          <p:cNvSpPr txBox="1"/>
          <p:nvPr/>
        </p:nvSpPr>
        <p:spPr>
          <a:xfrm>
            <a:off x="33172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met</a:t>
            </a:r>
            <a:r>
              <a:rPr lang="en" sz="1200">
                <a:solidFill>
                  <a:srgbClr val="9E9E9E"/>
                </a:solidFill>
                <a:latin typeface="Proxima Nova"/>
                <a:ea typeface="Proxima Nova"/>
                <a:cs typeface="Proxima Nova"/>
                <a:sym typeface="Proxima Nova"/>
              </a:rPr>
              <a:t> Kimsa, a married school nurse with a 15 month old girl and a 3 and ½ year old girl who lives in San Diego.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were amazed</a:t>
            </a:r>
            <a:r>
              <a:rPr lang="en" sz="1200">
                <a:solidFill>
                  <a:srgbClr val="9E9E9E"/>
                </a:solidFill>
                <a:latin typeface="Proxima Nova"/>
                <a:ea typeface="Proxima Nova"/>
                <a:cs typeface="Proxima Nova"/>
                <a:sym typeface="Proxima Nova"/>
              </a:rPr>
              <a:t> </a:t>
            </a:r>
            <a:r>
              <a:rPr b="1" lang="en" sz="1200">
                <a:solidFill>
                  <a:srgbClr val="9E9E9E"/>
                </a:solidFill>
                <a:latin typeface="Proxima Nova"/>
                <a:ea typeface="Proxima Nova"/>
                <a:cs typeface="Proxima Nova"/>
                <a:sym typeface="Proxima Nova"/>
              </a:rPr>
              <a:t>to learn</a:t>
            </a:r>
            <a:r>
              <a:rPr lang="en" sz="1200">
                <a:solidFill>
                  <a:srgbClr val="9E9E9E"/>
                </a:solidFill>
                <a:latin typeface="Proxima Nova"/>
                <a:ea typeface="Proxima Nova"/>
                <a:cs typeface="Proxima Nova"/>
                <a:sym typeface="Proxima Nova"/>
              </a:rPr>
              <a:t> that even after researching parenting thoroughly, the conflicting advice from multiple sources has made her feel stressed rather than calm.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wonder if this means</a:t>
            </a:r>
            <a:r>
              <a:rPr lang="en" sz="1200">
                <a:solidFill>
                  <a:srgbClr val="9E9E9E"/>
                </a:solidFill>
                <a:latin typeface="Proxima Nova"/>
                <a:ea typeface="Proxima Nova"/>
                <a:cs typeface="Proxima Nova"/>
                <a:sym typeface="Proxima Nova"/>
              </a:rPr>
              <a:t> Kimsa feels inadequate with her parenting efforts, and that she is missing crucial information.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It would be game-changing</a:t>
            </a:r>
            <a:r>
              <a:rPr lang="en" sz="1200">
                <a:solidFill>
                  <a:srgbClr val="9E9E9E"/>
                </a:solidFill>
                <a:latin typeface="Proxima Nova"/>
                <a:ea typeface="Proxima Nova"/>
                <a:cs typeface="Proxima Nova"/>
                <a:sym typeface="Proxima Nova"/>
              </a:rPr>
              <a:t> to find a way to help parents collect and analyze parenting advice based on their own situation. </a:t>
            </a:r>
            <a:endParaRPr sz="1200">
              <a:solidFill>
                <a:srgbClr val="9E9E9E"/>
              </a:solidFill>
              <a:latin typeface="Proxima Nova"/>
              <a:ea typeface="Proxima Nova"/>
              <a:cs typeface="Proxima Nova"/>
              <a:sym typeface="Proxima Nova"/>
            </a:endParaRPr>
          </a:p>
        </p:txBody>
      </p:sp>
      <p:sp>
        <p:nvSpPr>
          <p:cNvPr id="1573" name="Google Shape;1573;p31"/>
          <p:cNvSpPr txBox="1"/>
          <p:nvPr/>
        </p:nvSpPr>
        <p:spPr>
          <a:xfrm>
            <a:off x="1466400" y="1643913"/>
            <a:ext cx="62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Proxima Nova"/>
                <a:ea typeface="Proxima Nova"/>
                <a:cs typeface="Proxima Nova"/>
                <a:sym typeface="Proxima Nova"/>
              </a:rPr>
              <a:t>How might we </a:t>
            </a:r>
            <a:r>
              <a:rPr b="1" lang="en" sz="2300">
                <a:solidFill>
                  <a:srgbClr val="D3766A"/>
                </a:solidFill>
                <a:latin typeface="Proxima Nova"/>
                <a:ea typeface="Proxima Nova"/>
                <a:cs typeface="Proxima Nova"/>
                <a:sym typeface="Proxima Nova"/>
              </a:rPr>
              <a:t>make parents feel less inadequate in their parenting efforts?</a:t>
            </a:r>
            <a:endParaRPr b="1" sz="2300">
              <a:solidFill>
                <a:srgbClr val="D3766A"/>
              </a:solidFill>
              <a:latin typeface="Proxima Nova"/>
              <a:ea typeface="Proxima Nova"/>
              <a:cs typeface="Proxima Nova"/>
              <a:sym typeface="Proxima Nova"/>
            </a:endParaRPr>
          </a:p>
        </p:txBody>
      </p:sp>
      <p:grpSp>
        <p:nvGrpSpPr>
          <p:cNvPr id="1574" name="Google Shape;1574;p31"/>
          <p:cNvGrpSpPr/>
          <p:nvPr/>
        </p:nvGrpSpPr>
        <p:grpSpPr>
          <a:xfrm>
            <a:off x="457210" y="2599909"/>
            <a:ext cx="2465613" cy="2360465"/>
            <a:chOff x="222624" y="1411702"/>
            <a:chExt cx="3530374" cy="3379817"/>
          </a:xfrm>
        </p:grpSpPr>
        <p:grpSp>
          <p:nvGrpSpPr>
            <p:cNvPr id="1575" name="Google Shape;1575;p31"/>
            <p:cNvGrpSpPr/>
            <p:nvPr/>
          </p:nvGrpSpPr>
          <p:grpSpPr>
            <a:xfrm>
              <a:off x="222624" y="1411702"/>
              <a:ext cx="3530374" cy="3379817"/>
              <a:chOff x="151062" y="1411702"/>
              <a:chExt cx="3530374" cy="3379817"/>
            </a:xfrm>
          </p:grpSpPr>
          <p:sp>
            <p:nvSpPr>
              <p:cNvPr id="1576" name="Google Shape;1576;p31"/>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1"/>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1"/>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1"/>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1"/>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1"/>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1"/>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1"/>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1"/>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1"/>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1"/>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1"/>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1"/>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1"/>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1"/>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1"/>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1"/>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1"/>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1"/>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1"/>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1"/>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1"/>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1"/>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1"/>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1"/>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1"/>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1"/>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1"/>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1"/>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1"/>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1"/>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1"/>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1"/>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1"/>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1"/>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1"/>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1"/>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1"/>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1"/>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1"/>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1"/>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1"/>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1"/>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1"/>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1"/>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1"/>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1"/>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1"/>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1"/>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1"/>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31"/>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1"/>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1"/>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32"/>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a:t>
            </a:r>
            <a:r>
              <a:rPr lang="en"/>
              <a:t> 2</a:t>
            </a:r>
            <a:endParaRPr/>
          </a:p>
        </p:txBody>
      </p:sp>
      <p:sp>
        <p:nvSpPr>
          <p:cNvPr id="1665" name="Google Shape;1665;p32"/>
          <p:cNvSpPr txBox="1"/>
          <p:nvPr/>
        </p:nvSpPr>
        <p:spPr>
          <a:xfrm>
            <a:off x="31648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met</a:t>
            </a:r>
            <a:r>
              <a:rPr lang="en" sz="1200">
                <a:solidFill>
                  <a:srgbClr val="9E9E9E"/>
                </a:solidFill>
                <a:latin typeface="Proxima Nova"/>
                <a:ea typeface="Proxima Nova"/>
                <a:cs typeface="Proxima Nova"/>
                <a:sym typeface="Proxima Nova"/>
              </a:rPr>
              <a:t> Tina, a financial professional who has a 16-year-old girl, a 14-year-old boy, and a 6-year-old girl. </a:t>
            </a:r>
            <a:br>
              <a:rPr lang="en" sz="1200">
                <a:solidFill>
                  <a:srgbClr val="9E9E9E"/>
                </a:solidFill>
                <a:latin typeface="Proxima Nova"/>
                <a:ea typeface="Proxima Nova"/>
                <a:cs typeface="Proxima Nova"/>
                <a:sym typeface="Proxima Nova"/>
              </a:rPr>
            </a:br>
            <a:r>
              <a:rPr b="1" lang="en" sz="1200">
                <a:solidFill>
                  <a:srgbClr val="9E9E9E"/>
                </a:solidFill>
                <a:latin typeface="Proxima Nova"/>
                <a:ea typeface="Proxima Nova"/>
                <a:cs typeface="Proxima Nova"/>
                <a:sym typeface="Proxima Nova"/>
              </a:rPr>
              <a:t>We were amazed to learn</a:t>
            </a:r>
            <a:r>
              <a:rPr lang="en" sz="1200">
                <a:solidFill>
                  <a:srgbClr val="9E9E9E"/>
                </a:solidFill>
                <a:latin typeface="Proxima Nova"/>
                <a:ea typeface="Proxima Nova"/>
                <a:cs typeface="Proxima Nova"/>
                <a:sym typeface="Proxima Nova"/>
              </a:rPr>
              <a:t> that Tina punishes her children by hitting them, but much less frequently than how her own parents would her. </a:t>
            </a:r>
            <a:br>
              <a:rPr lang="en" sz="1200">
                <a:solidFill>
                  <a:srgbClr val="9E9E9E"/>
                </a:solidFill>
                <a:latin typeface="Proxima Nova"/>
                <a:ea typeface="Proxima Nova"/>
                <a:cs typeface="Proxima Nova"/>
                <a:sym typeface="Proxima Nova"/>
              </a:rPr>
            </a:br>
            <a:r>
              <a:rPr b="1" lang="en" sz="1200">
                <a:solidFill>
                  <a:srgbClr val="9E9E9E"/>
                </a:solidFill>
                <a:latin typeface="Proxima Nova"/>
                <a:ea typeface="Proxima Nova"/>
                <a:cs typeface="Proxima Nova"/>
                <a:sym typeface="Proxima Nova"/>
              </a:rPr>
              <a:t>We wonder if this means</a:t>
            </a:r>
            <a:r>
              <a:rPr lang="en" sz="1200">
                <a:solidFill>
                  <a:srgbClr val="9E9E9E"/>
                </a:solidFill>
                <a:latin typeface="Proxima Nova"/>
                <a:ea typeface="Proxima Nova"/>
                <a:cs typeface="Proxima Nova"/>
                <a:sym typeface="Proxima Nova"/>
              </a:rPr>
              <a:t> Tina knows physical punishment is bad for child development (based off her own experience), but resorts to it only when she lacks another effective way to handle conflict. </a:t>
            </a:r>
            <a:br>
              <a:rPr lang="en" sz="1200">
                <a:solidFill>
                  <a:srgbClr val="9E9E9E"/>
                </a:solidFill>
                <a:latin typeface="Proxima Nova"/>
                <a:ea typeface="Proxima Nova"/>
                <a:cs typeface="Proxima Nova"/>
                <a:sym typeface="Proxima Nova"/>
              </a:rPr>
            </a:br>
            <a:r>
              <a:rPr b="1" lang="en" sz="1200">
                <a:solidFill>
                  <a:srgbClr val="9E9E9E"/>
                </a:solidFill>
                <a:latin typeface="Proxima Nova"/>
                <a:ea typeface="Proxima Nova"/>
                <a:cs typeface="Proxima Nova"/>
                <a:sym typeface="Proxima Nova"/>
              </a:rPr>
              <a:t>It would be game-changing</a:t>
            </a:r>
            <a:r>
              <a:rPr lang="en" sz="1200">
                <a:solidFill>
                  <a:srgbClr val="9E9E9E"/>
                </a:solidFill>
                <a:latin typeface="Proxima Nova"/>
                <a:ea typeface="Proxima Nova"/>
                <a:cs typeface="Proxima Nova"/>
                <a:sym typeface="Proxima Nova"/>
              </a:rPr>
              <a:t> to help parents handle conflict in the moment it is necessary.</a:t>
            </a:r>
            <a:endParaRPr sz="1200">
              <a:solidFill>
                <a:srgbClr val="9E9E9E"/>
              </a:solidFill>
              <a:latin typeface="Proxima Nova"/>
              <a:ea typeface="Proxima Nova"/>
              <a:cs typeface="Proxima Nova"/>
              <a:sym typeface="Proxima Nova"/>
            </a:endParaRPr>
          </a:p>
        </p:txBody>
      </p:sp>
      <p:sp>
        <p:nvSpPr>
          <p:cNvPr id="1666" name="Google Shape;1666;p32"/>
          <p:cNvSpPr txBox="1"/>
          <p:nvPr/>
        </p:nvSpPr>
        <p:spPr>
          <a:xfrm>
            <a:off x="1008600" y="1643913"/>
            <a:ext cx="71268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Proxima Nova"/>
                <a:ea typeface="Proxima Nova"/>
                <a:cs typeface="Proxima Nova"/>
                <a:sym typeface="Proxima Nova"/>
              </a:rPr>
              <a:t>How might we </a:t>
            </a:r>
            <a:r>
              <a:rPr b="1" lang="en" sz="2300">
                <a:solidFill>
                  <a:srgbClr val="D3766A"/>
                </a:solidFill>
                <a:latin typeface="Proxima Nova"/>
                <a:ea typeface="Proxima Nova"/>
                <a:cs typeface="Proxima Nova"/>
                <a:sym typeface="Proxima Nova"/>
              </a:rPr>
              <a:t>make conflict a good thing for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parents and kids and foster productive conflict?</a:t>
            </a:r>
            <a:endParaRPr sz="2300">
              <a:solidFill>
                <a:schemeClr val="dk1"/>
              </a:solidFill>
              <a:latin typeface="Proxima Nova"/>
              <a:ea typeface="Proxima Nova"/>
              <a:cs typeface="Proxima Nova"/>
              <a:sym typeface="Proxima Nova"/>
            </a:endParaRPr>
          </a:p>
        </p:txBody>
      </p:sp>
      <p:grpSp>
        <p:nvGrpSpPr>
          <p:cNvPr id="1667" name="Google Shape;1667;p32"/>
          <p:cNvGrpSpPr/>
          <p:nvPr/>
        </p:nvGrpSpPr>
        <p:grpSpPr>
          <a:xfrm>
            <a:off x="135538" y="2758909"/>
            <a:ext cx="2793626" cy="2161099"/>
            <a:chOff x="386913" y="1974484"/>
            <a:chExt cx="2793626" cy="2161099"/>
          </a:xfrm>
        </p:grpSpPr>
        <p:sp>
          <p:nvSpPr>
            <p:cNvPr id="1668" name="Google Shape;1668;p32"/>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2"/>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2"/>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2"/>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2"/>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2"/>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2"/>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2"/>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2"/>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2"/>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2"/>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2"/>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2"/>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2"/>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2"/>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2"/>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2"/>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2"/>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2"/>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2"/>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2"/>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2"/>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2"/>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2"/>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2"/>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2"/>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2"/>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2"/>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2"/>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2"/>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2"/>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2"/>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2"/>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2"/>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2"/>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2"/>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2"/>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2"/>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2"/>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2"/>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2"/>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2"/>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2"/>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2"/>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2"/>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2"/>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2"/>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2"/>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2"/>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2"/>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2"/>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2"/>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2"/>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2"/>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2"/>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2"/>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2"/>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2"/>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2"/>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2"/>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2"/>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2"/>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2"/>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2"/>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2"/>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2"/>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2"/>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2"/>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2"/>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2"/>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2"/>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2"/>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2"/>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2"/>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2"/>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2"/>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2"/>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2"/>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2"/>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2"/>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2"/>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2"/>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2"/>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2"/>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2"/>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2"/>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2"/>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2"/>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2"/>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2"/>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2"/>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2"/>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2"/>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2"/>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2"/>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2"/>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2"/>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2"/>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2"/>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2"/>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2"/>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2"/>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2"/>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2"/>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2"/>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2"/>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2"/>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2"/>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2"/>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2"/>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2"/>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2"/>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2"/>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2"/>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2"/>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2"/>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2"/>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2"/>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2"/>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2"/>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2"/>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2"/>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2"/>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2"/>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2"/>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2"/>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2"/>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2"/>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2"/>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2"/>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2"/>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2"/>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2"/>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2"/>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2"/>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2"/>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2"/>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2"/>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pic>
        <p:nvPicPr>
          <p:cNvPr id="240" name="Google Shape;240;p15"/>
          <p:cNvPicPr preferRelativeResize="0"/>
          <p:nvPr/>
        </p:nvPicPr>
        <p:blipFill rotWithShape="1">
          <a:blip r:embed="rId3">
            <a:alphaModFix/>
          </a:blip>
          <a:srcRect b="25452" l="0" r="0" t="4060"/>
          <a:stretch/>
        </p:blipFill>
        <p:spPr>
          <a:xfrm>
            <a:off x="545675" y="1468075"/>
            <a:ext cx="1548575" cy="1637678"/>
          </a:xfrm>
          <a:prstGeom prst="rect">
            <a:avLst/>
          </a:prstGeom>
          <a:noFill/>
          <a:ln>
            <a:noFill/>
          </a:ln>
          <a:effectLst>
            <a:outerShdw rotWithShape="0" algn="bl" dir="3900000" dist="114300">
              <a:schemeClr val="accent1">
                <a:alpha val="50000"/>
              </a:schemeClr>
            </a:outerShdw>
          </a:effectLst>
        </p:spPr>
      </p:pic>
      <p:pic>
        <p:nvPicPr>
          <p:cNvPr id="241" name="Google Shape;241;p15"/>
          <p:cNvPicPr preferRelativeResize="0"/>
          <p:nvPr/>
        </p:nvPicPr>
        <p:blipFill rotWithShape="1">
          <a:blip r:embed="rId4">
            <a:alphaModFix/>
          </a:blip>
          <a:srcRect b="0" l="11046" r="14215" t="9616"/>
          <a:stretch/>
        </p:blipFill>
        <p:spPr>
          <a:xfrm>
            <a:off x="2713700" y="1468075"/>
            <a:ext cx="1548576" cy="1637676"/>
          </a:xfrm>
          <a:prstGeom prst="rect">
            <a:avLst/>
          </a:prstGeom>
          <a:noFill/>
          <a:ln>
            <a:noFill/>
          </a:ln>
          <a:effectLst>
            <a:outerShdw rotWithShape="0" algn="bl" dir="3900000" dist="114300">
              <a:schemeClr val="accent1">
                <a:alpha val="50000"/>
              </a:schemeClr>
            </a:outerShdw>
          </a:effectLst>
        </p:spPr>
      </p:pic>
      <p:pic>
        <p:nvPicPr>
          <p:cNvPr id="242" name="Google Shape;242;p15"/>
          <p:cNvPicPr preferRelativeResize="0"/>
          <p:nvPr/>
        </p:nvPicPr>
        <p:blipFill rotWithShape="1">
          <a:blip r:embed="rId5">
            <a:alphaModFix/>
          </a:blip>
          <a:srcRect b="0" l="2723" r="2713" t="0"/>
          <a:stretch/>
        </p:blipFill>
        <p:spPr>
          <a:xfrm>
            <a:off x="4881725" y="1468075"/>
            <a:ext cx="1548576" cy="1637676"/>
          </a:xfrm>
          <a:prstGeom prst="rect">
            <a:avLst/>
          </a:prstGeom>
          <a:noFill/>
          <a:ln>
            <a:noFill/>
          </a:ln>
          <a:effectLst>
            <a:outerShdw rotWithShape="0" algn="bl" dir="3900000" dist="114300">
              <a:schemeClr val="accent1">
                <a:alpha val="50000"/>
              </a:schemeClr>
            </a:outerShdw>
          </a:effectLst>
        </p:spPr>
      </p:pic>
      <p:pic>
        <p:nvPicPr>
          <p:cNvPr id="243" name="Google Shape;243;p15"/>
          <p:cNvPicPr preferRelativeResize="0"/>
          <p:nvPr/>
        </p:nvPicPr>
        <p:blipFill rotWithShape="1">
          <a:blip r:embed="rId6">
            <a:alphaModFix/>
          </a:blip>
          <a:srcRect b="0" l="10405" r="10405" t="0"/>
          <a:stretch/>
        </p:blipFill>
        <p:spPr>
          <a:xfrm>
            <a:off x="7049750" y="1468075"/>
            <a:ext cx="1548575" cy="1637676"/>
          </a:xfrm>
          <a:prstGeom prst="rect">
            <a:avLst/>
          </a:prstGeom>
          <a:noFill/>
          <a:ln>
            <a:noFill/>
          </a:ln>
          <a:effectLst>
            <a:outerShdw rotWithShape="0" algn="bl" dir="3900000" dist="114300">
              <a:schemeClr val="accent1">
                <a:alpha val="50000"/>
              </a:schemeClr>
            </a:outerShdw>
          </a:effectLst>
        </p:spPr>
      </p:pic>
      <p:sp>
        <p:nvSpPr>
          <p:cNvPr id="244" name="Google Shape;244;p15"/>
          <p:cNvSpPr txBox="1"/>
          <p:nvPr/>
        </p:nvSpPr>
        <p:spPr>
          <a:xfrm>
            <a:off x="545663" y="3326575"/>
            <a:ext cx="15486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Meng G</a:t>
            </a:r>
            <a:r>
              <a:rPr lang="en">
                <a:latin typeface="Proxima Nova"/>
                <a:ea typeface="Proxima Nova"/>
                <a:cs typeface="Proxima Nova"/>
                <a:sym typeface="Proxima Nova"/>
              </a:rPr>
              <a:t>uo</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M.S. Symbolic Systems, C/O ‘23</a:t>
            </a:r>
            <a:endParaRPr sz="1000">
              <a:latin typeface="Proxima Nova"/>
              <a:ea typeface="Proxima Nova"/>
              <a:cs typeface="Proxima Nova"/>
              <a:sym typeface="Proxima Nova"/>
            </a:endParaRPr>
          </a:p>
        </p:txBody>
      </p:sp>
      <p:sp>
        <p:nvSpPr>
          <p:cNvPr id="245" name="Google Shape;245;p15"/>
          <p:cNvSpPr txBox="1"/>
          <p:nvPr/>
        </p:nvSpPr>
        <p:spPr>
          <a:xfrm>
            <a:off x="2569988" y="3326575"/>
            <a:ext cx="18360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Catherine Horkay</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B.S. Computer Science (HCI), </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 ‘23</a:t>
            </a:r>
            <a:endParaRPr sz="1000">
              <a:latin typeface="Proxima Nova"/>
              <a:ea typeface="Proxima Nova"/>
              <a:cs typeface="Proxima Nova"/>
              <a:sym typeface="Proxima Nova"/>
            </a:endParaRPr>
          </a:p>
        </p:txBody>
      </p:sp>
      <p:sp>
        <p:nvSpPr>
          <p:cNvPr id="246" name="Google Shape;246;p15"/>
          <p:cNvSpPr txBox="1"/>
          <p:nvPr/>
        </p:nvSpPr>
        <p:spPr>
          <a:xfrm>
            <a:off x="4881663" y="3326575"/>
            <a:ext cx="15486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Dyllen Nellis</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B.S. Human-Centered Design and Engineering,</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C/O ‘24</a:t>
            </a:r>
            <a:endParaRPr sz="1000">
              <a:latin typeface="Proxima Nova"/>
              <a:ea typeface="Proxima Nova"/>
              <a:cs typeface="Proxima Nova"/>
              <a:sym typeface="Proxima Nova"/>
            </a:endParaRPr>
          </a:p>
        </p:txBody>
      </p:sp>
      <p:sp>
        <p:nvSpPr>
          <p:cNvPr id="247" name="Google Shape;247;p15"/>
          <p:cNvSpPr txBox="1"/>
          <p:nvPr/>
        </p:nvSpPr>
        <p:spPr>
          <a:xfrm>
            <a:off x="6905951" y="3326575"/>
            <a:ext cx="18792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Rui Ying</a:t>
            </a:r>
            <a:endParaRPr>
              <a:latin typeface="Proxima Nova"/>
              <a:ea typeface="Proxima Nova"/>
              <a:cs typeface="Proxima Nova"/>
              <a:sym typeface="Proxima Nova"/>
            </a:endParaRPr>
          </a:p>
          <a:p>
            <a:pPr indent="0" lvl="0" marL="0" rtl="0" algn="ctr">
              <a:spcBef>
                <a:spcPts val="0"/>
              </a:spcBef>
              <a:spcAft>
                <a:spcPts val="0"/>
              </a:spcAft>
              <a:buNone/>
            </a:pPr>
            <a:r>
              <a:t/>
            </a:r>
            <a:endParaRPr sz="3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M.S. Computer Science (HCI), C/ O ‘23</a:t>
            </a:r>
            <a:endParaRPr sz="1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grpSp>
        <p:nvGrpSpPr>
          <p:cNvPr id="1866" name="Google Shape;1866;p33"/>
          <p:cNvGrpSpPr/>
          <p:nvPr/>
        </p:nvGrpSpPr>
        <p:grpSpPr>
          <a:xfrm flipH="1">
            <a:off x="457211" y="2519794"/>
            <a:ext cx="2196990" cy="2398238"/>
            <a:chOff x="3147173" y="1560901"/>
            <a:chExt cx="2852492" cy="3113786"/>
          </a:xfrm>
        </p:grpSpPr>
        <p:grpSp>
          <p:nvGrpSpPr>
            <p:cNvPr id="1867" name="Google Shape;1867;p33"/>
            <p:cNvGrpSpPr/>
            <p:nvPr/>
          </p:nvGrpSpPr>
          <p:grpSpPr>
            <a:xfrm>
              <a:off x="3147173" y="1560901"/>
              <a:ext cx="2852492" cy="3113786"/>
              <a:chOff x="3147173" y="1560901"/>
              <a:chExt cx="2852492" cy="3113786"/>
            </a:xfrm>
          </p:grpSpPr>
          <p:sp>
            <p:nvSpPr>
              <p:cNvPr id="1868" name="Google Shape;1868;p33"/>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3"/>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3"/>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3"/>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3"/>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3"/>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3"/>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3"/>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3"/>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3"/>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3"/>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3"/>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3"/>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3"/>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3"/>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3"/>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3"/>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3"/>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3"/>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3"/>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3"/>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3"/>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3"/>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3"/>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3"/>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3"/>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3"/>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3"/>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3"/>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3"/>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3"/>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3"/>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3"/>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3"/>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3"/>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3"/>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3"/>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3"/>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3"/>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3"/>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3"/>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3"/>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3"/>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3"/>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3"/>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3"/>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3"/>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3"/>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3"/>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3"/>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3"/>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3"/>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3"/>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3"/>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3"/>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3"/>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3"/>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3"/>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3"/>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3"/>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3"/>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3"/>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3"/>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3"/>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3"/>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3"/>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3"/>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3"/>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3"/>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3"/>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3"/>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3"/>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3"/>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3"/>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3"/>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3"/>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3"/>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3"/>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3"/>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3"/>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3"/>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3"/>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3"/>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33"/>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33"/>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HMW</a:t>
            </a:r>
            <a:r>
              <a:rPr lang="en"/>
              <a:t> 3</a:t>
            </a:r>
            <a:endParaRPr/>
          </a:p>
        </p:txBody>
      </p:sp>
      <p:sp>
        <p:nvSpPr>
          <p:cNvPr id="1994" name="Google Shape;1994;p33"/>
          <p:cNvSpPr txBox="1"/>
          <p:nvPr/>
        </p:nvSpPr>
        <p:spPr>
          <a:xfrm>
            <a:off x="3164800" y="30418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met</a:t>
            </a:r>
            <a:r>
              <a:rPr lang="en" sz="1200">
                <a:solidFill>
                  <a:srgbClr val="9E9E9E"/>
                </a:solidFill>
                <a:latin typeface="Proxima Nova"/>
                <a:ea typeface="Proxima Nova"/>
                <a:cs typeface="Proxima Nova"/>
                <a:sym typeface="Proxima Nova"/>
              </a:rPr>
              <a:t> Monica, a single mom working as a tech recruiter, with her baby born during COVID-19.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were amazed to find</a:t>
            </a:r>
            <a:r>
              <a:rPr lang="en" sz="1200">
                <a:solidFill>
                  <a:srgbClr val="9E9E9E"/>
                </a:solidFill>
                <a:latin typeface="Proxima Nova"/>
                <a:ea typeface="Proxima Nova"/>
                <a:cs typeface="Proxima Nova"/>
                <a:sym typeface="Proxima Nova"/>
              </a:rPr>
              <a:t> that she felt relieved and grateful for her baby after she found out that all moms are struggling.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We wonder if this means</a:t>
            </a:r>
            <a:r>
              <a:rPr lang="en" sz="1200">
                <a:solidFill>
                  <a:srgbClr val="9E9E9E"/>
                </a:solidFill>
                <a:latin typeface="Proxima Nova"/>
                <a:ea typeface="Proxima Nova"/>
                <a:cs typeface="Proxima Nova"/>
                <a:sym typeface="Proxima Nova"/>
              </a:rPr>
              <a:t> parents need an outlet for their negative emotions while they might be uncomfortable or unable to share with close family and friends. </a:t>
            </a:r>
            <a:endParaRPr sz="12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b="1" lang="en" sz="1200">
                <a:solidFill>
                  <a:srgbClr val="9E9E9E"/>
                </a:solidFill>
                <a:latin typeface="Proxima Nova"/>
                <a:ea typeface="Proxima Nova"/>
                <a:cs typeface="Proxima Nova"/>
                <a:sym typeface="Proxima Nova"/>
              </a:rPr>
              <a:t>It would be game-changing</a:t>
            </a:r>
            <a:r>
              <a:rPr lang="en" sz="1200">
                <a:solidFill>
                  <a:srgbClr val="9E9E9E"/>
                </a:solidFill>
                <a:latin typeface="Proxima Nova"/>
                <a:ea typeface="Proxima Nova"/>
                <a:cs typeface="Proxima Nova"/>
                <a:sym typeface="Proxima Nova"/>
              </a:rPr>
              <a:t> to find a way to encourage parents to share their emotions with fellow parents.</a:t>
            </a:r>
            <a:endParaRPr sz="1200">
              <a:solidFill>
                <a:srgbClr val="9E9E9E"/>
              </a:solidFill>
              <a:latin typeface="Proxima Nova"/>
              <a:ea typeface="Proxima Nova"/>
              <a:cs typeface="Proxima Nova"/>
              <a:sym typeface="Proxima Nova"/>
            </a:endParaRPr>
          </a:p>
        </p:txBody>
      </p:sp>
      <p:sp>
        <p:nvSpPr>
          <p:cNvPr id="1995" name="Google Shape;1995;p33"/>
          <p:cNvSpPr txBox="1"/>
          <p:nvPr/>
        </p:nvSpPr>
        <p:spPr>
          <a:xfrm>
            <a:off x="1889250" y="1559325"/>
            <a:ext cx="5365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Proxima Nova"/>
                <a:ea typeface="Proxima Nova"/>
                <a:cs typeface="Proxima Nova"/>
                <a:sym typeface="Proxima Nova"/>
              </a:rPr>
              <a:t>How might we </a:t>
            </a:r>
            <a:r>
              <a:rPr b="1" lang="en" sz="2300">
                <a:solidFill>
                  <a:srgbClr val="D3766A"/>
                </a:solidFill>
                <a:latin typeface="Proxima Nova"/>
                <a:ea typeface="Proxima Nova"/>
                <a:cs typeface="Proxima Nova"/>
                <a:sym typeface="Proxima Nova"/>
              </a:rPr>
              <a:t>make emotion sharing less terrifying and more satisfying?</a:t>
            </a:r>
            <a:endParaRPr sz="23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34"/>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2001" name="Google Shape;2001;p34"/>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Solutions, Assumptions,</a:t>
            </a:r>
            <a:r>
              <a:rPr b="1" lang="en" sz="4900">
                <a:solidFill>
                  <a:schemeClr val="dk1"/>
                </a:solidFill>
                <a:latin typeface="Proxima Nova"/>
                <a:ea typeface="Proxima Nova"/>
                <a:cs typeface="Proxima Nova"/>
                <a:sym typeface="Proxima Nova"/>
              </a:rPr>
              <a:t> &amp; </a:t>
            </a:r>
            <a:endParaRPr b="1" sz="49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Experience Prototypes</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3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a:t>
            </a:r>
            <a:endParaRPr/>
          </a:p>
        </p:txBody>
      </p:sp>
      <p:grpSp>
        <p:nvGrpSpPr>
          <p:cNvPr id="2007" name="Google Shape;2007;p35"/>
          <p:cNvGrpSpPr/>
          <p:nvPr/>
        </p:nvGrpSpPr>
        <p:grpSpPr>
          <a:xfrm>
            <a:off x="457202" y="1435115"/>
            <a:ext cx="3396220" cy="3251384"/>
            <a:chOff x="222624" y="1411702"/>
            <a:chExt cx="3530374" cy="3379817"/>
          </a:xfrm>
        </p:grpSpPr>
        <p:grpSp>
          <p:nvGrpSpPr>
            <p:cNvPr id="2008" name="Google Shape;2008;p35"/>
            <p:cNvGrpSpPr/>
            <p:nvPr/>
          </p:nvGrpSpPr>
          <p:grpSpPr>
            <a:xfrm>
              <a:off x="222624" y="1411702"/>
              <a:ext cx="3530374" cy="3379817"/>
              <a:chOff x="151062" y="1411702"/>
              <a:chExt cx="3530374" cy="3379817"/>
            </a:xfrm>
          </p:grpSpPr>
          <p:sp>
            <p:nvSpPr>
              <p:cNvPr id="2009" name="Google Shape;2009;p35"/>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5"/>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5"/>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5"/>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5"/>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5"/>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5"/>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5"/>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5"/>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5"/>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5"/>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5"/>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5"/>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5"/>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5"/>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5"/>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5"/>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5"/>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5"/>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5"/>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5"/>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5"/>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5"/>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5"/>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5"/>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5"/>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5"/>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5"/>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5"/>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5"/>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5"/>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5"/>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5"/>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5"/>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5"/>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5"/>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5"/>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5"/>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5"/>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5"/>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5"/>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5"/>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5"/>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5"/>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5"/>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5"/>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5"/>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5"/>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5"/>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5"/>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5"/>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5"/>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5"/>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5"/>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5"/>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5"/>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5"/>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5"/>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5"/>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5"/>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5"/>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5"/>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5"/>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5"/>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5"/>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5"/>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5"/>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5"/>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5"/>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5"/>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35"/>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3" name="Google Shape;2093;p35"/>
          <p:cNvSpPr txBox="1"/>
          <p:nvPr/>
        </p:nvSpPr>
        <p:spPr>
          <a:xfrm>
            <a:off x="4038600" y="1594350"/>
            <a:ext cx="4267200" cy="195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A quiz to provide parents with personalized parenting advice depending on the specific needs and circumstances </a:t>
            </a:r>
            <a:endParaRPr b="1" sz="23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of the parent and child. </a:t>
            </a:r>
            <a:endParaRPr b="1" sz="2300">
              <a:solidFill>
                <a:srgbClr val="D3766A"/>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3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r>
              <a:rPr lang="en"/>
              <a:t> 1</a:t>
            </a:r>
            <a:endParaRPr/>
          </a:p>
        </p:txBody>
      </p:sp>
      <p:grpSp>
        <p:nvGrpSpPr>
          <p:cNvPr id="2099" name="Google Shape;2099;p36"/>
          <p:cNvGrpSpPr/>
          <p:nvPr/>
        </p:nvGrpSpPr>
        <p:grpSpPr>
          <a:xfrm>
            <a:off x="457210" y="2599909"/>
            <a:ext cx="2465613" cy="2360465"/>
            <a:chOff x="222624" y="1411702"/>
            <a:chExt cx="3530374" cy="3379817"/>
          </a:xfrm>
        </p:grpSpPr>
        <p:grpSp>
          <p:nvGrpSpPr>
            <p:cNvPr id="2100" name="Google Shape;2100;p36"/>
            <p:cNvGrpSpPr/>
            <p:nvPr/>
          </p:nvGrpSpPr>
          <p:grpSpPr>
            <a:xfrm>
              <a:off x="222624" y="1411702"/>
              <a:ext cx="3530374" cy="3379817"/>
              <a:chOff x="151062" y="1411702"/>
              <a:chExt cx="3530374" cy="3379817"/>
            </a:xfrm>
          </p:grpSpPr>
          <p:sp>
            <p:nvSpPr>
              <p:cNvPr id="2101" name="Google Shape;2101;p36"/>
              <p:cNvSpPr/>
              <p:nvPr/>
            </p:nvSpPr>
            <p:spPr>
              <a:xfrm flipH="1">
                <a:off x="151062" y="4519397"/>
                <a:ext cx="3530374"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6"/>
              <p:cNvSpPr/>
              <p:nvPr/>
            </p:nvSpPr>
            <p:spPr>
              <a:xfrm flipH="1">
                <a:off x="2213883" y="4193160"/>
                <a:ext cx="493618" cy="493618"/>
              </a:xfrm>
              <a:custGeom>
                <a:rect b="b" l="l" r="r" t="t"/>
                <a:pathLst>
                  <a:path extrusionOk="0" h="26372" w="26372">
                    <a:moveTo>
                      <a:pt x="13144" y="0"/>
                    </a:moveTo>
                    <a:cubicBezTo>
                      <a:pt x="5944" y="0"/>
                      <a:pt x="0" y="5944"/>
                      <a:pt x="0" y="13144"/>
                    </a:cubicBezTo>
                    <a:cubicBezTo>
                      <a:pt x="0" y="20428"/>
                      <a:pt x="5944" y="26372"/>
                      <a:pt x="13144" y="26372"/>
                    </a:cubicBezTo>
                    <a:cubicBezTo>
                      <a:pt x="20428" y="26372"/>
                      <a:pt x="26372" y="20428"/>
                      <a:pt x="26372" y="13144"/>
                    </a:cubicBezTo>
                    <a:cubicBezTo>
                      <a:pt x="26372" y="5944"/>
                      <a:pt x="20428" y="0"/>
                      <a:pt x="13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6"/>
              <p:cNvSpPr/>
              <p:nvPr/>
            </p:nvSpPr>
            <p:spPr>
              <a:xfrm flipH="1">
                <a:off x="2195072" y="4174349"/>
                <a:ext cx="531240" cy="532812"/>
              </a:xfrm>
              <a:custGeom>
                <a:rect b="b" l="l" r="r" t="t"/>
                <a:pathLst>
                  <a:path extrusionOk="0" h="28466" w="28382">
                    <a:moveTo>
                      <a:pt x="14149" y="1926"/>
                    </a:moveTo>
                    <a:cubicBezTo>
                      <a:pt x="21014" y="1926"/>
                      <a:pt x="26289" y="7535"/>
                      <a:pt x="26289" y="14233"/>
                    </a:cubicBezTo>
                    <a:cubicBezTo>
                      <a:pt x="26289" y="20931"/>
                      <a:pt x="20847" y="26372"/>
                      <a:pt x="14149" y="26372"/>
                    </a:cubicBezTo>
                    <a:cubicBezTo>
                      <a:pt x="7535" y="26372"/>
                      <a:pt x="2094" y="20763"/>
                      <a:pt x="2094" y="14066"/>
                    </a:cubicBezTo>
                    <a:cubicBezTo>
                      <a:pt x="2094" y="7368"/>
                      <a:pt x="7452" y="1926"/>
                      <a:pt x="14149" y="1926"/>
                    </a:cubicBezTo>
                    <a:close/>
                    <a:moveTo>
                      <a:pt x="14149" y="1"/>
                    </a:moveTo>
                    <a:cubicBezTo>
                      <a:pt x="6363" y="1"/>
                      <a:pt x="1" y="6363"/>
                      <a:pt x="1" y="14233"/>
                    </a:cubicBezTo>
                    <a:cubicBezTo>
                      <a:pt x="1" y="22019"/>
                      <a:pt x="6363" y="28465"/>
                      <a:pt x="14149" y="28465"/>
                    </a:cubicBezTo>
                    <a:cubicBezTo>
                      <a:pt x="22186" y="28465"/>
                      <a:pt x="28382" y="22019"/>
                      <a:pt x="28382" y="14233"/>
                    </a:cubicBezTo>
                    <a:cubicBezTo>
                      <a:pt x="28382" y="6363"/>
                      <a:pt x="22019" y="1"/>
                      <a:pt x="14149"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6"/>
              <p:cNvSpPr/>
              <p:nvPr/>
            </p:nvSpPr>
            <p:spPr>
              <a:xfrm flipH="1">
                <a:off x="2886122" y="4230763"/>
                <a:ext cx="457587" cy="457587"/>
              </a:xfrm>
              <a:custGeom>
                <a:rect b="b" l="l" r="r" t="t"/>
                <a:pathLst>
                  <a:path extrusionOk="0" h="24447" w="24447">
                    <a:moveTo>
                      <a:pt x="12223" y="1"/>
                    </a:moveTo>
                    <a:cubicBezTo>
                      <a:pt x="5442" y="1"/>
                      <a:pt x="0" y="5442"/>
                      <a:pt x="0" y="12224"/>
                    </a:cubicBezTo>
                    <a:cubicBezTo>
                      <a:pt x="0" y="19005"/>
                      <a:pt x="5442" y="24447"/>
                      <a:pt x="12223" y="24447"/>
                    </a:cubicBezTo>
                    <a:cubicBezTo>
                      <a:pt x="19005" y="24447"/>
                      <a:pt x="24446" y="19005"/>
                      <a:pt x="24446" y="12224"/>
                    </a:cubicBezTo>
                    <a:cubicBezTo>
                      <a:pt x="24446" y="5442"/>
                      <a:pt x="19005" y="1"/>
                      <a:pt x="122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6"/>
              <p:cNvSpPr/>
              <p:nvPr/>
            </p:nvSpPr>
            <p:spPr>
              <a:xfrm flipH="1">
                <a:off x="2865757" y="4210399"/>
                <a:ext cx="498335" cy="498335"/>
              </a:xfrm>
              <a:custGeom>
                <a:rect b="b" l="l" r="r" t="t"/>
                <a:pathLst>
                  <a:path extrusionOk="0" h="26624" w="26624">
                    <a:moveTo>
                      <a:pt x="13312" y="2009"/>
                    </a:moveTo>
                    <a:cubicBezTo>
                      <a:pt x="19508" y="2009"/>
                      <a:pt x="24531" y="7033"/>
                      <a:pt x="24531" y="13228"/>
                    </a:cubicBezTo>
                    <a:cubicBezTo>
                      <a:pt x="24531" y="19339"/>
                      <a:pt x="19508" y="24363"/>
                      <a:pt x="13312" y="24363"/>
                    </a:cubicBezTo>
                    <a:cubicBezTo>
                      <a:pt x="7117" y="24363"/>
                      <a:pt x="2094" y="19339"/>
                      <a:pt x="2094" y="13228"/>
                    </a:cubicBezTo>
                    <a:cubicBezTo>
                      <a:pt x="2094" y="7033"/>
                      <a:pt x="7117" y="2009"/>
                      <a:pt x="13312" y="2009"/>
                    </a:cubicBezTo>
                    <a:close/>
                    <a:moveTo>
                      <a:pt x="13312" y="0"/>
                    </a:moveTo>
                    <a:cubicBezTo>
                      <a:pt x="6029" y="0"/>
                      <a:pt x="1" y="6028"/>
                      <a:pt x="1" y="13312"/>
                    </a:cubicBezTo>
                    <a:cubicBezTo>
                      <a:pt x="1" y="20679"/>
                      <a:pt x="6029" y="26623"/>
                      <a:pt x="13312" y="26623"/>
                    </a:cubicBezTo>
                    <a:cubicBezTo>
                      <a:pt x="20680" y="26623"/>
                      <a:pt x="26624" y="20679"/>
                      <a:pt x="26624" y="13312"/>
                    </a:cubicBezTo>
                    <a:cubicBezTo>
                      <a:pt x="26624" y="6028"/>
                      <a:pt x="20680" y="0"/>
                      <a:pt x="13312"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6"/>
              <p:cNvSpPr/>
              <p:nvPr/>
            </p:nvSpPr>
            <p:spPr>
              <a:xfrm flipH="1" rot="-1799158">
                <a:off x="3199339" y="4252356"/>
                <a:ext cx="119121" cy="273974"/>
              </a:xfrm>
              <a:custGeom>
                <a:rect b="b" l="l" r="r" t="t"/>
                <a:pathLst>
                  <a:path extrusionOk="0" h="14637" w="6364">
                    <a:moveTo>
                      <a:pt x="4623" y="1"/>
                    </a:moveTo>
                    <a:cubicBezTo>
                      <a:pt x="4270" y="1"/>
                      <a:pt x="3940" y="227"/>
                      <a:pt x="3768" y="572"/>
                    </a:cubicBezTo>
                    <a:cubicBezTo>
                      <a:pt x="3684" y="907"/>
                      <a:pt x="1" y="8358"/>
                      <a:pt x="4438" y="14218"/>
                    </a:cubicBezTo>
                    <a:cubicBezTo>
                      <a:pt x="4605" y="14469"/>
                      <a:pt x="4940" y="14637"/>
                      <a:pt x="5275" y="14637"/>
                    </a:cubicBezTo>
                    <a:cubicBezTo>
                      <a:pt x="5442" y="14637"/>
                      <a:pt x="5694" y="14469"/>
                      <a:pt x="5861" y="14385"/>
                    </a:cubicBezTo>
                    <a:cubicBezTo>
                      <a:pt x="6363" y="14051"/>
                      <a:pt x="6363" y="13381"/>
                      <a:pt x="6112" y="12962"/>
                    </a:cubicBezTo>
                    <a:cubicBezTo>
                      <a:pt x="2429" y="8190"/>
                      <a:pt x="5694" y="1660"/>
                      <a:pt x="5694" y="1493"/>
                    </a:cubicBezTo>
                    <a:cubicBezTo>
                      <a:pt x="5861" y="990"/>
                      <a:pt x="5694" y="404"/>
                      <a:pt x="5108" y="153"/>
                    </a:cubicBezTo>
                    <a:cubicBezTo>
                      <a:pt x="4950" y="48"/>
                      <a:pt x="4784" y="1"/>
                      <a:pt x="46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6"/>
              <p:cNvSpPr/>
              <p:nvPr/>
            </p:nvSpPr>
            <p:spPr>
              <a:xfrm flipH="1">
                <a:off x="317782" y="4128903"/>
                <a:ext cx="423128" cy="539944"/>
              </a:xfrm>
              <a:custGeom>
                <a:rect b="b" l="l" r="r" t="t"/>
                <a:pathLst>
                  <a:path extrusionOk="0" h="28847" w="22606">
                    <a:moveTo>
                      <a:pt x="15908" y="1"/>
                    </a:moveTo>
                    <a:lnTo>
                      <a:pt x="6531" y="9545"/>
                    </a:lnTo>
                    <a:cubicBezTo>
                      <a:pt x="3350" y="15405"/>
                      <a:pt x="1089" y="22605"/>
                      <a:pt x="252" y="25703"/>
                    </a:cubicBezTo>
                    <a:cubicBezTo>
                      <a:pt x="1" y="26540"/>
                      <a:pt x="336" y="27712"/>
                      <a:pt x="1173" y="28549"/>
                    </a:cubicBezTo>
                    <a:cubicBezTo>
                      <a:pt x="1408" y="28737"/>
                      <a:pt x="1643" y="28846"/>
                      <a:pt x="1863" y="28846"/>
                    </a:cubicBezTo>
                    <a:cubicBezTo>
                      <a:pt x="2035" y="28846"/>
                      <a:pt x="2198" y="28780"/>
                      <a:pt x="2345" y="28633"/>
                    </a:cubicBezTo>
                    <a:lnTo>
                      <a:pt x="21684" y="9294"/>
                    </a:lnTo>
                    <a:cubicBezTo>
                      <a:pt x="22605" y="8289"/>
                      <a:pt x="22438" y="6447"/>
                      <a:pt x="21182" y="5191"/>
                    </a:cubicBezTo>
                    <a:lnTo>
                      <a:pt x="15908"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6"/>
              <p:cNvSpPr/>
              <p:nvPr/>
            </p:nvSpPr>
            <p:spPr>
              <a:xfrm flipH="1">
                <a:off x="1546323" y="4484629"/>
                <a:ext cx="576686" cy="203721"/>
              </a:xfrm>
              <a:custGeom>
                <a:rect b="b" l="l" r="r" t="t"/>
                <a:pathLst>
                  <a:path extrusionOk="0" h="10884" w="30810">
                    <a:moveTo>
                      <a:pt x="17665" y="0"/>
                    </a:moveTo>
                    <a:cubicBezTo>
                      <a:pt x="11303" y="1675"/>
                      <a:pt x="4354" y="5023"/>
                      <a:pt x="1508" y="6530"/>
                    </a:cubicBezTo>
                    <a:cubicBezTo>
                      <a:pt x="670" y="6949"/>
                      <a:pt x="84" y="7953"/>
                      <a:pt x="84" y="9126"/>
                    </a:cubicBezTo>
                    <a:cubicBezTo>
                      <a:pt x="1" y="9628"/>
                      <a:pt x="252" y="10046"/>
                      <a:pt x="670" y="10046"/>
                    </a:cubicBezTo>
                    <a:lnTo>
                      <a:pt x="28047" y="10884"/>
                    </a:lnTo>
                    <a:cubicBezTo>
                      <a:pt x="29386" y="10884"/>
                      <a:pt x="30558" y="9544"/>
                      <a:pt x="30642" y="7786"/>
                    </a:cubicBezTo>
                    <a:lnTo>
                      <a:pt x="30809" y="419"/>
                    </a:lnTo>
                    <a:lnTo>
                      <a:pt x="17665"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6"/>
              <p:cNvSpPr/>
              <p:nvPr/>
            </p:nvSpPr>
            <p:spPr>
              <a:xfrm flipH="1">
                <a:off x="443151" y="3744988"/>
                <a:ext cx="517127" cy="559447"/>
              </a:xfrm>
              <a:custGeom>
                <a:rect b="b" l="l" r="r" t="t"/>
                <a:pathLst>
                  <a:path extrusionOk="0" h="29889" w="27628">
                    <a:moveTo>
                      <a:pt x="10130" y="1"/>
                    </a:moveTo>
                    <a:lnTo>
                      <a:pt x="0" y="14317"/>
                    </a:lnTo>
                    <a:lnTo>
                      <a:pt x="18335" y="29888"/>
                    </a:lnTo>
                    <a:lnTo>
                      <a:pt x="27628" y="20512"/>
                    </a:lnTo>
                    <a:lnTo>
                      <a:pt x="10130"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6"/>
              <p:cNvSpPr/>
              <p:nvPr/>
            </p:nvSpPr>
            <p:spPr>
              <a:xfrm flipH="1">
                <a:off x="501138" y="3744988"/>
                <a:ext cx="459140" cy="499907"/>
              </a:xfrm>
              <a:custGeom>
                <a:rect b="b" l="l" r="r" t="t"/>
                <a:pathLst>
                  <a:path extrusionOk="0" h="26708" w="24530">
                    <a:moveTo>
                      <a:pt x="10130" y="1"/>
                    </a:moveTo>
                    <a:lnTo>
                      <a:pt x="0" y="14317"/>
                    </a:lnTo>
                    <a:lnTo>
                      <a:pt x="14484" y="26707"/>
                    </a:lnTo>
                    <a:lnTo>
                      <a:pt x="24530" y="16661"/>
                    </a:lnTo>
                    <a:lnTo>
                      <a:pt x="1013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6"/>
              <p:cNvSpPr/>
              <p:nvPr/>
            </p:nvSpPr>
            <p:spPr>
              <a:xfrm flipH="1">
                <a:off x="579471" y="4356133"/>
                <a:ext cx="67402" cy="6270"/>
              </a:xfrm>
              <a:custGeom>
                <a:rect b="b" l="l" r="r" t="t"/>
                <a:pathLst>
                  <a:path extrusionOk="0" h="335" w="3601">
                    <a:moveTo>
                      <a:pt x="251" y="0"/>
                    </a:moveTo>
                    <a:cubicBezTo>
                      <a:pt x="84" y="84"/>
                      <a:pt x="84" y="168"/>
                      <a:pt x="0" y="335"/>
                    </a:cubicBezTo>
                    <a:lnTo>
                      <a:pt x="3349" y="335"/>
                    </a:lnTo>
                    <a:cubicBezTo>
                      <a:pt x="3600" y="335"/>
                      <a:pt x="3600" y="0"/>
                      <a:pt x="3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6"/>
              <p:cNvSpPr/>
              <p:nvPr/>
            </p:nvSpPr>
            <p:spPr>
              <a:xfrm flipH="1">
                <a:off x="599854" y="4395309"/>
                <a:ext cx="62704" cy="6270"/>
              </a:xfrm>
              <a:custGeom>
                <a:rect b="b" l="l" r="r" t="t"/>
                <a:pathLst>
                  <a:path extrusionOk="0" h="335" w="3350">
                    <a:moveTo>
                      <a:pt x="85" y="0"/>
                    </a:moveTo>
                    <a:cubicBezTo>
                      <a:pt x="85" y="84"/>
                      <a:pt x="1" y="168"/>
                      <a:pt x="1" y="335"/>
                    </a:cubicBezTo>
                    <a:lnTo>
                      <a:pt x="3182" y="335"/>
                    </a:lnTo>
                    <a:cubicBezTo>
                      <a:pt x="3350" y="335"/>
                      <a:pt x="3350"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6"/>
              <p:cNvSpPr/>
              <p:nvPr/>
            </p:nvSpPr>
            <p:spPr>
              <a:xfrm flipH="1">
                <a:off x="327197" y="4150840"/>
                <a:ext cx="398028" cy="504605"/>
              </a:xfrm>
              <a:custGeom>
                <a:rect b="b" l="l" r="r" t="t"/>
                <a:pathLst>
                  <a:path extrusionOk="0" h="26959" w="21265">
                    <a:moveTo>
                      <a:pt x="16325" y="1"/>
                    </a:moveTo>
                    <a:cubicBezTo>
                      <a:pt x="15488" y="1340"/>
                      <a:pt x="14651" y="2931"/>
                      <a:pt x="14735" y="4605"/>
                    </a:cubicBezTo>
                    <a:cubicBezTo>
                      <a:pt x="14902" y="6112"/>
                      <a:pt x="15991" y="8122"/>
                      <a:pt x="17163" y="9294"/>
                    </a:cubicBezTo>
                    <a:lnTo>
                      <a:pt x="5107" y="21349"/>
                    </a:lnTo>
                    <a:cubicBezTo>
                      <a:pt x="4102" y="20177"/>
                      <a:pt x="2847" y="19089"/>
                      <a:pt x="1340" y="18921"/>
                    </a:cubicBezTo>
                    <a:cubicBezTo>
                      <a:pt x="1340" y="19005"/>
                      <a:pt x="1256" y="19089"/>
                      <a:pt x="1256" y="19256"/>
                    </a:cubicBezTo>
                    <a:cubicBezTo>
                      <a:pt x="2763" y="19424"/>
                      <a:pt x="4019" y="20512"/>
                      <a:pt x="4940" y="21601"/>
                    </a:cubicBezTo>
                    <a:cubicBezTo>
                      <a:pt x="3265" y="23275"/>
                      <a:pt x="1591" y="24949"/>
                      <a:pt x="0" y="26624"/>
                    </a:cubicBezTo>
                    <a:cubicBezTo>
                      <a:pt x="84" y="26791"/>
                      <a:pt x="84" y="26875"/>
                      <a:pt x="251" y="26959"/>
                    </a:cubicBezTo>
                    <a:lnTo>
                      <a:pt x="17581" y="9629"/>
                    </a:lnTo>
                    <a:cubicBezTo>
                      <a:pt x="17497" y="9294"/>
                      <a:pt x="17581" y="9210"/>
                      <a:pt x="17665" y="9043"/>
                    </a:cubicBezTo>
                    <a:lnTo>
                      <a:pt x="21265" y="5526"/>
                    </a:lnTo>
                    <a:cubicBezTo>
                      <a:pt x="21265" y="5443"/>
                      <a:pt x="21181" y="5275"/>
                      <a:pt x="21181" y="5191"/>
                    </a:cubicBezTo>
                    <a:lnTo>
                      <a:pt x="17497" y="8875"/>
                    </a:lnTo>
                    <a:cubicBezTo>
                      <a:pt x="16325" y="7703"/>
                      <a:pt x="15070" y="5778"/>
                      <a:pt x="15070" y="4271"/>
                    </a:cubicBezTo>
                    <a:cubicBezTo>
                      <a:pt x="15070" y="2764"/>
                      <a:pt x="15739" y="1424"/>
                      <a:pt x="16577" y="168"/>
                    </a:cubicBezTo>
                    <a:lnTo>
                      <a:pt x="163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6"/>
              <p:cNvSpPr/>
              <p:nvPr/>
            </p:nvSpPr>
            <p:spPr>
              <a:xfrm flipH="1">
                <a:off x="433755" y="2865883"/>
                <a:ext cx="1151763" cy="1410345"/>
              </a:xfrm>
              <a:custGeom>
                <a:rect b="b" l="l" r="r" t="t"/>
                <a:pathLst>
                  <a:path extrusionOk="0" h="75349" w="61534">
                    <a:moveTo>
                      <a:pt x="27879" y="1"/>
                    </a:moveTo>
                    <a:lnTo>
                      <a:pt x="0" y="8038"/>
                    </a:lnTo>
                    <a:lnTo>
                      <a:pt x="2512" y="7787"/>
                    </a:lnTo>
                    <a:lnTo>
                      <a:pt x="8540" y="36419"/>
                    </a:lnTo>
                    <a:lnTo>
                      <a:pt x="39767" y="75348"/>
                    </a:lnTo>
                    <a:lnTo>
                      <a:pt x="61534" y="55339"/>
                    </a:lnTo>
                    <a:lnTo>
                      <a:pt x="32483" y="28298"/>
                    </a:lnTo>
                    <a:lnTo>
                      <a:pt x="27879"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6"/>
              <p:cNvSpPr/>
              <p:nvPr/>
            </p:nvSpPr>
            <p:spPr>
              <a:xfrm flipH="1">
                <a:off x="1054278" y="2864330"/>
                <a:ext cx="531240" cy="993506"/>
              </a:xfrm>
              <a:custGeom>
                <a:rect b="b" l="l" r="r" t="t"/>
                <a:pathLst>
                  <a:path extrusionOk="0" h="53079" w="28382">
                    <a:moveTo>
                      <a:pt x="27879" y="0"/>
                    </a:moveTo>
                    <a:lnTo>
                      <a:pt x="0" y="8121"/>
                    </a:lnTo>
                    <a:lnTo>
                      <a:pt x="2512" y="7870"/>
                    </a:lnTo>
                    <a:lnTo>
                      <a:pt x="8540" y="36418"/>
                    </a:lnTo>
                    <a:lnTo>
                      <a:pt x="21935" y="53078"/>
                    </a:lnTo>
                    <a:cubicBezTo>
                      <a:pt x="21767" y="52576"/>
                      <a:pt x="21684" y="52074"/>
                      <a:pt x="21684" y="51488"/>
                    </a:cubicBezTo>
                    <a:cubicBezTo>
                      <a:pt x="20930" y="43451"/>
                      <a:pt x="21265" y="35413"/>
                      <a:pt x="22521" y="27460"/>
                    </a:cubicBezTo>
                    <a:cubicBezTo>
                      <a:pt x="23777" y="19172"/>
                      <a:pt x="26372" y="11135"/>
                      <a:pt x="28381" y="2930"/>
                    </a:cubicBezTo>
                    <a:lnTo>
                      <a:pt x="27879"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6"/>
              <p:cNvSpPr/>
              <p:nvPr/>
            </p:nvSpPr>
            <p:spPr>
              <a:xfrm flipH="1">
                <a:off x="870921" y="3437001"/>
                <a:ext cx="117546" cy="112829"/>
              </a:xfrm>
              <a:custGeom>
                <a:rect b="b" l="l" r="r" t="t"/>
                <a:pathLst>
                  <a:path extrusionOk="0" fill="none" h="6028" w="6280">
                    <a:moveTo>
                      <a:pt x="0" y="0"/>
                    </a:moveTo>
                    <a:lnTo>
                      <a:pt x="6279" y="6028"/>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6"/>
              <p:cNvSpPr/>
              <p:nvPr/>
            </p:nvSpPr>
            <p:spPr>
              <a:xfrm flipH="1">
                <a:off x="1489909" y="3991011"/>
                <a:ext cx="327538" cy="501461"/>
              </a:xfrm>
              <a:custGeom>
                <a:rect b="b" l="l" r="r" t="t"/>
                <a:pathLst>
                  <a:path extrusionOk="0" h="26791" w="17499">
                    <a:moveTo>
                      <a:pt x="17498" y="0"/>
                    </a:moveTo>
                    <a:lnTo>
                      <a:pt x="1" y="2428"/>
                    </a:lnTo>
                    <a:lnTo>
                      <a:pt x="1257" y="26372"/>
                    </a:lnTo>
                    <a:lnTo>
                      <a:pt x="14484" y="26791"/>
                    </a:lnTo>
                    <a:lnTo>
                      <a:pt x="17498" y="0"/>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p:nvPr/>
            </p:nvSpPr>
            <p:spPr>
              <a:xfrm flipH="1">
                <a:off x="1489909" y="3991011"/>
                <a:ext cx="327538" cy="407443"/>
              </a:xfrm>
              <a:custGeom>
                <a:rect b="b" l="l" r="r" t="t"/>
                <a:pathLst>
                  <a:path extrusionOk="0" h="21768" w="17499">
                    <a:moveTo>
                      <a:pt x="17498" y="0"/>
                    </a:moveTo>
                    <a:lnTo>
                      <a:pt x="1" y="2428"/>
                    </a:lnTo>
                    <a:lnTo>
                      <a:pt x="1005" y="21349"/>
                    </a:lnTo>
                    <a:lnTo>
                      <a:pt x="15154" y="21768"/>
                    </a:lnTo>
                    <a:lnTo>
                      <a:pt x="17498"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6"/>
              <p:cNvSpPr/>
              <p:nvPr/>
            </p:nvSpPr>
            <p:spPr>
              <a:xfrm flipH="1">
                <a:off x="1805842" y="4500295"/>
                <a:ext cx="50781" cy="49021"/>
              </a:xfrm>
              <a:custGeom>
                <a:rect b="b" l="l" r="r" t="t"/>
                <a:pathLst>
                  <a:path extrusionOk="0" h="2619" w="2713">
                    <a:moveTo>
                      <a:pt x="419" y="0"/>
                    </a:moveTo>
                    <a:cubicBezTo>
                      <a:pt x="252" y="0"/>
                      <a:pt x="168" y="168"/>
                      <a:pt x="1" y="168"/>
                    </a:cubicBezTo>
                    <a:cubicBezTo>
                      <a:pt x="671" y="1005"/>
                      <a:pt x="1508" y="1675"/>
                      <a:pt x="2261" y="2512"/>
                    </a:cubicBezTo>
                    <a:cubicBezTo>
                      <a:pt x="2338" y="2588"/>
                      <a:pt x="2414" y="2618"/>
                      <a:pt x="2479" y="2618"/>
                    </a:cubicBezTo>
                    <a:cubicBezTo>
                      <a:pt x="2626" y="2618"/>
                      <a:pt x="2713" y="2461"/>
                      <a:pt x="2596" y="2344"/>
                    </a:cubicBezTo>
                    <a:cubicBezTo>
                      <a:pt x="1843" y="1591"/>
                      <a:pt x="1089" y="754"/>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6"/>
              <p:cNvSpPr/>
              <p:nvPr/>
            </p:nvSpPr>
            <p:spPr>
              <a:xfrm flipH="1">
                <a:off x="1847600" y="4515962"/>
                <a:ext cx="46625" cy="47187"/>
              </a:xfrm>
              <a:custGeom>
                <a:rect b="b" l="l" r="r" t="t"/>
                <a:pathLst>
                  <a:path extrusionOk="0" h="2521" w="2491">
                    <a:moveTo>
                      <a:pt x="335" y="1"/>
                    </a:moveTo>
                    <a:cubicBezTo>
                      <a:pt x="168" y="1"/>
                      <a:pt x="84" y="168"/>
                      <a:pt x="1" y="168"/>
                    </a:cubicBezTo>
                    <a:cubicBezTo>
                      <a:pt x="754" y="838"/>
                      <a:pt x="1424" y="1675"/>
                      <a:pt x="2177" y="2428"/>
                    </a:cubicBezTo>
                    <a:cubicBezTo>
                      <a:pt x="2199" y="2495"/>
                      <a:pt x="2233" y="2520"/>
                      <a:pt x="2269" y="2520"/>
                    </a:cubicBezTo>
                    <a:cubicBezTo>
                      <a:pt x="2370" y="2520"/>
                      <a:pt x="2490" y="2323"/>
                      <a:pt x="2428" y="2261"/>
                    </a:cubicBezTo>
                    <a:cubicBezTo>
                      <a:pt x="1675" y="1507"/>
                      <a:pt x="1005" y="754"/>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6"/>
              <p:cNvSpPr/>
              <p:nvPr/>
            </p:nvSpPr>
            <p:spPr>
              <a:xfrm flipH="1">
                <a:off x="1546323" y="4522232"/>
                <a:ext cx="573542" cy="139483"/>
              </a:xfrm>
              <a:custGeom>
                <a:rect b="b" l="l" r="r" t="t"/>
                <a:pathLst>
                  <a:path extrusionOk="0" h="7452" w="30642">
                    <a:moveTo>
                      <a:pt x="30641" y="0"/>
                    </a:moveTo>
                    <a:cubicBezTo>
                      <a:pt x="29134" y="335"/>
                      <a:pt x="27627" y="754"/>
                      <a:pt x="26372" y="1926"/>
                    </a:cubicBezTo>
                    <a:cubicBezTo>
                      <a:pt x="25786" y="2512"/>
                      <a:pt x="25367" y="3349"/>
                      <a:pt x="25032" y="4186"/>
                    </a:cubicBezTo>
                    <a:cubicBezTo>
                      <a:pt x="24697" y="5107"/>
                      <a:pt x="24530" y="6112"/>
                      <a:pt x="24530" y="7033"/>
                    </a:cubicBezTo>
                    <a:cubicBezTo>
                      <a:pt x="18837" y="6782"/>
                      <a:pt x="13060" y="6698"/>
                      <a:pt x="7451" y="6531"/>
                    </a:cubicBezTo>
                    <a:cubicBezTo>
                      <a:pt x="7535" y="5024"/>
                      <a:pt x="7451" y="3349"/>
                      <a:pt x="6614" y="2010"/>
                    </a:cubicBezTo>
                    <a:cubicBezTo>
                      <a:pt x="6530" y="2010"/>
                      <a:pt x="6363" y="2093"/>
                      <a:pt x="6279" y="2093"/>
                    </a:cubicBezTo>
                    <a:cubicBezTo>
                      <a:pt x="7116" y="3349"/>
                      <a:pt x="7200" y="4940"/>
                      <a:pt x="7116" y="6363"/>
                    </a:cubicBezTo>
                    <a:cubicBezTo>
                      <a:pt x="4856" y="6279"/>
                      <a:pt x="2428" y="6279"/>
                      <a:pt x="84" y="6196"/>
                    </a:cubicBezTo>
                    <a:cubicBezTo>
                      <a:pt x="84" y="6279"/>
                      <a:pt x="0" y="6363"/>
                      <a:pt x="0" y="6531"/>
                    </a:cubicBezTo>
                    <a:cubicBezTo>
                      <a:pt x="10046" y="6782"/>
                      <a:pt x="20093" y="7117"/>
                      <a:pt x="30055" y="7451"/>
                    </a:cubicBezTo>
                    <a:cubicBezTo>
                      <a:pt x="30139" y="7368"/>
                      <a:pt x="30139" y="7200"/>
                      <a:pt x="30223" y="7117"/>
                    </a:cubicBezTo>
                    <a:cubicBezTo>
                      <a:pt x="28465" y="7033"/>
                      <a:pt x="26706" y="7033"/>
                      <a:pt x="24948" y="6949"/>
                    </a:cubicBezTo>
                    <a:cubicBezTo>
                      <a:pt x="24948" y="5944"/>
                      <a:pt x="25116" y="5107"/>
                      <a:pt x="25451" y="4270"/>
                    </a:cubicBezTo>
                    <a:cubicBezTo>
                      <a:pt x="25618" y="3433"/>
                      <a:pt x="26037" y="2596"/>
                      <a:pt x="26790" y="2010"/>
                    </a:cubicBezTo>
                    <a:cubicBezTo>
                      <a:pt x="27879" y="1089"/>
                      <a:pt x="29302" y="670"/>
                      <a:pt x="30641" y="335"/>
                    </a:cubicBezTo>
                    <a:lnTo>
                      <a:pt x="306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6"/>
              <p:cNvSpPr/>
              <p:nvPr/>
            </p:nvSpPr>
            <p:spPr>
              <a:xfrm flipH="1">
                <a:off x="1253301" y="2638671"/>
                <a:ext cx="145753" cy="372965"/>
              </a:xfrm>
              <a:custGeom>
                <a:rect b="b" l="l" r="r" t="t"/>
                <a:pathLst>
                  <a:path extrusionOk="0" fill="none" h="19926" w="7787">
                    <a:moveTo>
                      <a:pt x="1675" y="1"/>
                    </a:moveTo>
                    <a:cubicBezTo>
                      <a:pt x="1675" y="1"/>
                      <a:pt x="1" y="16912"/>
                      <a:pt x="7787" y="19926"/>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6"/>
              <p:cNvSpPr/>
              <p:nvPr/>
            </p:nvSpPr>
            <p:spPr>
              <a:xfrm flipH="1">
                <a:off x="1178075" y="2665306"/>
                <a:ext cx="134785" cy="451316"/>
              </a:xfrm>
              <a:custGeom>
                <a:rect b="b" l="l" r="r" t="t"/>
                <a:pathLst>
                  <a:path extrusionOk="0" fill="none" h="24112" w="7201">
                    <a:moveTo>
                      <a:pt x="7200" y="1"/>
                    </a:moveTo>
                    <a:cubicBezTo>
                      <a:pt x="7200" y="1"/>
                      <a:pt x="6698" y="16577"/>
                      <a:pt x="0" y="24112"/>
                    </a:cubicBezTo>
                  </a:path>
                </a:pathLst>
              </a:custGeom>
              <a:noFill/>
              <a:ln cap="rnd" cmpd="sng" w="104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6"/>
              <p:cNvSpPr/>
              <p:nvPr/>
            </p:nvSpPr>
            <p:spPr>
              <a:xfrm flipH="1">
                <a:off x="1002580" y="2687243"/>
                <a:ext cx="919853" cy="1639129"/>
              </a:xfrm>
              <a:custGeom>
                <a:rect b="b" l="l" r="r" t="t"/>
                <a:pathLst>
                  <a:path extrusionOk="0" h="87572" w="49144">
                    <a:moveTo>
                      <a:pt x="48474" y="1"/>
                    </a:moveTo>
                    <a:lnTo>
                      <a:pt x="48474" y="85"/>
                    </a:lnTo>
                    <a:lnTo>
                      <a:pt x="17833" y="85"/>
                    </a:lnTo>
                    <a:cubicBezTo>
                      <a:pt x="17833" y="85"/>
                      <a:pt x="5777" y="32735"/>
                      <a:pt x="3349" y="44037"/>
                    </a:cubicBezTo>
                    <a:cubicBezTo>
                      <a:pt x="587" y="56930"/>
                      <a:pt x="1" y="86818"/>
                      <a:pt x="1" y="86818"/>
                    </a:cubicBezTo>
                    <a:lnTo>
                      <a:pt x="24949" y="87571"/>
                    </a:lnTo>
                    <a:lnTo>
                      <a:pt x="30307" y="50316"/>
                    </a:lnTo>
                    <a:lnTo>
                      <a:pt x="41442" y="28131"/>
                    </a:lnTo>
                    <a:cubicBezTo>
                      <a:pt x="49143" y="14151"/>
                      <a:pt x="48474" y="4"/>
                      <a:pt x="48474"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6"/>
              <p:cNvSpPr/>
              <p:nvPr/>
            </p:nvSpPr>
            <p:spPr>
              <a:xfrm flipH="1">
                <a:off x="1789220" y="3343835"/>
                <a:ext cx="64257" cy="383933"/>
              </a:xfrm>
              <a:custGeom>
                <a:rect b="b" l="l" r="r" t="t"/>
                <a:pathLst>
                  <a:path extrusionOk="0" fill="none" h="20512" w="3433">
                    <a:moveTo>
                      <a:pt x="3433" y="0"/>
                    </a:moveTo>
                    <a:cubicBezTo>
                      <a:pt x="3433" y="0"/>
                      <a:pt x="419" y="11972"/>
                      <a:pt x="0" y="20512"/>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6"/>
              <p:cNvSpPr/>
              <p:nvPr/>
            </p:nvSpPr>
            <p:spPr>
              <a:xfrm flipH="1">
                <a:off x="1054274" y="2802596"/>
                <a:ext cx="158294" cy="470127"/>
              </a:xfrm>
              <a:custGeom>
                <a:rect b="b" l="l" r="r" t="t"/>
                <a:pathLst>
                  <a:path extrusionOk="0" fill="none" h="25117" w="8457">
                    <a:moveTo>
                      <a:pt x="8456" y="1"/>
                    </a:moveTo>
                    <a:cubicBezTo>
                      <a:pt x="8456" y="1"/>
                      <a:pt x="5694" y="15656"/>
                      <a:pt x="1" y="25117"/>
                    </a:cubicBez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6"/>
              <p:cNvSpPr/>
              <p:nvPr/>
            </p:nvSpPr>
            <p:spPr>
              <a:xfrm flipH="1">
                <a:off x="1489902" y="4276216"/>
                <a:ext cx="341632" cy="12559"/>
              </a:xfrm>
              <a:custGeom>
                <a:rect b="b" l="l" r="r" t="t"/>
                <a:pathLst>
                  <a:path extrusionOk="0" fill="none" h="671" w="18252">
                    <a:moveTo>
                      <a:pt x="0" y="1"/>
                    </a:moveTo>
                    <a:lnTo>
                      <a:pt x="18251" y="671"/>
                    </a:lnTo>
                  </a:path>
                </a:pathLst>
              </a:custGeom>
              <a:noFill/>
              <a:ln cap="rnd" cmpd="sng" w="10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6"/>
              <p:cNvSpPr/>
              <p:nvPr/>
            </p:nvSpPr>
            <p:spPr>
              <a:xfrm flipH="1">
                <a:off x="1085630" y="1411702"/>
                <a:ext cx="308708" cy="377663"/>
              </a:xfrm>
              <a:custGeom>
                <a:rect b="b" l="l" r="r" t="t"/>
                <a:pathLst>
                  <a:path extrusionOk="0" h="20177" w="16493">
                    <a:moveTo>
                      <a:pt x="7953" y="0"/>
                    </a:moveTo>
                    <a:cubicBezTo>
                      <a:pt x="3516" y="0"/>
                      <a:pt x="0" y="3600"/>
                      <a:pt x="0" y="7953"/>
                    </a:cubicBezTo>
                    <a:lnTo>
                      <a:pt x="0" y="12223"/>
                    </a:lnTo>
                    <a:cubicBezTo>
                      <a:pt x="0" y="16660"/>
                      <a:pt x="3516" y="20177"/>
                      <a:pt x="7953" y="20177"/>
                    </a:cubicBezTo>
                    <a:lnTo>
                      <a:pt x="8539" y="20177"/>
                    </a:lnTo>
                    <a:cubicBezTo>
                      <a:pt x="12977" y="20177"/>
                      <a:pt x="16493" y="16660"/>
                      <a:pt x="16493" y="12223"/>
                    </a:cubicBezTo>
                    <a:lnTo>
                      <a:pt x="16493" y="7953"/>
                    </a:lnTo>
                    <a:cubicBezTo>
                      <a:pt x="16493" y="3600"/>
                      <a:pt x="12893" y="0"/>
                      <a:pt x="853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6"/>
              <p:cNvSpPr/>
              <p:nvPr/>
            </p:nvSpPr>
            <p:spPr>
              <a:xfrm flipH="1">
                <a:off x="1163981" y="1626373"/>
                <a:ext cx="142609" cy="269551"/>
              </a:xfrm>
              <a:custGeom>
                <a:rect b="b" l="l" r="r" t="t"/>
                <a:pathLst>
                  <a:path extrusionOk="0" h="14401" w="7619">
                    <a:moveTo>
                      <a:pt x="0" y="1"/>
                    </a:moveTo>
                    <a:lnTo>
                      <a:pt x="0" y="14400"/>
                    </a:lnTo>
                    <a:lnTo>
                      <a:pt x="7619" y="14400"/>
                    </a:lnTo>
                    <a:lnTo>
                      <a:pt x="7619" y="1"/>
                    </a:ln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6"/>
              <p:cNvSpPr/>
              <p:nvPr/>
            </p:nvSpPr>
            <p:spPr>
              <a:xfrm flipH="1">
                <a:off x="1165535" y="1627945"/>
                <a:ext cx="144200" cy="181953"/>
              </a:xfrm>
              <a:custGeom>
                <a:rect b="b" l="l" r="r" t="t"/>
                <a:pathLst>
                  <a:path extrusionOk="0" h="9721" w="7704">
                    <a:moveTo>
                      <a:pt x="1" y="0"/>
                    </a:moveTo>
                    <a:lnTo>
                      <a:pt x="1" y="9712"/>
                    </a:lnTo>
                    <a:cubicBezTo>
                      <a:pt x="131" y="9718"/>
                      <a:pt x="261" y="9721"/>
                      <a:pt x="391" y="9721"/>
                    </a:cubicBezTo>
                    <a:cubicBezTo>
                      <a:pt x="2100" y="9721"/>
                      <a:pt x="3773" y="9204"/>
                      <a:pt x="4940" y="8037"/>
                    </a:cubicBezTo>
                    <a:cubicBezTo>
                      <a:pt x="5694" y="7284"/>
                      <a:pt x="6364" y="6447"/>
                      <a:pt x="6615" y="5526"/>
                    </a:cubicBezTo>
                    <a:cubicBezTo>
                      <a:pt x="7033" y="4689"/>
                      <a:pt x="7368" y="3517"/>
                      <a:pt x="7284" y="2596"/>
                    </a:cubicBezTo>
                    <a:cubicBezTo>
                      <a:pt x="7117" y="2261"/>
                      <a:pt x="7368" y="1842"/>
                      <a:pt x="7703" y="1759"/>
                    </a:cubicBezTo>
                    <a:lnTo>
                      <a:pt x="7703"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6"/>
              <p:cNvSpPr/>
              <p:nvPr/>
            </p:nvSpPr>
            <p:spPr>
              <a:xfrm flipH="1">
                <a:off x="1163966" y="1466550"/>
                <a:ext cx="233509" cy="324393"/>
              </a:xfrm>
              <a:custGeom>
                <a:rect b="b" l="l" r="r" t="t"/>
                <a:pathLst>
                  <a:path extrusionOk="0" h="17331" w="12224">
                    <a:moveTo>
                      <a:pt x="6029" y="0"/>
                    </a:moveTo>
                    <a:cubicBezTo>
                      <a:pt x="2680" y="0"/>
                      <a:pt x="1" y="2763"/>
                      <a:pt x="1" y="6112"/>
                    </a:cubicBezTo>
                    <a:lnTo>
                      <a:pt x="1" y="11219"/>
                    </a:lnTo>
                    <a:cubicBezTo>
                      <a:pt x="1" y="11805"/>
                      <a:pt x="84" y="12558"/>
                      <a:pt x="336" y="13144"/>
                    </a:cubicBezTo>
                    <a:cubicBezTo>
                      <a:pt x="1173" y="15572"/>
                      <a:pt x="3433" y="17330"/>
                      <a:pt x="6029" y="17330"/>
                    </a:cubicBezTo>
                    <a:cubicBezTo>
                      <a:pt x="9126" y="17330"/>
                      <a:pt x="11638" y="15154"/>
                      <a:pt x="12140" y="12307"/>
                    </a:cubicBezTo>
                    <a:cubicBezTo>
                      <a:pt x="12140" y="12223"/>
                      <a:pt x="12224" y="6614"/>
                      <a:pt x="12140" y="6614"/>
                    </a:cubicBezTo>
                    <a:lnTo>
                      <a:pt x="12140" y="6112"/>
                    </a:lnTo>
                    <a:cubicBezTo>
                      <a:pt x="12140" y="4354"/>
                      <a:pt x="11387" y="2847"/>
                      <a:pt x="10382" y="1758"/>
                    </a:cubicBezTo>
                    <a:cubicBezTo>
                      <a:pt x="9210" y="586"/>
                      <a:pt x="7703" y="0"/>
                      <a:pt x="602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6"/>
              <p:cNvSpPr/>
              <p:nvPr/>
            </p:nvSpPr>
            <p:spPr>
              <a:xfrm flipH="1">
                <a:off x="1138900" y="1450859"/>
                <a:ext cx="255438" cy="130087"/>
              </a:xfrm>
              <a:custGeom>
                <a:rect b="b" l="l" r="r" t="t"/>
                <a:pathLst>
                  <a:path extrusionOk="0" h="6950" w="13647">
                    <a:moveTo>
                      <a:pt x="8104" y="0"/>
                    </a:moveTo>
                    <a:cubicBezTo>
                      <a:pt x="8082" y="0"/>
                      <a:pt x="8059" y="1"/>
                      <a:pt x="8037" y="1"/>
                    </a:cubicBezTo>
                    <a:cubicBezTo>
                      <a:pt x="4353" y="85"/>
                      <a:pt x="0" y="1759"/>
                      <a:pt x="0" y="6950"/>
                    </a:cubicBezTo>
                    <a:cubicBezTo>
                      <a:pt x="1842" y="6364"/>
                      <a:pt x="3767" y="5108"/>
                      <a:pt x="4353" y="3434"/>
                    </a:cubicBezTo>
                    <a:cubicBezTo>
                      <a:pt x="4353" y="3434"/>
                      <a:pt x="4939" y="6950"/>
                      <a:pt x="13228" y="6950"/>
                    </a:cubicBezTo>
                    <a:lnTo>
                      <a:pt x="13646" y="6950"/>
                    </a:lnTo>
                    <a:cubicBezTo>
                      <a:pt x="13646" y="6950"/>
                      <a:pt x="11826" y="0"/>
                      <a:pt x="810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6"/>
              <p:cNvSpPr/>
              <p:nvPr/>
            </p:nvSpPr>
            <p:spPr>
              <a:xfrm flipH="1">
                <a:off x="1328508" y="2107132"/>
                <a:ext cx="982538" cy="605212"/>
              </a:xfrm>
              <a:custGeom>
                <a:rect b="b" l="l" r="r" t="t"/>
                <a:pathLst>
                  <a:path extrusionOk="0" h="32334" w="52493">
                    <a:moveTo>
                      <a:pt x="40049" y="1"/>
                    </a:moveTo>
                    <a:cubicBezTo>
                      <a:pt x="39931" y="1"/>
                      <a:pt x="39862" y="33"/>
                      <a:pt x="39851" y="101"/>
                    </a:cubicBezTo>
                    <a:cubicBezTo>
                      <a:pt x="38595" y="7552"/>
                      <a:pt x="9879" y="27645"/>
                      <a:pt x="9879" y="27645"/>
                    </a:cubicBezTo>
                    <a:lnTo>
                      <a:pt x="7535" y="28231"/>
                    </a:lnTo>
                    <a:lnTo>
                      <a:pt x="1340" y="28985"/>
                    </a:lnTo>
                    <a:cubicBezTo>
                      <a:pt x="921" y="29068"/>
                      <a:pt x="503" y="29319"/>
                      <a:pt x="251" y="29822"/>
                    </a:cubicBezTo>
                    <a:cubicBezTo>
                      <a:pt x="0" y="30659"/>
                      <a:pt x="586" y="31496"/>
                      <a:pt x="1424" y="31496"/>
                    </a:cubicBezTo>
                    <a:lnTo>
                      <a:pt x="5526" y="31580"/>
                    </a:lnTo>
                    <a:lnTo>
                      <a:pt x="6865" y="31245"/>
                    </a:lnTo>
                    <a:lnTo>
                      <a:pt x="6782" y="31998"/>
                    </a:lnTo>
                    <a:lnTo>
                      <a:pt x="8958" y="32333"/>
                    </a:lnTo>
                    <a:lnTo>
                      <a:pt x="10047" y="32333"/>
                    </a:lnTo>
                    <a:cubicBezTo>
                      <a:pt x="12642" y="31915"/>
                      <a:pt x="31814" y="28650"/>
                      <a:pt x="39599" y="22287"/>
                    </a:cubicBezTo>
                    <a:cubicBezTo>
                      <a:pt x="49730" y="14166"/>
                      <a:pt x="52492" y="5962"/>
                      <a:pt x="52492" y="5962"/>
                    </a:cubicBezTo>
                    <a:cubicBezTo>
                      <a:pt x="52492" y="5962"/>
                      <a:pt x="41661" y="1"/>
                      <a:pt x="40049" y="1"/>
                    </a:cubicBez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6"/>
              <p:cNvSpPr/>
              <p:nvPr/>
            </p:nvSpPr>
            <p:spPr>
              <a:xfrm flipH="1">
                <a:off x="1138900" y="1862513"/>
                <a:ext cx="482668" cy="436136"/>
              </a:xfrm>
              <a:custGeom>
                <a:rect b="b" l="l" r="r" t="t"/>
                <a:pathLst>
                  <a:path extrusionOk="0" h="23301" w="25787">
                    <a:moveTo>
                      <a:pt x="14924" y="0"/>
                    </a:moveTo>
                    <a:cubicBezTo>
                      <a:pt x="6193" y="0"/>
                      <a:pt x="1" y="16435"/>
                      <a:pt x="1" y="16435"/>
                    </a:cubicBezTo>
                    <a:lnTo>
                      <a:pt x="13814" y="23300"/>
                    </a:lnTo>
                    <a:cubicBezTo>
                      <a:pt x="13814" y="23300"/>
                      <a:pt x="25786" y="1868"/>
                      <a:pt x="16159"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6"/>
              <p:cNvSpPr/>
              <p:nvPr/>
            </p:nvSpPr>
            <p:spPr>
              <a:xfrm flipH="1">
                <a:off x="1458576" y="2130304"/>
                <a:ext cx="145753" cy="66485"/>
              </a:xfrm>
              <a:custGeom>
                <a:rect b="b" l="l" r="r" t="t"/>
                <a:pathLst>
                  <a:path extrusionOk="0" h="3552" w="7787">
                    <a:moveTo>
                      <a:pt x="328" y="1"/>
                    </a:moveTo>
                    <a:cubicBezTo>
                      <a:pt x="245" y="1"/>
                      <a:pt x="144" y="60"/>
                      <a:pt x="84" y="119"/>
                    </a:cubicBezTo>
                    <a:cubicBezTo>
                      <a:pt x="1" y="203"/>
                      <a:pt x="84" y="370"/>
                      <a:pt x="168" y="454"/>
                    </a:cubicBezTo>
                    <a:lnTo>
                      <a:pt x="7535" y="3552"/>
                    </a:lnTo>
                    <a:cubicBezTo>
                      <a:pt x="7619" y="3552"/>
                      <a:pt x="7703" y="3468"/>
                      <a:pt x="7703" y="3468"/>
                    </a:cubicBezTo>
                    <a:cubicBezTo>
                      <a:pt x="7787" y="3384"/>
                      <a:pt x="7703" y="3300"/>
                      <a:pt x="7619" y="3133"/>
                    </a:cubicBezTo>
                    <a:lnTo>
                      <a:pt x="419" y="35"/>
                    </a:lnTo>
                    <a:cubicBezTo>
                      <a:pt x="395" y="11"/>
                      <a:pt x="363" y="1"/>
                      <a:pt x="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6"/>
              <p:cNvSpPr/>
              <p:nvPr/>
            </p:nvSpPr>
            <p:spPr>
              <a:xfrm flipH="1">
                <a:off x="988467" y="1831648"/>
                <a:ext cx="645623" cy="879124"/>
              </a:xfrm>
              <a:custGeom>
                <a:rect b="b" l="l" r="r" t="t"/>
                <a:pathLst>
                  <a:path extrusionOk="0" h="46968" w="34493">
                    <a:moveTo>
                      <a:pt x="17162" y="1"/>
                    </a:moveTo>
                    <a:cubicBezTo>
                      <a:pt x="4102" y="838"/>
                      <a:pt x="0" y="46968"/>
                      <a:pt x="84" y="46968"/>
                    </a:cubicBezTo>
                    <a:lnTo>
                      <a:pt x="34492" y="46968"/>
                    </a:lnTo>
                    <a:cubicBezTo>
                      <a:pt x="34492" y="46968"/>
                      <a:pt x="33823" y="7787"/>
                      <a:pt x="30725" y="3433"/>
                    </a:cubicBezTo>
                    <a:cubicBezTo>
                      <a:pt x="28799" y="671"/>
                      <a:pt x="24781" y="85"/>
                      <a:pt x="24781" y="85"/>
                    </a:cubicBezTo>
                    <a:cubicBezTo>
                      <a:pt x="23040" y="792"/>
                      <a:pt x="21625" y="1031"/>
                      <a:pt x="20510" y="1031"/>
                    </a:cubicBezTo>
                    <a:cubicBezTo>
                      <a:pt x="18192" y="1031"/>
                      <a:pt x="17162" y="1"/>
                      <a:pt x="1716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6"/>
              <p:cNvSpPr/>
              <p:nvPr/>
            </p:nvSpPr>
            <p:spPr>
              <a:xfrm flipH="1">
                <a:off x="1030787" y="2673149"/>
                <a:ext cx="587636" cy="7843"/>
              </a:xfrm>
              <a:custGeom>
                <a:rect b="b" l="l" r="r" t="t"/>
                <a:pathLst>
                  <a:path extrusionOk="0" h="419" w="31395">
                    <a:moveTo>
                      <a:pt x="251" y="0"/>
                    </a:moveTo>
                    <a:cubicBezTo>
                      <a:pt x="84" y="0"/>
                      <a:pt x="0" y="84"/>
                      <a:pt x="0" y="168"/>
                    </a:cubicBezTo>
                    <a:cubicBezTo>
                      <a:pt x="0" y="335"/>
                      <a:pt x="84" y="419"/>
                      <a:pt x="251" y="419"/>
                    </a:cubicBezTo>
                    <a:lnTo>
                      <a:pt x="31227" y="419"/>
                    </a:lnTo>
                    <a:cubicBezTo>
                      <a:pt x="31311" y="419"/>
                      <a:pt x="31395" y="335"/>
                      <a:pt x="31395" y="168"/>
                    </a:cubicBezTo>
                    <a:cubicBezTo>
                      <a:pt x="31395" y="84"/>
                      <a:pt x="31311" y="0"/>
                      <a:pt x="3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6"/>
              <p:cNvSpPr/>
              <p:nvPr/>
            </p:nvSpPr>
            <p:spPr>
              <a:xfrm flipH="1">
                <a:off x="1127931" y="1960143"/>
                <a:ext cx="490492" cy="630256"/>
              </a:xfrm>
              <a:custGeom>
                <a:rect b="b" l="l" r="r" t="t"/>
                <a:pathLst>
                  <a:path extrusionOk="0" h="33672" w="26205">
                    <a:moveTo>
                      <a:pt x="25116" y="1"/>
                    </a:moveTo>
                    <a:cubicBezTo>
                      <a:pt x="24530" y="1675"/>
                      <a:pt x="23609" y="3266"/>
                      <a:pt x="22939" y="4857"/>
                    </a:cubicBezTo>
                    <a:cubicBezTo>
                      <a:pt x="19758" y="10801"/>
                      <a:pt x="15739" y="16159"/>
                      <a:pt x="10967" y="20847"/>
                    </a:cubicBezTo>
                    <a:cubicBezTo>
                      <a:pt x="7619" y="24196"/>
                      <a:pt x="4102" y="27294"/>
                      <a:pt x="419" y="30224"/>
                    </a:cubicBezTo>
                    <a:cubicBezTo>
                      <a:pt x="251" y="31312"/>
                      <a:pt x="84" y="32317"/>
                      <a:pt x="0" y="33321"/>
                    </a:cubicBezTo>
                    <a:cubicBezTo>
                      <a:pt x="1355" y="33547"/>
                      <a:pt x="2743" y="33671"/>
                      <a:pt x="4135" y="33671"/>
                    </a:cubicBezTo>
                    <a:cubicBezTo>
                      <a:pt x="5840" y="33671"/>
                      <a:pt x="7550" y="33485"/>
                      <a:pt x="9209" y="33070"/>
                    </a:cubicBezTo>
                    <a:cubicBezTo>
                      <a:pt x="12809" y="32233"/>
                      <a:pt x="15907" y="30391"/>
                      <a:pt x="18670" y="27963"/>
                    </a:cubicBezTo>
                    <a:cubicBezTo>
                      <a:pt x="21014" y="25787"/>
                      <a:pt x="23107" y="23024"/>
                      <a:pt x="24362" y="19926"/>
                    </a:cubicBezTo>
                    <a:cubicBezTo>
                      <a:pt x="25618" y="16745"/>
                      <a:pt x="26204" y="13312"/>
                      <a:pt x="26037" y="9964"/>
                    </a:cubicBezTo>
                    <a:cubicBezTo>
                      <a:pt x="25953" y="6699"/>
                      <a:pt x="25953" y="3266"/>
                      <a:pt x="25116"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6"/>
              <p:cNvSpPr/>
              <p:nvPr/>
            </p:nvSpPr>
            <p:spPr>
              <a:xfrm flipH="1">
                <a:off x="1163981" y="2107132"/>
                <a:ext cx="982538" cy="605212"/>
              </a:xfrm>
              <a:custGeom>
                <a:rect b="b" l="l" r="r" t="t"/>
                <a:pathLst>
                  <a:path extrusionOk="0" h="32334" w="52493">
                    <a:moveTo>
                      <a:pt x="40049" y="1"/>
                    </a:moveTo>
                    <a:cubicBezTo>
                      <a:pt x="39931" y="1"/>
                      <a:pt x="39863" y="33"/>
                      <a:pt x="39851" y="101"/>
                    </a:cubicBezTo>
                    <a:cubicBezTo>
                      <a:pt x="38595" y="7552"/>
                      <a:pt x="9880" y="27645"/>
                      <a:pt x="9880" y="27645"/>
                    </a:cubicBezTo>
                    <a:lnTo>
                      <a:pt x="7536" y="28231"/>
                    </a:lnTo>
                    <a:lnTo>
                      <a:pt x="1340" y="28985"/>
                    </a:lnTo>
                    <a:cubicBezTo>
                      <a:pt x="922" y="29068"/>
                      <a:pt x="503" y="29319"/>
                      <a:pt x="252" y="29822"/>
                    </a:cubicBezTo>
                    <a:cubicBezTo>
                      <a:pt x="1" y="30659"/>
                      <a:pt x="587" y="31496"/>
                      <a:pt x="1424" y="31496"/>
                    </a:cubicBezTo>
                    <a:lnTo>
                      <a:pt x="5526" y="31580"/>
                    </a:lnTo>
                    <a:lnTo>
                      <a:pt x="6866" y="31245"/>
                    </a:lnTo>
                    <a:lnTo>
                      <a:pt x="6782" y="31998"/>
                    </a:lnTo>
                    <a:lnTo>
                      <a:pt x="8959" y="32333"/>
                    </a:lnTo>
                    <a:lnTo>
                      <a:pt x="10047" y="32333"/>
                    </a:lnTo>
                    <a:cubicBezTo>
                      <a:pt x="12642" y="31915"/>
                      <a:pt x="31814" y="28650"/>
                      <a:pt x="39600" y="22287"/>
                    </a:cubicBezTo>
                    <a:cubicBezTo>
                      <a:pt x="49730" y="14166"/>
                      <a:pt x="52493" y="5962"/>
                      <a:pt x="52493" y="5962"/>
                    </a:cubicBezTo>
                    <a:cubicBezTo>
                      <a:pt x="52493" y="5962"/>
                      <a:pt x="41662" y="1"/>
                      <a:pt x="40049" y="1"/>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6"/>
              <p:cNvSpPr/>
              <p:nvPr/>
            </p:nvSpPr>
            <p:spPr>
              <a:xfrm flipH="1">
                <a:off x="958706" y="1862513"/>
                <a:ext cx="482649" cy="436136"/>
              </a:xfrm>
              <a:custGeom>
                <a:rect b="b" l="l" r="r" t="t"/>
                <a:pathLst>
                  <a:path extrusionOk="0" h="23301" w="25786">
                    <a:moveTo>
                      <a:pt x="14924" y="0"/>
                    </a:moveTo>
                    <a:cubicBezTo>
                      <a:pt x="6192" y="0"/>
                      <a:pt x="0" y="16435"/>
                      <a:pt x="0" y="16435"/>
                    </a:cubicBezTo>
                    <a:lnTo>
                      <a:pt x="13730" y="23300"/>
                    </a:lnTo>
                    <a:cubicBezTo>
                      <a:pt x="13730" y="23300"/>
                      <a:pt x="25786" y="1868"/>
                      <a:pt x="16158" y="110"/>
                    </a:cubicBezTo>
                    <a:cubicBezTo>
                      <a:pt x="15742" y="36"/>
                      <a:pt x="15330" y="0"/>
                      <a:pt x="1492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6"/>
              <p:cNvSpPr/>
              <p:nvPr/>
            </p:nvSpPr>
            <p:spPr>
              <a:xfrm flipH="1">
                <a:off x="1157711" y="2125644"/>
                <a:ext cx="266406" cy="132258"/>
              </a:xfrm>
              <a:custGeom>
                <a:rect b="b" l="l" r="r" t="t"/>
                <a:pathLst>
                  <a:path extrusionOk="0" h="7066" w="14233">
                    <a:moveTo>
                      <a:pt x="337" y="0"/>
                    </a:moveTo>
                    <a:cubicBezTo>
                      <a:pt x="252" y="0"/>
                      <a:pt x="145" y="78"/>
                      <a:pt x="84" y="201"/>
                    </a:cubicBezTo>
                    <a:cubicBezTo>
                      <a:pt x="0" y="284"/>
                      <a:pt x="84" y="368"/>
                      <a:pt x="168" y="452"/>
                    </a:cubicBezTo>
                    <a:lnTo>
                      <a:pt x="13814" y="7066"/>
                    </a:lnTo>
                    <a:lnTo>
                      <a:pt x="13898" y="7066"/>
                    </a:lnTo>
                    <a:cubicBezTo>
                      <a:pt x="13981" y="7066"/>
                      <a:pt x="13981" y="6982"/>
                      <a:pt x="14149" y="6982"/>
                    </a:cubicBezTo>
                    <a:cubicBezTo>
                      <a:pt x="14233" y="6898"/>
                      <a:pt x="14149" y="6731"/>
                      <a:pt x="13981" y="6647"/>
                    </a:cubicBezTo>
                    <a:lnTo>
                      <a:pt x="419" y="33"/>
                    </a:lnTo>
                    <a:cubicBezTo>
                      <a:pt x="397" y="11"/>
                      <a:pt x="368"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6"/>
              <p:cNvSpPr/>
              <p:nvPr/>
            </p:nvSpPr>
            <p:spPr>
              <a:xfrm flipH="1">
                <a:off x="2449518" y="2990804"/>
                <a:ext cx="525943" cy="490941"/>
              </a:xfrm>
              <a:custGeom>
                <a:rect b="b" l="l" r="r" t="t"/>
                <a:pathLst>
                  <a:path extrusionOk="0" h="26229" w="28099">
                    <a:moveTo>
                      <a:pt x="24881" y="0"/>
                    </a:moveTo>
                    <a:cubicBezTo>
                      <a:pt x="24405" y="0"/>
                      <a:pt x="23912" y="136"/>
                      <a:pt x="23442" y="443"/>
                    </a:cubicBezTo>
                    <a:cubicBezTo>
                      <a:pt x="13647" y="6471"/>
                      <a:pt x="0" y="26229"/>
                      <a:pt x="0" y="26229"/>
                    </a:cubicBezTo>
                    <a:lnTo>
                      <a:pt x="20344" y="22796"/>
                    </a:lnTo>
                    <a:lnTo>
                      <a:pt x="27377" y="3624"/>
                    </a:lnTo>
                    <a:cubicBezTo>
                      <a:pt x="28099" y="1786"/>
                      <a:pt x="26608" y="0"/>
                      <a:pt x="24881"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6"/>
              <p:cNvSpPr/>
              <p:nvPr/>
            </p:nvSpPr>
            <p:spPr>
              <a:xfrm flipH="1">
                <a:off x="2961348" y="3437010"/>
                <a:ext cx="286771" cy="266687"/>
              </a:xfrm>
              <a:custGeom>
                <a:rect b="b" l="l" r="r" t="t"/>
                <a:pathLst>
                  <a:path extrusionOk="0" h="14248" w="15321">
                    <a:moveTo>
                      <a:pt x="1437" y="1"/>
                    </a:moveTo>
                    <a:cubicBezTo>
                      <a:pt x="1062" y="1"/>
                      <a:pt x="691" y="146"/>
                      <a:pt x="419" y="464"/>
                    </a:cubicBezTo>
                    <a:cubicBezTo>
                      <a:pt x="0" y="966"/>
                      <a:pt x="0" y="1804"/>
                      <a:pt x="503" y="2306"/>
                    </a:cubicBezTo>
                    <a:lnTo>
                      <a:pt x="12977" y="13943"/>
                    </a:lnTo>
                    <a:cubicBezTo>
                      <a:pt x="13216" y="14143"/>
                      <a:pt x="13532" y="14247"/>
                      <a:pt x="13861" y="14247"/>
                    </a:cubicBezTo>
                    <a:cubicBezTo>
                      <a:pt x="14221" y="14247"/>
                      <a:pt x="14596" y="14122"/>
                      <a:pt x="14902" y="13859"/>
                    </a:cubicBezTo>
                    <a:cubicBezTo>
                      <a:pt x="15321" y="13273"/>
                      <a:pt x="15321" y="12436"/>
                      <a:pt x="14735" y="11934"/>
                    </a:cubicBezTo>
                    <a:lnTo>
                      <a:pt x="2344" y="297"/>
                    </a:lnTo>
                    <a:cubicBezTo>
                      <a:pt x="2076" y="105"/>
                      <a:pt x="1755" y="1"/>
                      <a:pt x="1437" y="1"/>
                    </a:cubicBezTo>
                    <a:close/>
                  </a:path>
                </a:pathLst>
              </a:custGeom>
              <a:solidFill>
                <a:srgbClr val="95C6E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6"/>
              <p:cNvSpPr/>
              <p:nvPr/>
            </p:nvSpPr>
            <p:spPr>
              <a:xfrm flipH="1">
                <a:off x="3085145" y="3190201"/>
                <a:ext cx="102216" cy="136413"/>
              </a:xfrm>
              <a:custGeom>
                <a:rect b="b" l="l" r="r" t="t"/>
                <a:pathLst>
                  <a:path extrusionOk="0" h="7288" w="5461">
                    <a:moveTo>
                      <a:pt x="1819" y="0"/>
                    </a:moveTo>
                    <a:cubicBezTo>
                      <a:pt x="1349" y="0"/>
                      <a:pt x="1191" y="1367"/>
                      <a:pt x="1191" y="2181"/>
                    </a:cubicBezTo>
                    <a:lnTo>
                      <a:pt x="940" y="2432"/>
                    </a:lnTo>
                    <a:cubicBezTo>
                      <a:pt x="856" y="2181"/>
                      <a:pt x="773" y="2097"/>
                      <a:pt x="605" y="2013"/>
                    </a:cubicBezTo>
                    <a:cubicBezTo>
                      <a:pt x="551" y="1981"/>
                      <a:pt x="500" y="1965"/>
                      <a:pt x="453" y="1965"/>
                    </a:cubicBezTo>
                    <a:cubicBezTo>
                      <a:pt x="134" y="1965"/>
                      <a:pt x="0" y="2678"/>
                      <a:pt x="438" y="3771"/>
                    </a:cubicBezTo>
                    <a:cubicBezTo>
                      <a:pt x="856" y="4776"/>
                      <a:pt x="1275" y="5948"/>
                      <a:pt x="3117" y="7287"/>
                    </a:cubicBezTo>
                    <a:lnTo>
                      <a:pt x="5461" y="5362"/>
                    </a:lnTo>
                    <a:cubicBezTo>
                      <a:pt x="5461" y="5194"/>
                      <a:pt x="5377" y="5194"/>
                      <a:pt x="5377" y="5111"/>
                    </a:cubicBezTo>
                    <a:lnTo>
                      <a:pt x="5377" y="5027"/>
                    </a:lnTo>
                    <a:cubicBezTo>
                      <a:pt x="5210" y="5027"/>
                      <a:pt x="5210" y="4943"/>
                      <a:pt x="5210" y="4943"/>
                    </a:cubicBezTo>
                    <a:lnTo>
                      <a:pt x="5210" y="4776"/>
                    </a:lnTo>
                    <a:lnTo>
                      <a:pt x="4959" y="4525"/>
                    </a:lnTo>
                    <a:cubicBezTo>
                      <a:pt x="4624" y="4190"/>
                      <a:pt x="4373" y="3855"/>
                      <a:pt x="4289" y="3436"/>
                    </a:cubicBezTo>
                    <a:lnTo>
                      <a:pt x="4289" y="2432"/>
                    </a:lnTo>
                    <a:cubicBezTo>
                      <a:pt x="4289" y="2181"/>
                      <a:pt x="4289" y="2097"/>
                      <a:pt x="4205" y="1929"/>
                    </a:cubicBezTo>
                    <a:cubicBezTo>
                      <a:pt x="4121" y="1678"/>
                      <a:pt x="3954" y="1511"/>
                      <a:pt x="3954" y="1260"/>
                    </a:cubicBezTo>
                    <a:cubicBezTo>
                      <a:pt x="3954" y="1260"/>
                      <a:pt x="3535" y="674"/>
                      <a:pt x="3033" y="674"/>
                    </a:cubicBezTo>
                    <a:cubicBezTo>
                      <a:pt x="2980" y="409"/>
                      <a:pt x="2827" y="244"/>
                      <a:pt x="2636" y="244"/>
                    </a:cubicBezTo>
                    <a:cubicBezTo>
                      <a:pt x="2525" y="244"/>
                      <a:pt x="2403" y="299"/>
                      <a:pt x="2280" y="422"/>
                    </a:cubicBezTo>
                    <a:cubicBezTo>
                      <a:pt x="2196" y="255"/>
                      <a:pt x="2196" y="88"/>
                      <a:pt x="1861" y="4"/>
                    </a:cubicBezTo>
                    <a:cubicBezTo>
                      <a:pt x="1847" y="1"/>
                      <a:pt x="1833" y="0"/>
                      <a:pt x="1819"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6"/>
              <p:cNvSpPr/>
              <p:nvPr/>
            </p:nvSpPr>
            <p:spPr>
              <a:xfrm flipH="1">
                <a:off x="2906505" y="3278024"/>
                <a:ext cx="233501" cy="255438"/>
              </a:xfrm>
              <a:custGeom>
                <a:rect b="b" l="l" r="r" t="t"/>
                <a:pathLst>
                  <a:path extrusionOk="0" h="13647" w="12475">
                    <a:moveTo>
                      <a:pt x="3433" y="0"/>
                    </a:moveTo>
                    <a:lnTo>
                      <a:pt x="1" y="3600"/>
                    </a:lnTo>
                    <a:cubicBezTo>
                      <a:pt x="1" y="3600"/>
                      <a:pt x="3098" y="9042"/>
                      <a:pt x="9377" y="13646"/>
                    </a:cubicBezTo>
                    <a:lnTo>
                      <a:pt x="12475" y="6865"/>
                    </a:lnTo>
                    <a:cubicBezTo>
                      <a:pt x="8289" y="1842"/>
                      <a:pt x="3433" y="0"/>
                      <a:pt x="3433"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6"/>
              <p:cNvSpPr/>
              <p:nvPr/>
            </p:nvSpPr>
            <p:spPr>
              <a:xfrm flipH="1">
                <a:off x="3063190" y="3270181"/>
                <a:ext cx="89339" cy="83143"/>
              </a:xfrm>
              <a:custGeom>
                <a:rect b="b" l="l" r="r" t="t"/>
                <a:pathLst>
                  <a:path extrusionOk="0" h="4442" w="4773">
                    <a:moveTo>
                      <a:pt x="3767" y="0"/>
                    </a:moveTo>
                    <a:cubicBezTo>
                      <a:pt x="3684" y="0"/>
                      <a:pt x="3600" y="0"/>
                      <a:pt x="3516" y="168"/>
                    </a:cubicBezTo>
                    <a:lnTo>
                      <a:pt x="251" y="3266"/>
                    </a:lnTo>
                    <a:cubicBezTo>
                      <a:pt x="168" y="3349"/>
                      <a:pt x="0" y="3600"/>
                      <a:pt x="168" y="3684"/>
                    </a:cubicBezTo>
                    <a:lnTo>
                      <a:pt x="419" y="4186"/>
                    </a:lnTo>
                    <a:cubicBezTo>
                      <a:pt x="527" y="4349"/>
                      <a:pt x="635" y="4441"/>
                      <a:pt x="766" y="4441"/>
                    </a:cubicBezTo>
                    <a:cubicBezTo>
                      <a:pt x="837" y="4441"/>
                      <a:pt x="916" y="4413"/>
                      <a:pt x="1005" y="4354"/>
                    </a:cubicBezTo>
                    <a:lnTo>
                      <a:pt x="4521" y="754"/>
                    </a:lnTo>
                    <a:cubicBezTo>
                      <a:pt x="4772" y="587"/>
                      <a:pt x="4605" y="252"/>
                      <a:pt x="4437" y="252"/>
                    </a:cubicBezTo>
                    <a:lnTo>
                      <a:pt x="376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6"/>
              <p:cNvSpPr/>
              <p:nvPr/>
            </p:nvSpPr>
            <p:spPr>
              <a:xfrm flipH="1">
                <a:off x="3296690" y="3688574"/>
                <a:ext cx="189627" cy="144724"/>
              </a:xfrm>
              <a:custGeom>
                <a:rect b="b" l="l" r="r" t="t"/>
                <a:pathLst>
                  <a:path extrusionOk="0" h="7732" w="10131">
                    <a:moveTo>
                      <a:pt x="8122" y="1"/>
                    </a:moveTo>
                    <a:lnTo>
                      <a:pt x="3768" y="1340"/>
                    </a:lnTo>
                    <a:lnTo>
                      <a:pt x="1340" y="252"/>
                    </a:lnTo>
                    <a:cubicBezTo>
                      <a:pt x="1215" y="210"/>
                      <a:pt x="1110" y="189"/>
                      <a:pt x="1006" y="189"/>
                    </a:cubicBezTo>
                    <a:cubicBezTo>
                      <a:pt x="901" y="189"/>
                      <a:pt x="796" y="210"/>
                      <a:pt x="671" y="252"/>
                    </a:cubicBezTo>
                    <a:cubicBezTo>
                      <a:pt x="168" y="503"/>
                      <a:pt x="1" y="1089"/>
                      <a:pt x="252" y="1508"/>
                    </a:cubicBezTo>
                    <a:lnTo>
                      <a:pt x="503" y="1926"/>
                    </a:lnTo>
                    <a:lnTo>
                      <a:pt x="3433" y="7284"/>
                    </a:lnTo>
                    <a:cubicBezTo>
                      <a:pt x="3563" y="7609"/>
                      <a:pt x="3844" y="7732"/>
                      <a:pt x="4159" y="7732"/>
                    </a:cubicBezTo>
                    <a:cubicBezTo>
                      <a:pt x="4250" y="7732"/>
                      <a:pt x="4344" y="7722"/>
                      <a:pt x="4438" y="7703"/>
                    </a:cubicBezTo>
                    <a:cubicBezTo>
                      <a:pt x="5610" y="7368"/>
                      <a:pt x="6112" y="6698"/>
                      <a:pt x="6112" y="6698"/>
                    </a:cubicBezTo>
                    <a:lnTo>
                      <a:pt x="10131" y="5108"/>
                    </a:lnTo>
                    <a:lnTo>
                      <a:pt x="8122" y="1"/>
                    </a:lnTo>
                    <a:close/>
                  </a:path>
                </a:pathLst>
              </a:custGeom>
              <a:solidFill>
                <a:srgbClr val="FFB5A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6"/>
              <p:cNvSpPr/>
              <p:nvPr/>
            </p:nvSpPr>
            <p:spPr>
              <a:xfrm flipH="1">
                <a:off x="3024014" y="3549109"/>
                <a:ext cx="349474" cy="288343"/>
              </a:xfrm>
              <a:custGeom>
                <a:rect b="b" l="l" r="r" t="t"/>
                <a:pathLst>
                  <a:path extrusionOk="0" h="15405" w="18671">
                    <a:moveTo>
                      <a:pt x="10717" y="1"/>
                    </a:moveTo>
                    <a:lnTo>
                      <a:pt x="670" y="7200"/>
                    </a:lnTo>
                    <a:cubicBezTo>
                      <a:pt x="84" y="7619"/>
                      <a:pt x="1" y="8289"/>
                      <a:pt x="336" y="8875"/>
                    </a:cubicBezTo>
                    <a:lnTo>
                      <a:pt x="4270" y="15405"/>
                    </a:lnTo>
                    <a:lnTo>
                      <a:pt x="18670" y="4689"/>
                    </a:lnTo>
                    <a:lnTo>
                      <a:pt x="16745" y="838"/>
                    </a:lnTo>
                    <a:lnTo>
                      <a:pt x="10717"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6"/>
              <p:cNvSpPr/>
              <p:nvPr/>
            </p:nvSpPr>
            <p:spPr>
              <a:xfrm flipH="1">
                <a:off x="3274754" y="3672907"/>
                <a:ext cx="148879" cy="154139"/>
              </a:xfrm>
              <a:custGeom>
                <a:rect b="b" l="l" r="r" t="t"/>
                <a:pathLst>
                  <a:path extrusionOk="0" h="8235" w="7954">
                    <a:moveTo>
                      <a:pt x="922" y="0"/>
                    </a:moveTo>
                    <a:cubicBezTo>
                      <a:pt x="419" y="0"/>
                      <a:pt x="1" y="503"/>
                      <a:pt x="84" y="1005"/>
                    </a:cubicBezTo>
                    <a:lnTo>
                      <a:pt x="168" y="1424"/>
                    </a:lnTo>
                    <a:lnTo>
                      <a:pt x="922" y="7368"/>
                    </a:lnTo>
                    <a:cubicBezTo>
                      <a:pt x="922" y="7954"/>
                      <a:pt x="1340" y="8205"/>
                      <a:pt x="1759" y="8205"/>
                    </a:cubicBezTo>
                    <a:cubicBezTo>
                      <a:pt x="1884" y="8226"/>
                      <a:pt x="2007" y="8235"/>
                      <a:pt x="2126" y="8235"/>
                    </a:cubicBezTo>
                    <a:cubicBezTo>
                      <a:pt x="2960" y="8235"/>
                      <a:pt x="3601" y="7786"/>
                      <a:pt x="3601" y="7786"/>
                    </a:cubicBezTo>
                    <a:lnTo>
                      <a:pt x="7954" y="7786"/>
                    </a:lnTo>
                    <a:lnTo>
                      <a:pt x="7954" y="2261"/>
                    </a:lnTo>
                    <a:lnTo>
                      <a:pt x="3433" y="2093"/>
                    </a:lnTo>
                    <a:lnTo>
                      <a:pt x="1508" y="168"/>
                    </a:lnTo>
                    <a:cubicBezTo>
                      <a:pt x="1340" y="84"/>
                      <a:pt x="1089" y="0"/>
                      <a:pt x="922" y="0"/>
                    </a:cubicBezTo>
                    <a:close/>
                  </a:path>
                </a:pathLst>
              </a:custGeom>
              <a:solidFill>
                <a:srgbClr val="FFCFC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6"/>
              <p:cNvSpPr/>
              <p:nvPr/>
            </p:nvSpPr>
            <p:spPr>
              <a:xfrm flipH="1">
                <a:off x="2752928" y="3550682"/>
                <a:ext cx="561001" cy="283645"/>
              </a:xfrm>
              <a:custGeom>
                <a:rect b="b" l="l" r="r" t="t"/>
                <a:pathLst>
                  <a:path extrusionOk="0" h="15154" w="29972">
                    <a:moveTo>
                      <a:pt x="24027" y="0"/>
                    </a:moveTo>
                    <a:lnTo>
                      <a:pt x="11470" y="1340"/>
                    </a:lnTo>
                    <a:lnTo>
                      <a:pt x="9377" y="4521"/>
                    </a:lnTo>
                    <a:lnTo>
                      <a:pt x="0" y="7786"/>
                    </a:lnTo>
                    <a:lnTo>
                      <a:pt x="1088" y="15154"/>
                    </a:lnTo>
                    <a:lnTo>
                      <a:pt x="19339" y="15154"/>
                    </a:lnTo>
                    <a:cubicBezTo>
                      <a:pt x="29971" y="13814"/>
                      <a:pt x="24027" y="0"/>
                      <a:pt x="2402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6"/>
              <p:cNvSpPr/>
              <p:nvPr/>
            </p:nvSpPr>
            <p:spPr>
              <a:xfrm flipH="1">
                <a:off x="3030284" y="3104082"/>
                <a:ext cx="28226" cy="36050"/>
              </a:xfrm>
              <a:custGeom>
                <a:rect b="b" l="l" r="r" t="t"/>
                <a:pathLst>
                  <a:path extrusionOk="0" h="1926" w="1508">
                    <a:moveTo>
                      <a:pt x="754" y="0"/>
                    </a:moveTo>
                    <a:cubicBezTo>
                      <a:pt x="335" y="0"/>
                      <a:pt x="0" y="419"/>
                      <a:pt x="0" y="921"/>
                    </a:cubicBezTo>
                    <a:cubicBezTo>
                      <a:pt x="0" y="1507"/>
                      <a:pt x="335" y="1926"/>
                      <a:pt x="754" y="1926"/>
                    </a:cubicBezTo>
                    <a:cubicBezTo>
                      <a:pt x="1172" y="1926"/>
                      <a:pt x="1507" y="1507"/>
                      <a:pt x="1507" y="921"/>
                    </a:cubicBezTo>
                    <a:cubicBezTo>
                      <a:pt x="1507" y="419"/>
                      <a:pt x="1172" y="0"/>
                      <a:pt x="754" y="0"/>
                    </a:cubicBezTo>
                    <a:close/>
                  </a:path>
                </a:pathLst>
              </a:custGeom>
              <a:solidFill>
                <a:srgbClr val="2791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6"/>
              <p:cNvSpPr/>
              <p:nvPr/>
            </p:nvSpPr>
            <p:spPr>
              <a:xfrm flipH="1">
                <a:off x="3044397" y="3108780"/>
                <a:ext cx="26654" cy="26654"/>
              </a:xfrm>
              <a:custGeom>
                <a:rect b="b" l="l" r="r" t="t"/>
                <a:pathLst>
                  <a:path extrusionOk="0" h="1424" w="1424">
                    <a:moveTo>
                      <a:pt x="670" y="0"/>
                    </a:moveTo>
                    <a:cubicBezTo>
                      <a:pt x="419" y="0"/>
                      <a:pt x="0" y="252"/>
                      <a:pt x="0" y="670"/>
                    </a:cubicBezTo>
                    <a:cubicBezTo>
                      <a:pt x="0" y="1089"/>
                      <a:pt x="252" y="1424"/>
                      <a:pt x="670" y="1424"/>
                    </a:cubicBezTo>
                    <a:cubicBezTo>
                      <a:pt x="1089" y="1424"/>
                      <a:pt x="1424" y="1089"/>
                      <a:pt x="1424" y="670"/>
                    </a:cubicBezTo>
                    <a:cubicBezTo>
                      <a:pt x="1424" y="252"/>
                      <a:pt x="1089" y="0"/>
                      <a:pt x="670" y="0"/>
                    </a:cubicBezTo>
                    <a:close/>
                  </a:path>
                </a:pathLst>
              </a:custGeom>
              <a:solidFill>
                <a:srgbClr val="50A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6"/>
              <p:cNvSpPr/>
              <p:nvPr/>
            </p:nvSpPr>
            <p:spPr>
              <a:xfrm flipH="1">
                <a:off x="3157226" y="3408204"/>
                <a:ext cx="123798" cy="111538"/>
              </a:xfrm>
              <a:custGeom>
                <a:rect b="b" l="l" r="r" t="t"/>
                <a:pathLst>
                  <a:path extrusionOk="0" h="5959" w="6614">
                    <a:moveTo>
                      <a:pt x="2570" y="0"/>
                    </a:moveTo>
                    <a:cubicBezTo>
                      <a:pt x="2066" y="0"/>
                      <a:pt x="1574" y="216"/>
                      <a:pt x="1256" y="580"/>
                    </a:cubicBezTo>
                    <a:lnTo>
                      <a:pt x="754" y="1166"/>
                    </a:lnTo>
                    <a:cubicBezTo>
                      <a:pt x="0" y="1836"/>
                      <a:pt x="84" y="3008"/>
                      <a:pt x="837" y="3677"/>
                    </a:cubicBezTo>
                    <a:lnTo>
                      <a:pt x="3014" y="5770"/>
                    </a:lnTo>
                    <a:cubicBezTo>
                      <a:pt x="3223" y="5896"/>
                      <a:pt x="3495" y="5959"/>
                      <a:pt x="3747" y="5959"/>
                    </a:cubicBezTo>
                    <a:cubicBezTo>
                      <a:pt x="3998" y="5959"/>
                      <a:pt x="4228" y="5896"/>
                      <a:pt x="4354" y="5770"/>
                    </a:cubicBezTo>
                    <a:cubicBezTo>
                      <a:pt x="5023" y="5184"/>
                      <a:pt x="5526" y="4682"/>
                      <a:pt x="6195" y="4180"/>
                    </a:cubicBezTo>
                    <a:cubicBezTo>
                      <a:pt x="6614" y="3761"/>
                      <a:pt x="6614" y="3091"/>
                      <a:pt x="6195" y="2673"/>
                    </a:cubicBezTo>
                    <a:lnTo>
                      <a:pt x="3767" y="496"/>
                    </a:lnTo>
                    <a:cubicBezTo>
                      <a:pt x="3424" y="152"/>
                      <a:pt x="2992" y="0"/>
                      <a:pt x="2570" y="0"/>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6"/>
              <p:cNvSpPr/>
              <p:nvPr/>
            </p:nvSpPr>
            <p:spPr>
              <a:xfrm flipH="1">
                <a:off x="2514561" y="3198830"/>
                <a:ext cx="794670" cy="659006"/>
              </a:xfrm>
              <a:custGeom>
                <a:rect b="b" l="l" r="r" t="t"/>
                <a:pathLst>
                  <a:path extrusionOk="0" h="35208" w="42456">
                    <a:moveTo>
                      <a:pt x="39113" y="0"/>
                    </a:moveTo>
                    <a:cubicBezTo>
                      <a:pt x="38592" y="0"/>
                      <a:pt x="38045" y="120"/>
                      <a:pt x="37506" y="380"/>
                    </a:cubicBezTo>
                    <a:lnTo>
                      <a:pt x="15907" y="10510"/>
                    </a:lnTo>
                    <a:cubicBezTo>
                      <a:pt x="7953" y="14277"/>
                      <a:pt x="2093" y="21728"/>
                      <a:pt x="586" y="30100"/>
                    </a:cubicBezTo>
                    <a:cubicBezTo>
                      <a:pt x="0" y="32947"/>
                      <a:pt x="1926" y="35207"/>
                      <a:pt x="4605" y="35207"/>
                    </a:cubicBezTo>
                    <a:lnTo>
                      <a:pt x="32986" y="35207"/>
                    </a:lnTo>
                    <a:cubicBezTo>
                      <a:pt x="36251" y="35207"/>
                      <a:pt x="39181" y="32612"/>
                      <a:pt x="39599" y="29263"/>
                    </a:cubicBezTo>
                    <a:lnTo>
                      <a:pt x="42195" y="3561"/>
                    </a:lnTo>
                    <a:cubicBezTo>
                      <a:pt x="42455" y="1477"/>
                      <a:pt x="40941" y="0"/>
                      <a:pt x="3911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6"/>
              <p:cNvSpPr/>
              <p:nvPr/>
            </p:nvSpPr>
            <p:spPr>
              <a:xfrm flipH="1">
                <a:off x="2329838" y="2725371"/>
                <a:ext cx="882249" cy="662356"/>
              </a:xfrm>
              <a:custGeom>
                <a:rect b="b" l="l" r="r" t="t"/>
                <a:pathLst>
                  <a:path extrusionOk="0" h="35387" w="47135">
                    <a:moveTo>
                      <a:pt x="31893" y="1"/>
                    </a:moveTo>
                    <a:cubicBezTo>
                      <a:pt x="18729" y="1"/>
                      <a:pt x="6089" y="7408"/>
                      <a:pt x="1" y="20066"/>
                    </a:cubicBezTo>
                    <a:lnTo>
                      <a:pt x="31730" y="35386"/>
                    </a:lnTo>
                    <a:lnTo>
                      <a:pt x="47135" y="3489"/>
                    </a:lnTo>
                    <a:cubicBezTo>
                      <a:pt x="42211" y="1121"/>
                      <a:pt x="37013" y="1"/>
                      <a:pt x="31893"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6"/>
              <p:cNvSpPr/>
              <p:nvPr/>
            </p:nvSpPr>
            <p:spPr>
              <a:xfrm flipH="1">
                <a:off x="2596225" y="3084859"/>
                <a:ext cx="639371" cy="316962"/>
              </a:xfrm>
              <a:custGeom>
                <a:rect b="b" l="l" r="r" t="t"/>
                <a:pathLst>
                  <a:path extrusionOk="0" h="16934" w="34159">
                    <a:moveTo>
                      <a:pt x="624" y="0"/>
                    </a:moveTo>
                    <a:cubicBezTo>
                      <a:pt x="407" y="0"/>
                      <a:pt x="227" y="157"/>
                      <a:pt x="168" y="274"/>
                    </a:cubicBezTo>
                    <a:cubicBezTo>
                      <a:pt x="1" y="609"/>
                      <a:pt x="168" y="943"/>
                      <a:pt x="420" y="1027"/>
                    </a:cubicBezTo>
                    <a:lnTo>
                      <a:pt x="33237" y="16934"/>
                    </a:lnTo>
                    <a:lnTo>
                      <a:pt x="33489" y="16934"/>
                    </a:lnTo>
                    <a:cubicBezTo>
                      <a:pt x="33656" y="16934"/>
                      <a:pt x="33907" y="16850"/>
                      <a:pt x="33991" y="16766"/>
                    </a:cubicBezTo>
                    <a:cubicBezTo>
                      <a:pt x="34158" y="16432"/>
                      <a:pt x="33991" y="16097"/>
                      <a:pt x="33740" y="16013"/>
                    </a:cubicBezTo>
                    <a:lnTo>
                      <a:pt x="922" y="106"/>
                    </a:lnTo>
                    <a:cubicBezTo>
                      <a:pt x="820" y="30"/>
                      <a:pt x="718" y="0"/>
                      <a:pt x="624"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6"/>
              <p:cNvSpPr/>
              <p:nvPr/>
            </p:nvSpPr>
            <p:spPr>
              <a:xfrm flipH="1">
                <a:off x="2597798" y="2736826"/>
                <a:ext cx="246042" cy="664995"/>
              </a:xfrm>
              <a:custGeom>
                <a:rect b="b" l="l" r="r" t="t"/>
                <a:pathLst>
                  <a:path extrusionOk="0" h="35528" w="13145">
                    <a:moveTo>
                      <a:pt x="595" y="1"/>
                    </a:moveTo>
                    <a:cubicBezTo>
                      <a:pt x="538" y="1"/>
                      <a:pt x="479" y="11"/>
                      <a:pt x="419" y="31"/>
                    </a:cubicBezTo>
                    <a:cubicBezTo>
                      <a:pt x="84" y="198"/>
                      <a:pt x="1" y="366"/>
                      <a:pt x="84" y="701"/>
                    </a:cubicBezTo>
                    <a:lnTo>
                      <a:pt x="11973" y="35193"/>
                    </a:lnTo>
                    <a:cubicBezTo>
                      <a:pt x="12056" y="35444"/>
                      <a:pt x="12307" y="35528"/>
                      <a:pt x="12559" y="35528"/>
                    </a:cubicBezTo>
                    <a:cubicBezTo>
                      <a:pt x="12642" y="35528"/>
                      <a:pt x="12726" y="35528"/>
                      <a:pt x="12726" y="35444"/>
                    </a:cubicBezTo>
                    <a:cubicBezTo>
                      <a:pt x="13061" y="35277"/>
                      <a:pt x="13145" y="35109"/>
                      <a:pt x="13061" y="34774"/>
                    </a:cubicBezTo>
                    <a:lnTo>
                      <a:pt x="1005" y="366"/>
                    </a:lnTo>
                    <a:cubicBezTo>
                      <a:pt x="941" y="110"/>
                      <a:pt x="780" y="1"/>
                      <a:pt x="595"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6"/>
              <p:cNvSpPr/>
              <p:nvPr/>
            </p:nvSpPr>
            <p:spPr>
              <a:xfrm flipH="1">
                <a:off x="2599370" y="2871761"/>
                <a:ext cx="476379" cy="530061"/>
              </a:xfrm>
              <a:custGeom>
                <a:rect b="b" l="l" r="r" t="t"/>
                <a:pathLst>
                  <a:path extrusionOk="0" h="28319" w="25451">
                    <a:moveTo>
                      <a:pt x="576" y="1"/>
                    </a:moveTo>
                    <a:cubicBezTo>
                      <a:pt x="440" y="1"/>
                      <a:pt x="293" y="64"/>
                      <a:pt x="168" y="189"/>
                    </a:cubicBezTo>
                    <a:cubicBezTo>
                      <a:pt x="0" y="357"/>
                      <a:pt x="0" y="691"/>
                      <a:pt x="168" y="943"/>
                    </a:cubicBezTo>
                    <a:lnTo>
                      <a:pt x="24446" y="28151"/>
                    </a:lnTo>
                    <a:cubicBezTo>
                      <a:pt x="24614" y="28235"/>
                      <a:pt x="24781" y="28319"/>
                      <a:pt x="24949" y="28319"/>
                    </a:cubicBezTo>
                    <a:cubicBezTo>
                      <a:pt x="25116" y="28319"/>
                      <a:pt x="25200" y="28235"/>
                      <a:pt x="25200" y="28151"/>
                    </a:cubicBezTo>
                    <a:cubicBezTo>
                      <a:pt x="25451" y="27900"/>
                      <a:pt x="25451" y="27565"/>
                      <a:pt x="25200" y="27398"/>
                    </a:cubicBezTo>
                    <a:lnTo>
                      <a:pt x="921" y="189"/>
                    </a:lnTo>
                    <a:cubicBezTo>
                      <a:pt x="838" y="64"/>
                      <a:pt x="712" y="1"/>
                      <a:pt x="576"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6"/>
              <p:cNvSpPr/>
              <p:nvPr/>
            </p:nvSpPr>
            <p:spPr>
              <a:xfrm flipH="1">
                <a:off x="2560194" y="2701356"/>
                <a:ext cx="59559" cy="700465"/>
              </a:xfrm>
              <a:custGeom>
                <a:rect b="b" l="l" r="r" t="t"/>
                <a:pathLst>
                  <a:path extrusionOk="0" h="37423" w="3182">
                    <a:moveTo>
                      <a:pt x="2680" y="0"/>
                    </a:moveTo>
                    <a:cubicBezTo>
                      <a:pt x="2345" y="0"/>
                      <a:pt x="2094" y="168"/>
                      <a:pt x="2094" y="503"/>
                    </a:cubicBezTo>
                    <a:lnTo>
                      <a:pt x="1" y="36921"/>
                    </a:lnTo>
                    <a:cubicBezTo>
                      <a:pt x="1" y="37088"/>
                      <a:pt x="252" y="37423"/>
                      <a:pt x="587" y="37423"/>
                    </a:cubicBezTo>
                    <a:cubicBezTo>
                      <a:pt x="838" y="37423"/>
                      <a:pt x="1089" y="37255"/>
                      <a:pt x="1089" y="36921"/>
                    </a:cubicBezTo>
                    <a:lnTo>
                      <a:pt x="3182" y="503"/>
                    </a:lnTo>
                    <a:cubicBezTo>
                      <a:pt x="3182" y="251"/>
                      <a:pt x="2931" y="0"/>
                      <a:pt x="268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6"/>
              <p:cNvSpPr/>
              <p:nvPr/>
            </p:nvSpPr>
            <p:spPr>
              <a:xfrm flipH="1">
                <a:off x="1996068" y="2685690"/>
                <a:ext cx="1140794" cy="1794241"/>
              </a:xfrm>
              <a:custGeom>
                <a:rect b="b" l="l" r="r" t="t"/>
                <a:pathLst>
                  <a:path extrusionOk="0" h="95859" w="60948">
                    <a:moveTo>
                      <a:pt x="45627" y="0"/>
                    </a:moveTo>
                    <a:cubicBezTo>
                      <a:pt x="45209" y="0"/>
                      <a:pt x="44957" y="251"/>
                      <a:pt x="44706" y="586"/>
                    </a:cubicBezTo>
                    <a:lnTo>
                      <a:pt x="251" y="94352"/>
                    </a:lnTo>
                    <a:cubicBezTo>
                      <a:pt x="0" y="94854"/>
                      <a:pt x="251" y="95524"/>
                      <a:pt x="754" y="95692"/>
                    </a:cubicBezTo>
                    <a:cubicBezTo>
                      <a:pt x="837" y="95859"/>
                      <a:pt x="1089" y="95859"/>
                      <a:pt x="1172" y="95859"/>
                    </a:cubicBezTo>
                    <a:cubicBezTo>
                      <a:pt x="1591" y="95859"/>
                      <a:pt x="1926" y="95608"/>
                      <a:pt x="2093" y="95189"/>
                    </a:cubicBezTo>
                    <a:lnTo>
                      <a:pt x="46297" y="2093"/>
                    </a:lnTo>
                    <a:lnTo>
                      <a:pt x="59860" y="2093"/>
                    </a:lnTo>
                    <a:cubicBezTo>
                      <a:pt x="60529" y="2093"/>
                      <a:pt x="60948" y="1674"/>
                      <a:pt x="60948" y="1005"/>
                    </a:cubicBezTo>
                    <a:cubicBezTo>
                      <a:pt x="60948" y="419"/>
                      <a:pt x="60529" y="0"/>
                      <a:pt x="59860"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6"/>
              <p:cNvSpPr/>
              <p:nvPr/>
            </p:nvSpPr>
            <p:spPr>
              <a:xfrm flipH="1">
                <a:off x="2439523" y="3839493"/>
                <a:ext cx="780389" cy="595011"/>
              </a:xfrm>
              <a:custGeom>
                <a:rect b="b" l="l" r="r" t="t"/>
                <a:pathLst>
                  <a:path extrusionOk="0" h="31789" w="41693">
                    <a:moveTo>
                      <a:pt x="1186" y="1"/>
                    </a:moveTo>
                    <a:cubicBezTo>
                      <a:pt x="833" y="1"/>
                      <a:pt x="461" y="132"/>
                      <a:pt x="251" y="393"/>
                    </a:cubicBezTo>
                    <a:cubicBezTo>
                      <a:pt x="0" y="812"/>
                      <a:pt x="84" y="1482"/>
                      <a:pt x="502" y="1817"/>
                    </a:cubicBezTo>
                    <a:lnTo>
                      <a:pt x="39934" y="31537"/>
                    </a:lnTo>
                    <a:cubicBezTo>
                      <a:pt x="40102" y="31704"/>
                      <a:pt x="40353" y="31788"/>
                      <a:pt x="40520" y="31788"/>
                    </a:cubicBezTo>
                    <a:cubicBezTo>
                      <a:pt x="40855" y="31788"/>
                      <a:pt x="41190" y="31704"/>
                      <a:pt x="41357" y="31370"/>
                    </a:cubicBezTo>
                    <a:cubicBezTo>
                      <a:pt x="41692" y="30951"/>
                      <a:pt x="41609" y="30197"/>
                      <a:pt x="41190" y="29863"/>
                    </a:cubicBezTo>
                    <a:lnTo>
                      <a:pt x="1758" y="142"/>
                    </a:lnTo>
                    <a:cubicBezTo>
                      <a:pt x="1601" y="48"/>
                      <a:pt x="1397" y="1"/>
                      <a:pt x="1186" y="1"/>
                    </a:cubicBezTo>
                    <a:close/>
                  </a:path>
                </a:pathLst>
              </a:custGeom>
              <a:solidFill>
                <a:srgbClr val="2791E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6"/>
              <p:cNvSpPr/>
              <p:nvPr/>
            </p:nvSpPr>
            <p:spPr>
              <a:xfrm>
                <a:off x="2221058" y="4299999"/>
                <a:ext cx="125370" cy="292760"/>
              </a:xfrm>
              <a:custGeom>
                <a:rect b="b" l="l" r="r" t="t"/>
                <a:pathLst>
                  <a:path extrusionOk="0" h="15641" w="6698">
                    <a:moveTo>
                      <a:pt x="4900" y="0"/>
                    </a:moveTo>
                    <a:cubicBezTo>
                      <a:pt x="4521" y="0"/>
                      <a:pt x="4191" y="227"/>
                      <a:pt x="4019" y="571"/>
                    </a:cubicBezTo>
                    <a:cubicBezTo>
                      <a:pt x="3851" y="990"/>
                      <a:pt x="0" y="8943"/>
                      <a:pt x="4688" y="15222"/>
                    </a:cubicBezTo>
                    <a:cubicBezTo>
                      <a:pt x="4856" y="15557"/>
                      <a:pt x="5191" y="15641"/>
                      <a:pt x="5526" y="15641"/>
                    </a:cubicBezTo>
                    <a:cubicBezTo>
                      <a:pt x="5693" y="15641"/>
                      <a:pt x="5944" y="15641"/>
                      <a:pt x="6112" y="15473"/>
                    </a:cubicBezTo>
                    <a:cubicBezTo>
                      <a:pt x="6698" y="15138"/>
                      <a:pt x="6698" y="14385"/>
                      <a:pt x="6363" y="13966"/>
                    </a:cubicBezTo>
                    <a:cubicBezTo>
                      <a:pt x="2512" y="8776"/>
                      <a:pt x="5944" y="1576"/>
                      <a:pt x="5944" y="1492"/>
                    </a:cubicBezTo>
                    <a:cubicBezTo>
                      <a:pt x="6112" y="990"/>
                      <a:pt x="5944" y="320"/>
                      <a:pt x="5442" y="153"/>
                    </a:cubicBezTo>
                    <a:cubicBezTo>
                      <a:pt x="5258" y="48"/>
                      <a:pt x="5074" y="0"/>
                      <a:pt x="490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6"/>
              <p:cNvSpPr/>
              <p:nvPr/>
            </p:nvSpPr>
            <p:spPr>
              <a:xfrm flipH="1">
                <a:off x="1938081" y="2679419"/>
                <a:ext cx="336934" cy="53289"/>
              </a:xfrm>
              <a:custGeom>
                <a:rect b="b" l="l" r="r" t="t"/>
                <a:pathLst>
                  <a:path extrusionOk="0" h="2847" w="18001">
                    <a:moveTo>
                      <a:pt x="1173" y="0"/>
                    </a:moveTo>
                    <a:cubicBezTo>
                      <a:pt x="587" y="0"/>
                      <a:pt x="1" y="503"/>
                      <a:pt x="1" y="1172"/>
                    </a:cubicBezTo>
                    <a:lnTo>
                      <a:pt x="1" y="1675"/>
                    </a:lnTo>
                    <a:cubicBezTo>
                      <a:pt x="1" y="2261"/>
                      <a:pt x="587" y="2847"/>
                      <a:pt x="1173" y="2847"/>
                    </a:cubicBezTo>
                    <a:lnTo>
                      <a:pt x="16912" y="2847"/>
                    </a:lnTo>
                    <a:cubicBezTo>
                      <a:pt x="17498" y="2847"/>
                      <a:pt x="18000" y="2261"/>
                      <a:pt x="17917" y="1675"/>
                    </a:cubicBezTo>
                    <a:lnTo>
                      <a:pt x="17917" y="1172"/>
                    </a:lnTo>
                    <a:cubicBezTo>
                      <a:pt x="17917" y="503"/>
                      <a:pt x="17414" y="0"/>
                      <a:pt x="1674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6"/>
              <p:cNvSpPr/>
              <p:nvPr/>
            </p:nvSpPr>
            <p:spPr>
              <a:xfrm flipH="1">
                <a:off x="2238946" y="2651212"/>
                <a:ext cx="106577" cy="106577"/>
              </a:xfrm>
              <a:custGeom>
                <a:rect b="b" l="l" r="r" t="t"/>
                <a:pathLst>
                  <a:path extrusionOk="0" h="5694" w="5694">
                    <a:moveTo>
                      <a:pt x="2847" y="0"/>
                    </a:moveTo>
                    <a:cubicBezTo>
                      <a:pt x="1256" y="0"/>
                      <a:pt x="0" y="1256"/>
                      <a:pt x="0" y="2847"/>
                    </a:cubicBezTo>
                    <a:cubicBezTo>
                      <a:pt x="0" y="4437"/>
                      <a:pt x="1256" y="5693"/>
                      <a:pt x="2847" y="5693"/>
                    </a:cubicBezTo>
                    <a:cubicBezTo>
                      <a:pt x="4438" y="5693"/>
                      <a:pt x="5693" y="4437"/>
                      <a:pt x="5693" y="2847"/>
                    </a:cubicBezTo>
                    <a:cubicBezTo>
                      <a:pt x="5693" y="1256"/>
                      <a:pt x="4438" y="0"/>
                      <a:pt x="284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6"/>
              <p:cNvSpPr/>
              <p:nvPr/>
            </p:nvSpPr>
            <p:spPr>
              <a:xfrm flipH="1">
                <a:off x="2257757" y="2670005"/>
                <a:ext cx="70528" cy="70546"/>
              </a:xfrm>
              <a:custGeom>
                <a:rect b="b" l="l" r="r" t="t"/>
                <a:pathLst>
                  <a:path extrusionOk="0" h="3769" w="3768">
                    <a:moveTo>
                      <a:pt x="1926" y="1"/>
                    </a:moveTo>
                    <a:cubicBezTo>
                      <a:pt x="921" y="1"/>
                      <a:pt x="0" y="838"/>
                      <a:pt x="0" y="1843"/>
                    </a:cubicBezTo>
                    <a:cubicBezTo>
                      <a:pt x="0" y="2847"/>
                      <a:pt x="921" y="3768"/>
                      <a:pt x="1926" y="3768"/>
                    </a:cubicBezTo>
                    <a:cubicBezTo>
                      <a:pt x="2931" y="3768"/>
                      <a:pt x="3768" y="2847"/>
                      <a:pt x="3768" y="1843"/>
                    </a:cubicBezTo>
                    <a:cubicBezTo>
                      <a:pt x="3768" y="838"/>
                      <a:pt x="2931" y="1"/>
                      <a:pt x="192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6"/>
              <p:cNvSpPr/>
              <p:nvPr/>
            </p:nvSpPr>
            <p:spPr>
              <a:xfrm flipH="1">
                <a:off x="2776438" y="3804528"/>
                <a:ext cx="105005" cy="106577"/>
              </a:xfrm>
              <a:custGeom>
                <a:rect b="b" l="l" r="r" t="t"/>
                <a:pathLst>
                  <a:path extrusionOk="0" h="5694" w="5610">
                    <a:moveTo>
                      <a:pt x="2763" y="1"/>
                    </a:moveTo>
                    <a:cubicBezTo>
                      <a:pt x="1256" y="1"/>
                      <a:pt x="1" y="1340"/>
                      <a:pt x="1" y="2847"/>
                    </a:cubicBezTo>
                    <a:cubicBezTo>
                      <a:pt x="1" y="4438"/>
                      <a:pt x="1256" y="5694"/>
                      <a:pt x="2763" y="5694"/>
                    </a:cubicBezTo>
                    <a:cubicBezTo>
                      <a:pt x="4354" y="5694"/>
                      <a:pt x="5610" y="4438"/>
                      <a:pt x="5610" y="2847"/>
                    </a:cubicBezTo>
                    <a:cubicBezTo>
                      <a:pt x="5610" y="1340"/>
                      <a:pt x="4354" y="1"/>
                      <a:pt x="2763"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6"/>
              <p:cNvSpPr/>
              <p:nvPr/>
            </p:nvSpPr>
            <p:spPr>
              <a:xfrm flipH="1">
                <a:off x="2793676" y="3823340"/>
                <a:ext cx="70528" cy="70528"/>
              </a:xfrm>
              <a:custGeom>
                <a:rect b="b" l="l" r="r" t="t"/>
                <a:pathLst>
                  <a:path extrusionOk="0" h="3768" w="3768">
                    <a:moveTo>
                      <a:pt x="1842" y="0"/>
                    </a:moveTo>
                    <a:cubicBezTo>
                      <a:pt x="838" y="0"/>
                      <a:pt x="0" y="838"/>
                      <a:pt x="0" y="1842"/>
                    </a:cubicBezTo>
                    <a:cubicBezTo>
                      <a:pt x="0" y="2931"/>
                      <a:pt x="838" y="3768"/>
                      <a:pt x="1842" y="3768"/>
                    </a:cubicBezTo>
                    <a:cubicBezTo>
                      <a:pt x="2931" y="3768"/>
                      <a:pt x="3768" y="2931"/>
                      <a:pt x="3768" y="1842"/>
                    </a:cubicBezTo>
                    <a:cubicBezTo>
                      <a:pt x="3768" y="838"/>
                      <a:pt x="2931" y="0"/>
                      <a:pt x="184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6"/>
              <p:cNvSpPr/>
              <p:nvPr/>
            </p:nvSpPr>
            <p:spPr>
              <a:xfrm flipH="1">
                <a:off x="3125875" y="3804528"/>
                <a:ext cx="106577" cy="106577"/>
              </a:xfrm>
              <a:custGeom>
                <a:rect b="b" l="l" r="r" t="t"/>
                <a:pathLst>
                  <a:path extrusionOk="0" h="5694" w="5694">
                    <a:moveTo>
                      <a:pt x="2847" y="1"/>
                    </a:moveTo>
                    <a:cubicBezTo>
                      <a:pt x="1256" y="1"/>
                      <a:pt x="0" y="1340"/>
                      <a:pt x="0" y="2847"/>
                    </a:cubicBezTo>
                    <a:cubicBezTo>
                      <a:pt x="0" y="4438"/>
                      <a:pt x="1256" y="5694"/>
                      <a:pt x="2847" y="5694"/>
                    </a:cubicBezTo>
                    <a:cubicBezTo>
                      <a:pt x="4354" y="5694"/>
                      <a:pt x="5693" y="4438"/>
                      <a:pt x="5693" y="2847"/>
                    </a:cubicBezTo>
                    <a:cubicBezTo>
                      <a:pt x="5693" y="1340"/>
                      <a:pt x="4354" y="1"/>
                      <a:pt x="2847"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6"/>
              <p:cNvSpPr/>
              <p:nvPr/>
            </p:nvSpPr>
            <p:spPr>
              <a:xfrm flipH="1">
                <a:off x="3144686" y="3823340"/>
                <a:ext cx="70528" cy="70528"/>
              </a:xfrm>
              <a:custGeom>
                <a:rect b="b" l="l" r="r" t="t"/>
                <a:pathLst>
                  <a:path extrusionOk="0" h="3768" w="3768">
                    <a:moveTo>
                      <a:pt x="1926" y="0"/>
                    </a:moveTo>
                    <a:cubicBezTo>
                      <a:pt x="838" y="0"/>
                      <a:pt x="0" y="838"/>
                      <a:pt x="0" y="1842"/>
                    </a:cubicBezTo>
                    <a:cubicBezTo>
                      <a:pt x="0" y="2931"/>
                      <a:pt x="838" y="3768"/>
                      <a:pt x="1926" y="3768"/>
                    </a:cubicBezTo>
                    <a:cubicBezTo>
                      <a:pt x="2930" y="3768"/>
                      <a:pt x="3768" y="2931"/>
                      <a:pt x="3768" y="1842"/>
                    </a:cubicBezTo>
                    <a:cubicBezTo>
                      <a:pt x="3768" y="838"/>
                      <a:pt x="2930" y="0"/>
                      <a:pt x="192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6"/>
              <p:cNvSpPr/>
              <p:nvPr/>
            </p:nvSpPr>
            <p:spPr>
              <a:xfrm flipH="1">
                <a:off x="1268968" y="1653008"/>
                <a:ext cx="14113" cy="25100"/>
              </a:xfrm>
              <a:custGeom>
                <a:rect b="b" l="l" r="r" t="t"/>
                <a:pathLst>
                  <a:path extrusionOk="0" h="1341" w="754">
                    <a:moveTo>
                      <a:pt x="84" y="1"/>
                    </a:moveTo>
                    <a:cubicBezTo>
                      <a:pt x="0" y="503"/>
                      <a:pt x="84" y="1257"/>
                      <a:pt x="754" y="1340"/>
                    </a:cubicBezTo>
                    <a:cubicBezTo>
                      <a:pt x="168" y="1257"/>
                      <a:pt x="168" y="587"/>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6"/>
              <p:cNvSpPr/>
              <p:nvPr/>
            </p:nvSpPr>
            <p:spPr>
              <a:xfrm flipH="1">
                <a:off x="1255229" y="1640430"/>
                <a:ext cx="32232" cy="34590"/>
              </a:xfrm>
              <a:custGeom>
                <a:rect b="b" l="l" r="r" t="t"/>
                <a:pathLst>
                  <a:path extrusionOk="0" h="1848" w="1722">
                    <a:moveTo>
                      <a:pt x="794" y="0"/>
                    </a:moveTo>
                    <a:cubicBezTo>
                      <a:pt x="775" y="0"/>
                      <a:pt x="756" y="1"/>
                      <a:pt x="736" y="3"/>
                    </a:cubicBezTo>
                    <a:cubicBezTo>
                      <a:pt x="0" y="167"/>
                      <a:pt x="223" y="1848"/>
                      <a:pt x="858" y="1848"/>
                    </a:cubicBezTo>
                    <a:cubicBezTo>
                      <a:pt x="873" y="1848"/>
                      <a:pt x="888" y="1847"/>
                      <a:pt x="904" y="1845"/>
                    </a:cubicBezTo>
                    <a:cubicBezTo>
                      <a:pt x="1722" y="1681"/>
                      <a:pt x="1581" y="0"/>
                      <a:pt x="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6"/>
              <p:cNvSpPr/>
              <p:nvPr/>
            </p:nvSpPr>
            <p:spPr>
              <a:xfrm flipH="1">
                <a:off x="1333206" y="1656152"/>
                <a:ext cx="9434" cy="28226"/>
              </a:xfrm>
              <a:custGeom>
                <a:rect b="b" l="l" r="r" t="t"/>
                <a:pathLst>
                  <a:path extrusionOk="0" h="1508" w="504">
                    <a:moveTo>
                      <a:pt x="419" y="0"/>
                    </a:moveTo>
                    <a:cubicBezTo>
                      <a:pt x="419" y="670"/>
                      <a:pt x="419" y="1256"/>
                      <a:pt x="1" y="1507"/>
                    </a:cubicBezTo>
                    <a:cubicBezTo>
                      <a:pt x="503" y="1424"/>
                      <a:pt x="503" y="586"/>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6"/>
              <p:cNvSpPr/>
              <p:nvPr/>
            </p:nvSpPr>
            <p:spPr>
              <a:xfrm flipH="1">
                <a:off x="1330080" y="1646756"/>
                <a:ext cx="29798" cy="32924"/>
              </a:xfrm>
              <a:custGeom>
                <a:rect b="b" l="l" r="r" t="t"/>
                <a:pathLst>
                  <a:path extrusionOk="0" h="1759" w="1592">
                    <a:moveTo>
                      <a:pt x="838" y="0"/>
                    </a:moveTo>
                    <a:cubicBezTo>
                      <a:pt x="1" y="0"/>
                      <a:pt x="1" y="1758"/>
                      <a:pt x="838" y="1758"/>
                    </a:cubicBezTo>
                    <a:cubicBezTo>
                      <a:pt x="1592" y="1758"/>
                      <a:pt x="1592"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6"/>
              <p:cNvSpPr/>
              <p:nvPr/>
            </p:nvSpPr>
            <p:spPr>
              <a:xfrm flipH="1">
                <a:off x="1250156" y="1604436"/>
                <a:ext cx="39194" cy="20383"/>
              </a:xfrm>
              <a:custGeom>
                <a:rect b="b" l="l" r="r" t="t"/>
                <a:pathLst>
                  <a:path extrusionOk="0" h="1089" w="2094">
                    <a:moveTo>
                      <a:pt x="1089" y="1"/>
                    </a:moveTo>
                    <a:cubicBezTo>
                      <a:pt x="754" y="1"/>
                      <a:pt x="335" y="1"/>
                      <a:pt x="84" y="168"/>
                    </a:cubicBezTo>
                    <a:cubicBezTo>
                      <a:pt x="0" y="252"/>
                      <a:pt x="0" y="503"/>
                      <a:pt x="84" y="587"/>
                    </a:cubicBezTo>
                    <a:cubicBezTo>
                      <a:pt x="251" y="838"/>
                      <a:pt x="419" y="838"/>
                      <a:pt x="754" y="922"/>
                    </a:cubicBezTo>
                    <a:cubicBezTo>
                      <a:pt x="1089" y="1005"/>
                      <a:pt x="1256" y="1089"/>
                      <a:pt x="1507" y="1089"/>
                    </a:cubicBezTo>
                    <a:cubicBezTo>
                      <a:pt x="1758" y="1089"/>
                      <a:pt x="2093" y="838"/>
                      <a:pt x="1926" y="503"/>
                    </a:cubicBezTo>
                    <a:cubicBezTo>
                      <a:pt x="1675" y="168"/>
                      <a:pt x="1340" y="84"/>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6"/>
              <p:cNvSpPr/>
              <p:nvPr/>
            </p:nvSpPr>
            <p:spPr>
              <a:xfrm flipH="1">
                <a:off x="1334778" y="1608198"/>
                <a:ext cx="37210" cy="23210"/>
              </a:xfrm>
              <a:custGeom>
                <a:rect b="b" l="l" r="r" t="t"/>
                <a:pathLst>
                  <a:path extrusionOk="0" h="1240" w="1988">
                    <a:moveTo>
                      <a:pt x="1204" y="1"/>
                    </a:moveTo>
                    <a:cubicBezTo>
                      <a:pt x="1094" y="1"/>
                      <a:pt x="991" y="20"/>
                      <a:pt x="899" y="51"/>
                    </a:cubicBezTo>
                    <a:cubicBezTo>
                      <a:pt x="564" y="218"/>
                      <a:pt x="229" y="386"/>
                      <a:pt x="146" y="721"/>
                    </a:cubicBezTo>
                    <a:cubicBezTo>
                      <a:pt x="0" y="1011"/>
                      <a:pt x="234" y="1239"/>
                      <a:pt x="517" y="1239"/>
                    </a:cubicBezTo>
                    <a:cubicBezTo>
                      <a:pt x="560" y="1239"/>
                      <a:pt x="604" y="1234"/>
                      <a:pt x="648" y="1223"/>
                    </a:cubicBezTo>
                    <a:cubicBezTo>
                      <a:pt x="899" y="1139"/>
                      <a:pt x="1066" y="1139"/>
                      <a:pt x="1318" y="1055"/>
                    </a:cubicBezTo>
                    <a:cubicBezTo>
                      <a:pt x="1485" y="888"/>
                      <a:pt x="1820" y="888"/>
                      <a:pt x="1904" y="637"/>
                    </a:cubicBezTo>
                    <a:cubicBezTo>
                      <a:pt x="1987" y="469"/>
                      <a:pt x="1987" y="302"/>
                      <a:pt x="1820" y="218"/>
                    </a:cubicBezTo>
                    <a:cubicBezTo>
                      <a:pt x="1608" y="59"/>
                      <a:pt x="1395" y="1"/>
                      <a:pt x="1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6"/>
              <p:cNvSpPr/>
              <p:nvPr/>
            </p:nvSpPr>
            <p:spPr>
              <a:xfrm flipH="1">
                <a:off x="1257999" y="1742328"/>
                <a:ext cx="18830" cy="8853"/>
              </a:xfrm>
              <a:custGeom>
                <a:rect b="b" l="l" r="r" t="t"/>
                <a:pathLst>
                  <a:path extrusionOk="0" h="473" w="1006">
                    <a:moveTo>
                      <a:pt x="1006" y="1"/>
                    </a:moveTo>
                    <a:cubicBezTo>
                      <a:pt x="922" y="168"/>
                      <a:pt x="838" y="336"/>
                      <a:pt x="587" y="336"/>
                    </a:cubicBezTo>
                    <a:cubicBezTo>
                      <a:pt x="420" y="336"/>
                      <a:pt x="168" y="336"/>
                      <a:pt x="1" y="252"/>
                    </a:cubicBezTo>
                    <a:lnTo>
                      <a:pt x="1" y="252"/>
                    </a:lnTo>
                    <a:cubicBezTo>
                      <a:pt x="124" y="375"/>
                      <a:pt x="291" y="452"/>
                      <a:pt x="470" y="452"/>
                    </a:cubicBezTo>
                    <a:cubicBezTo>
                      <a:pt x="536" y="452"/>
                      <a:pt x="603" y="442"/>
                      <a:pt x="671" y="420"/>
                    </a:cubicBezTo>
                    <a:cubicBezTo>
                      <a:pt x="726" y="456"/>
                      <a:pt x="773" y="473"/>
                      <a:pt x="813" y="473"/>
                    </a:cubicBezTo>
                    <a:cubicBezTo>
                      <a:pt x="955" y="473"/>
                      <a:pt x="1006" y="262"/>
                      <a:pt x="1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6"/>
              <p:cNvSpPr/>
              <p:nvPr/>
            </p:nvSpPr>
            <p:spPr>
              <a:xfrm flipH="1">
                <a:off x="1272093" y="1607955"/>
                <a:ext cx="59578" cy="124995"/>
              </a:xfrm>
              <a:custGeom>
                <a:rect b="b" l="l" r="r" t="t"/>
                <a:pathLst>
                  <a:path extrusionOk="0" h="6678" w="3183">
                    <a:moveTo>
                      <a:pt x="336" y="1"/>
                    </a:moveTo>
                    <a:cubicBezTo>
                      <a:pt x="294" y="1"/>
                      <a:pt x="252" y="22"/>
                      <a:pt x="252" y="64"/>
                    </a:cubicBezTo>
                    <a:cubicBezTo>
                      <a:pt x="1" y="1989"/>
                      <a:pt x="85" y="3999"/>
                      <a:pt x="85" y="5757"/>
                    </a:cubicBezTo>
                    <a:cubicBezTo>
                      <a:pt x="98" y="5784"/>
                      <a:pt x="130" y="5796"/>
                      <a:pt x="174" y="5796"/>
                    </a:cubicBezTo>
                    <a:cubicBezTo>
                      <a:pt x="397" y="5796"/>
                      <a:pt x="935" y="5492"/>
                      <a:pt x="1005" y="5422"/>
                    </a:cubicBezTo>
                    <a:cubicBezTo>
                      <a:pt x="1005" y="5422"/>
                      <a:pt x="1089" y="6092"/>
                      <a:pt x="1089" y="6426"/>
                    </a:cubicBezTo>
                    <a:lnTo>
                      <a:pt x="1089" y="6594"/>
                    </a:lnTo>
                    <a:cubicBezTo>
                      <a:pt x="1089" y="6594"/>
                      <a:pt x="1089" y="6678"/>
                      <a:pt x="1257" y="6678"/>
                    </a:cubicBezTo>
                    <a:lnTo>
                      <a:pt x="1424" y="6678"/>
                    </a:lnTo>
                    <a:cubicBezTo>
                      <a:pt x="1675" y="6678"/>
                      <a:pt x="1843" y="6678"/>
                      <a:pt x="2094" y="6594"/>
                    </a:cubicBezTo>
                    <a:cubicBezTo>
                      <a:pt x="2512" y="6510"/>
                      <a:pt x="3015" y="6175"/>
                      <a:pt x="3182" y="5673"/>
                    </a:cubicBezTo>
                    <a:lnTo>
                      <a:pt x="3182" y="5673"/>
                    </a:lnTo>
                    <a:cubicBezTo>
                      <a:pt x="2700" y="6086"/>
                      <a:pt x="2218" y="6386"/>
                      <a:pt x="1642" y="6386"/>
                    </a:cubicBezTo>
                    <a:cubicBezTo>
                      <a:pt x="1518" y="6386"/>
                      <a:pt x="1390" y="6372"/>
                      <a:pt x="1257" y="6343"/>
                    </a:cubicBezTo>
                    <a:cubicBezTo>
                      <a:pt x="1257" y="6259"/>
                      <a:pt x="1340" y="5003"/>
                      <a:pt x="1257" y="5003"/>
                    </a:cubicBezTo>
                    <a:cubicBezTo>
                      <a:pt x="1005" y="5003"/>
                      <a:pt x="587" y="5171"/>
                      <a:pt x="419" y="5338"/>
                    </a:cubicBezTo>
                    <a:cubicBezTo>
                      <a:pt x="252" y="3580"/>
                      <a:pt x="503" y="1906"/>
                      <a:pt x="419" y="64"/>
                    </a:cubicBezTo>
                    <a:cubicBezTo>
                      <a:pt x="419" y="22"/>
                      <a:pt x="378" y="1"/>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6"/>
              <p:cNvSpPr/>
              <p:nvPr/>
            </p:nvSpPr>
            <p:spPr>
              <a:xfrm flipH="1">
                <a:off x="1264269" y="1710995"/>
                <a:ext cx="36050" cy="28226"/>
              </a:xfrm>
              <a:custGeom>
                <a:rect b="b" l="l" r="r" t="t"/>
                <a:pathLst>
                  <a:path extrusionOk="0" h="1508" w="1926">
                    <a:moveTo>
                      <a:pt x="1507" y="1"/>
                    </a:moveTo>
                    <a:cubicBezTo>
                      <a:pt x="1507" y="1"/>
                      <a:pt x="1005" y="754"/>
                      <a:pt x="0" y="1005"/>
                    </a:cubicBezTo>
                    <a:cubicBezTo>
                      <a:pt x="0" y="1005"/>
                      <a:pt x="419" y="1424"/>
                      <a:pt x="921" y="1507"/>
                    </a:cubicBezTo>
                    <a:lnTo>
                      <a:pt x="1507" y="1507"/>
                    </a:lnTo>
                    <a:cubicBezTo>
                      <a:pt x="1926" y="1256"/>
                      <a:pt x="1926" y="1005"/>
                      <a:pt x="1758" y="587"/>
                    </a:cubicBezTo>
                    <a:cubicBezTo>
                      <a:pt x="1675" y="252"/>
                      <a:pt x="1507" y="1"/>
                      <a:pt x="1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6"/>
              <p:cNvSpPr/>
              <p:nvPr/>
            </p:nvSpPr>
            <p:spPr>
              <a:xfrm flipH="1">
                <a:off x="1264269" y="1723535"/>
                <a:ext cx="18811" cy="17258"/>
              </a:xfrm>
              <a:custGeom>
                <a:rect b="b" l="l" r="r" t="t"/>
                <a:pathLst>
                  <a:path extrusionOk="0" h="922" w="1005">
                    <a:moveTo>
                      <a:pt x="837" y="0"/>
                    </a:moveTo>
                    <a:lnTo>
                      <a:pt x="837" y="0"/>
                    </a:lnTo>
                    <a:cubicBezTo>
                      <a:pt x="419" y="84"/>
                      <a:pt x="0" y="419"/>
                      <a:pt x="0" y="921"/>
                    </a:cubicBezTo>
                    <a:lnTo>
                      <a:pt x="586" y="921"/>
                    </a:lnTo>
                    <a:cubicBezTo>
                      <a:pt x="1005" y="754"/>
                      <a:pt x="1005" y="419"/>
                      <a:pt x="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6"/>
              <p:cNvSpPr/>
              <p:nvPr/>
            </p:nvSpPr>
            <p:spPr>
              <a:xfrm flipH="1">
                <a:off x="1099724" y="1597642"/>
                <a:ext cx="67402" cy="95104"/>
              </a:xfrm>
              <a:custGeom>
                <a:rect b="b" l="l" r="r" t="t"/>
                <a:pathLst>
                  <a:path extrusionOk="0" h="5081" w="3601">
                    <a:moveTo>
                      <a:pt x="2131" y="1"/>
                    </a:moveTo>
                    <a:cubicBezTo>
                      <a:pt x="968" y="1"/>
                      <a:pt x="0" y="2457"/>
                      <a:pt x="0" y="2457"/>
                    </a:cubicBezTo>
                    <a:lnTo>
                      <a:pt x="0" y="4550"/>
                    </a:lnTo>
                    <a:cubicBezTo>
                      <a:pt x="0" y="4550"/>
                      <a:pt x="355" y="5081"/>
                      <a:pt x="999" y="5081"/>
                    </a:cubicBezTo>
                    <a:cubicBezTo>
                      <a:pt x="1240" y="5081"/>
                      <a:pt x="1522" y="5006"/>
                      <a:pt x="1842" y="4801"/>
                    </a:cubicBezTo>
                    <a:cubicBezTo>
                      <a:pt x="3014" y="4131"/>
                      <a:pt x="3600" y="447"/>
                      <a:pt x="2344" y="29"/>
                    </a:cubicBezTo>
                    <a:cubicBezTo>
                      <a:pt x="2273" y="10"/>
                      <a:pt x="2201" y="1"/>
                      <a:pt x="2131" y="1"/>
                    </a:cubicBezTo>
                    <a:close/>
                  </a:path>
                </a:pathLst>
              </a:custGeom>
              <a:solidFill>
                <a:srgbClr val="FFC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6"/>
              <p:cNvSpPr/>
              <p:nvPr/>
            </p:nvSpPr>
            <p:spPr>
              <a:xfrm flipH="1">
                <a:off x="1124759" y="1613052"/>
                <a:ext cx="32943" cy="65043"/>
              </a:xfrm>
              <a:custGeom>
                <a:rect b="b" l="l" r="r" t="t"/>
                <a:pathLst>
                  <a:path extrusionOk="0" h="3475" w="1760">
                    <a:moveTo>
                      <a:pt x="1759" y="0"/>
                    </a:moveTo>
                    <a:lnTo>
                      <a:pt x="1759" y="0"/>
                    </a:lnTo>
                    <a:cubicBezTo>
                      <a:pt x="503" y="419"/>
                      <a:pt x="1" y="2261"/>
                      <a:pt x="168" y="3349"/>
                    </a:cubicBezTo>
                    <a:cubicBezTo>
                      <a:pt x="168" y="3433"/>
                      <a:pt x="210" y="3475"/>
                      <a:pt x="252" y="3475"/>
                    </a:cubicBezTo>
                    <a:cubicBezTo>
                      <a:pt x="294" y="3475"/>
                      <a:pt x="336" y="3433"/>
                      <a:pt x="336" y="3349"/>
                    </a:cubicBezTo>
                    <a:cubicBezTo>
                      <a:pt x="503" y="3098"/>
                      <a:pt x="587" y="2763"/>
                      <a:pt x="671" y="2512"/>
                    </a:cubicBezTo>
                    <a:cubicBezTo>
                      <a:pt x="922" y="2261"/>
                      <a:pt x="1089" y="2093"/>
                      <a:pt x="1508" y="2093"/>
                    </a:cubicBezTo>
                    <a:lnTo>
                      <a:pt x="1508" y="2010"/>
                    </a:lnTo>
                    <a:cubicBezTo>
                      <a:pt x="1378" y="1966"/>
                      <a:pt x="1260" y="1945"/>
                      <a:pt x="1152" y="1945"/>
                    </a:cubicBezTo>
                    <a:cubicBezTo>
                      <a:pt x="844" y="1945"/>
                      <a:pt x="627" y="2118"/>
                      <a:pt x="503" y="2428"/>
                    </a:cubicBezTo>
                    <a:cubicBezTo>
                      <a:pt x="587" y="1507"/>
                      <a:pt x="922" y="670"/>
                      <a:pt x="175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36"/>
            <p:cNvSpPr/>
            <p:nvPr/>
          </p:nvSpPr>
          <p:spPr>
            <a:xfrm>
              <a:off x="2688471" y="1794716"/>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6"/>
            <p:cNvSpPr/>
            <p:nvPr/>
          </p:nvSpPr>
          <p:spPr>
            <a:xfrm>
              <a:off x="692102" y="1665433"/>
              <a:ext cx="162996" cy="147264"/>
            </a:xfrm>
            <a:custGeom>
              <a:rect b="b" l="l" r="r" t="t"/>
              <a:pathLst>
                <a:path extrusionOk="0" h="8144" w="9014">
                  <a:moveTo>
                    <a:pt x="6265" y="0"/>
                  </a:moveTo>
                  <a:cubicBezTo>
                    <a:pt x="4782" y="0"/>
                    <a:pt x="4423" y="3091"/>
                    <a:pt x="4764" y="4667"/>
                  </a:cubicBezTo>
                  <a:cubicBezTo>
                    <a:pt x="4258" y="3616"/>
                    <a:pt x="2778" y="1331"/>
                    <a:pt x="1677" y="1331"/>
                  </a:cubicBezTo>
                  <a:cubicBezTo>
                    <a:pt x="1458" y="1331"/>
                    <a:pt x="1253" y="1422"/>
                    <a:pt x="1075" y="1632"/>
                  </a:cubicBezTo>
                  <a:cubicBezTo>
                    <a:pt x="1" y="2753"/>
                    <a:pt x="1168" y="5088"/>
                    <a:pt x="2336" y="6068"/>
                  </a:cubicBezTo>
                  <a:cubicBezTo>
                    <a:pt x="3546" y="7106"/>
                    <a:pt x="5478" y="8144"/>
                    <a:pt x="5869" y="8144"/>
                  </a:cubicBezTo>
                  <a:cubicBezTo>
                    <a:pt x="5900" y="8144"/>
                    <a:pt x="5921" y="8137"/>
                    <a:pt x="5932" y="8123"/>
                  </a:cubicBezTo>
                  <a:cubicBezTo>
                    <a:pt x="7146" y="6208"/>
                    <a:pt x="9014" y="1025"/>
                    <a:pt x="6726" y="91"/>
                  </a:cubicBezTo>
                  <a:cubicBezTo>
                    <a:pt x="6561" y="29"/>
                    <a:pt x="6408" y="0"/>
                    <a:pt x="6265"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6"/>
            <p:cNvSpPr/>
            <p:nvPr/>
          </p:nvSpPr>
          <p:spPr>
            <a:xfrm>
              <a:off x="2173435" y="2066944"/>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5" name="Google Shape;2185;p36"/>
          <p:cNvSpPr txBox="1"/>
          <p:nvPr/>
        </p:nvSpPr>
        <p:spPr>
          <a:xfrm>
            <a:off x="33934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9E9E9E"/>
                </a:solidFill>
                <a:latin typeface="Proxima Nova"/>
                <a:ea typeface="Proxima Nova"/>
                <a:cs typeface="Proxima Nova"/>
                <a:sym typeface="Proxima Nova"/>
              </a:rPr>
              <a:t>Solution:</a:t>
            </a:r>
            <a:endParaRPr b="1" sz="16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9E9E9E"/>
                </a:solidFill>
                <a:latin typeface="Proxima Nova"/>
                <a:ea typeface="Proxima Nova"/>
                <a:cs typeface="Proxima Nova"/>
                <a:sym typeface="Proxima Nova"/>
              </a:rPr>
              <a:t>A quiz to p</a:t>
            </a:r>
            <a:r>
              <a:rPr lang="en" sz="1600">
                <a:solidFill>
                  <a:srgbClr val="9E9E9E"/>
                </a:solidFill>
                <a:latin typeface="Proxima Nova"/>
                <a:ea typeface="Proxima Nova"/>
                <a:cs typeface="Proxima Nova"/>
                <a:sym typeface="Proxima Nova"/>
              </a:rPr>
              <a:t>rovide parents with personalized parenting advice depending </a:t>
            </a:r>
            <a:r>
              <a:rPr lang="en" sz="1600">
                <a:solidFill>
                  <a:srgbClr val="9E9E9E"/>
                </a:solidFill>
                <a:latin typeface="Proxima Nova"/>
                <a:ea typeface="Proxima Nova"/>
                <a:cs typeface="Proxima Nova"/>
                <a:sym typeface="Proxima Nova"/>
              </a:rPr>
              <a:t>on</a:t>
            </a:r>
            <a:r>
              <a:rPr lang="en" sz="1600">
                <a:solidFill>
                  <a:srgbClr val="9E9E9E"/>
                </a:solidFill>
                <a:latin typeface="Proxima Nova"/>
                <a:ea typeface="Proxima Nova"/>
                <a:cs typeface="Proxima Nova"/>
                <a:sym typeface="Proxima Nova"/>
              </a:rPr>
              <a:t> </a:t>
            </a:r>
            <a:r>
              <a:rPr lang="en" sz="1600">
                <a:solidFill>
                  <a:srgbClr val="9E9E9E"/>
                </a:solidFill>
                <a:latin typeface="Proxima Nova"/>
                <a:ea typeface="Proxima Nova"/>
                <a:cs typeface="Proxima Nova"/>
                <a:sym typeface="Proxima Nova"/>
              </a:rPr>
              <a:t>the</a:t>
            </a:r>
            <a:r>
              <a:rPr lang="en" sz="1600">
                <a:solidFill>
                  <a:srgbClr val="9E9E9E"/>
                </a:solidFill>
                <a:latin typeface="Proxima Nova"/>
                <a:ea typeface="Proxima Nova"/>
                <a:cs typeface="Proxima Nova"/>
                <a:sym typeface="Proxima Nova"/>
              </a:rPr>
              <a:t> specific needs and circumstances of the parent and child. </a:t>
            </a:r>
            <a:endParaRPr sz="1600">
              <a:solidFill>
                <a:srgbClr val="9E9E9E"/>
              </a:solidFill>
              <a:latin typeface="Proxima Nova"/>
              <a:ea typeface="Proxima Nova"/>
              <a:cs typeface="Proxima Nova"/>
              <a:sym typeface="Proxima Nova"/>
            </a:endParaRPr>
          </a:p>
        </p:txBody>
      </p:sp>
      <p:sp>
        <p:nvSpPr>
          <p:cNvPr id="2186" name="Google Shape;2186;p36"/>
          <p:cNvSpPr txBox="1"/>
          <p:nvPr/>
        </p:nvSpPr>
        <p:spPr>
          <a:xfrm>
            <a:off x="572100" y="1169725"/>
            <a:ext cx="79998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Assumption: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Parents are receptive to personalized, external feedback and willing to adjust their parenting style accordingly. </a:t>
            </a:r>
            <a:endParaRPr b="1" sz="2300">
              <a:solidFill>
                <a:srgbClr val="D3766A"/>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37"/>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a:t>
            </a:r>
            <a:r>
              <a:rPr lang="en"/>
              <a:t> 1</a:t>
            </a:r>
            <a:endParaRPr/>
          </a:p>
        </p:txBody>
      </p:sp>
      <p:sp>
        <p:nvSpPr>
          <p:cNvPr id="2192" name="Google Shape;2192;p37"/>
          <p:cNvSpPr txBox="1"/>
          <p:nvPr/>
        </p:nvSpPr>
        <p:spPr>
          <a:xfrm>
            <a:off x="572100" y="788725"/>
            <a:ext cx="7999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300">
              <a:solidFill>
                <a:srgbClr val="D3766A"/>
              </a:solidFill>
              <a:latin typeface="Proxima Nova"/>
              <a:ea typeface="Proxima Nova"/>
              <a:cs typeface="Proxima Nova"/>
              <a:sym typeface="Proxima Nova"/>
            </a:endParaRPr>
          </a:p>
        </p:txBody>
      </p:sp>
      <p:sp>
        <p:nvSpPr>
          <p:cNvPr id="2193" name="Google Shape;2193;p37"/>
          <p:cNvSpPr txBox="1"/>
          <p:nvPr/>
        </p:nvSpPr>
        <p:spPr>
          <a:xfrm>
            <a:off x="271150" y="2971625"/>
            <a:ext cx="401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p:txBody>
      </p:sp>
      <p:pic>
        <p:nvPicPr>
          <p:cNvPr id="2194" name="Google Shape;2194;p37"/>
          <p:cNvPicPr preferRelativeResize="0"/>
          <p:nvPr/>
        </p:nvPicPr>
        <p:blipFill>
          <a:blip r:embed="rId3">
            <a:alphaModFix/>
          </a:blip>
          <a:stretch>
            <a:fillRect/>
          </a:stretch>
        </p:blipFill>
        <p:spPr>
          <a:xfrm>
            <a:off x="0" y="1054707"/>
            <a:ext cx="9144001" cy="2272093"/>
          </a:xfrm>
          <a:prstGeom prst="rect">
            <a:avLst/>
          </a:prstGeom>
          <a:noFill/>
          <a:ln>
            <a:noFill/>
          </a:ln>
        </p:spPr>
      </p:pic>
      <p:sp>
        <p:nvSpPr>
          <p:cNvPr id="2195" name="Google Shape;2195;p37"/>
          <p:cNvSpPr txBox="1"/>
          <p:nvPr/>
        </p:nvSpPr>
        <p:spPr>
          <a:xfrm>
            <a:off x="631650" y="3215675"/>
            <a:ext cx="20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Step 1: take a survey (parenting style test)</a:t>
            </a:r>
            <a:endParaRPr>
              <a:latin typeface="Proxima Nova"/>
              <a:ea typeface="Proxima Nova"/>
              <a:cs typeface="Proxima Nova"/>
              <a:sym typeface="Proxima Nova"/>
            </a:endParaRPr>
          </a:p>
        </p:txBody>
      </p:sp>
      <p:sp>
        <p:nvSpPr>
          <p:cNvPr id="2196" name="Google Shape;2196;p37"/>
          <p:cNvSpPr txBox="1"/>
          <p:nvPr/>
        </p:nvSpPr>
        <p:spPr>
          <a:xfrm>
            <a:off x="3551250" y="3245400"/>
            <a:ext cx="20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Step 2: “generate” recommendations</a:t>
            </a:r>
            <a:endParaRPr>
              <a:latin typeface="Proxima Nova"/>
              <a:ea typeface="Proxima Nova"/>
              <a:cs typeface="Proxima Nova"/>
              <a:sym typeface="Proxima Nova"/>
            </a:endParaRPr>
          </a:p>
        </p:txBody>
      </p:sp>
      <p:sp>
        <p:nvSpPr>
          <p:cNvPr id="2197" name="Google Shape;2197;p37"/>
          <p:cNvSpPr txBox="1"/>
          <p:nvPr/>
        </p:nvSpPr>
        <p:spPr>
          <a:xfrm>
            <a:off x="6530400" y="3245400"/>
            <a:ext cx="204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Step 3: show recommendations</a:t>
            </a:r>
            <a:endParaRPr>
              <a:latin typeface="Proxima Nova"/>
              <a:ea typeface="Proxima Nova"/>
              <a:cs typeface="Proxima Nova"/>
              <a:sym typeface="Proxima Nova"/>
            </a:endParaRPr>
          </a:p>
        </p:txBody>
      </p:sp>
      <p:pic>
        <p:nvPicPr>
          <p:cNvPr id="2198" name="Google Shape;2198;p37"/>
          <p:cNvPicPr preferRelativeResize="0"/>
          <p:nvPr/>
        </p:nvPicPr>
        <p:blipFill>
          <a:blip r:embed="rId4">
            <a:alphaModFix/>
          </a:blip>
          <a:stretch>
            <a:fillRect/>
          </a:stretch>
        </p:blipFill>
        <p:spPr>
          <a:xfrm>
            <a:off x="723025" y="3913075"/>
            <a:ext cx="1040400" cy="1040400"/>
          </a:xfrm>
          <a:prstGeom prst="ellipse">
            <a:avLst/>
          </a:prstGeom>
          <a:noFill/>
          <a:ln>
            <a:noFill/>
          </a:ln>
        </p:spPr>
      </p:pic>
      <p:sp>
        <p:nvSpPr>
          <p:cNvPr id="2199" name="Google Shape;2199;p37"/>
          <p:cNvSpPr txBox="1"/>
          <p:nvPr/>
        </p:nvSpPr>
        <p:spPr>
          <a:xfrm>
            <a:off x="1904125" y="4017625"/>
            <a:ext cx="344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Melody</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UX Researcher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5-year-old boy</a:t>
            </a:r>
            <a:endParaRPr>
              <a:latin typeface="Proxima Nova"/>
              <a:ea typeface="Proxima Nova"/>
              <a:cs typeface="Proxima Nova"/>
              <a:sym typeface="Proxima Nova"/>
            </a:endParaRPr>
          </a:p>
        </p:txBody>
      </p:sp>
      <p:sp>
        <p:nvSpPr>
          <p:cNvPr id="2200" name="Google Shape;2200;p37"/>
          <p:cNvSpPr txBox="1"/>
          <p:nvPr/>
        </p:nvSpPr>
        <p:spPr>
          <a:xfrm>
            <a:off x="4290550" y="4017625"/>
            <a:ext cx="344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We want to see if parents are open to suggestions and take actions based on their parenting style test results. </a:t>
            </a:r>
            <a:endParaRPr b="1">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38"/>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06" name="Google Shape;2206;p3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 Results</a:t>
            </a:r>
            <a:endParaRPr/>
          </a:p>
        </p:txBody>
      </p:sp>
      <p:sp>
        <p:nvSpPr>
          <p:cNvPr id="2207" name="Google Shape;2207;p38"/>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208" name="Google Shape;2208;p38"/>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09" name="Google Shape;2209;p38"/>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210" name="Google Shape;2210;p38"/>
          <p:cNvSpPr/>
          <p:nvPr/>
        </p:nvSpPr>
        <p:spPr>
          <a:xfrm rot="5400000">
            <a:off x="1009450" y="27568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11" name="Google Shape;2211;p38"/>
          <p:cNvSpPr txBox="1"/>
          <p:nvPr/>
        </p:nvSpPr>
        <p:spPr>
          <a:xfrm>
            <a:off x="671051" y="33542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212" name="Google Shape;2212;p38"/>
          <p:cNvSpPr/>
          <p:nvPr/>
        </p:nvSpPr>
        <p:spPr>
          <a:xfrm rot="5400000">
            <a:off x="1009450" y="37017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13" name="Google Shape;2213;p38"/>
          <p:cNvSpPr txBox="1"/>
          <p:nvPr/>
        </p:nvSpPr>
        <p:spPr>
          <a:xfrm>
            <a:off x="616526" y="42992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214" name="Google Shape;2214;p38"/>
          <p:cNvSpPr txBox="1"/>
          <p:nvPr/>
        </p:nvSpPr>
        <p:spPr>
          <a:xfrm>
            <a:off x="2134575" y="1307650"/>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We confirmed that </a:t>
            </a:r>
            <a:r>
              <a:rPr lang="en">
                <a:solidFill>
                  <a:schemeClr val="dk1"/>
                </a:solidFill>
                <a:latin typeface="Proxima Nova"/>
                <a:ea typeface="Proxima Nova"/>
                <a:cs typeface="Proxima Nova"/>
                <a:sym typeface="Proxima Nova"/>
              </a:rPr>
              <a:t>parents</a:t>
            </a:r>
            <a:r>
              <a:rPr lang="en">
                <a:solidFill>
                  <a:schemeClr val="dk1"/>
                </a:solidFill>
                <a:latin typeface="Proxima Nova"/>
                <a:ea typeface="Proxima Nova"/>
                <a:cs typeface="Proxima Nova"/>
                <a:sym typeface="Proxima Nova"/>
              </a:rPr>
              <a:t> are open to personalized suggestions and willing to take action. A “Quiz” is a good first step for self-awareness and opens parents’ minds about the different ways to handle conflict.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15" name="Google Shape;2215;p38"/>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10-min quiz is too long; the quiz wasn’t </a:t>
            </a:r>
            <a:r>
              <a:rPr lang="en">
                <a:solidFill>
                  <a:schemeClr val="dk1"/>
                </a:solidFill>
                <a:latin typeface="Proxima Nova"/>
                <a:ea typeface="Proxima Nova"/>
                <a:cs typeface="Proxima Nova"/>
                <a:sym typeface="Proxima Nova"/>
              </a:rPr>
              <a:t>customizable</a:t>
            </a:r>
            <a:r>
              <a:rPr lang="en">
                <a:solidFill>
                  <a:schemeClr val="dk1"/>
                </a:solidFill>
                <a:latin typeface="Proxima Nova"/>
                <a:ea typeface="Proxima Nova"/>
                <a:cs typeface="Proxima Nova"/>
                <a:sym typeface="Proxima Nova"/>
              </a:rPr>
              <a:t> for children’s age range or </a:t>
            </a:r>
            <a:r>
              <a:rPr lang="en">
                <a:solidFill>
                  <a:schemeClr val="dk1"/>
                </a:solidFill>
                <a:latin typeface="Proxima Nova"/>
                <a:ea typeface="Proxima Nova"/>
                <a:cs typeface="Proxima Nova"/>
                <a:sym typeface="Proxima Nova"/>
              </a:rPr>
              <a:t>marital</a:t>
            </a:r>
            <a:r>
              <a:rPr lang="en">
                <a:solidFill>
                  <a:schemeClr val="dk1"/>
                </a:solidFill>
                <a:latin typeface="Proxima Nova"/>
                <a:ea typeface="Proxima Nova"/>
                <a:cs typeface="Proxima Nova"/>
                <a:sym typeface="Proxima Nova"/>
              </a:rPr>
              <a:t> status, so some prompts were </a:t>
            </a:r>
            <a:r>
              <a:rPr lang="en">
                <a:solidFill>
                  <a:schemeClr val="dk1"/>
                </a:solidFill>
                <a:latin typeface="Proxima Nova"/>
                <a:ea typeface="Proxima Nova"/>
                <a:cs typeface="Proxima Nova"/>
                <a:sym typeface="Proxima Nova"/>
              </a:rPr>
              <a:t>irrelevant. </a:t>
            </a:r>
            <a:endParaRPr>
              <a:solidFill>
                <a:schemeClr val="dk1"/>
              </a:solidFill>
              <a:latin typeface="Proxima Nova"/>
              <a:ea typeface="Proxima Nova"/>
              <a:cs typeface="Proxima Nova"/>
              <a:sym typeface="Proxima Nova"/>
            </a:endParaRPr>
          </a:p>
        </p:txBody>
      </p:sp>
      <p:sp>
        <p:nvSpPr>
          <p:cNvPr id="2216" name="Google Shape;2216;p38"/>
          <p:cNvSpPr txBox="1"/>
          <p:nvPr/>
        </p:nvSpPr>
        <p:spPr>
          <a:xfrm>
            <a:off x="2134575" y="313857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feel that even if we </a:t>
            </a:r>
            <a:r>
              <a:rPr lang="en">
                <a:solidFill>
                  <a:schemeClr val="dk1"/>
                </a:solidFill>
                <a:latin typeface="Proxima Nova"/>
                <a:ea typeface="Proxima Nova"/>
                <a:cs typeface="Proxima Nova"/>
                <a:sym typeface="Proxima Nova"/>
              </a:rPr>
              <a:t>customize</a:t>
            </a:r>
            <a:r>
              <a:rPr lang="en">
                <a:solidFill>
                  <a:schemeClr val="dk1"/>
                </a:solidFill>
                <a:latin typeface="Proxima Nova"/>
                <a:ea typeface="Proxima Nova"/>
                <a:cs typeface="Proxima Nova"/>
                <a:sym typeface="Proxima Nova"/>
              </a:rPr>
              <a:t> quizzes, AI might be </a:t>
            </a:r>
            <a:r>
              <a:rPr lang="en">
                <a:solidFill>
                  <a:schemeClr val="dk1"/>
                </a:solidFill>
                <a:latin typeface="Proxima Nova"/>
                <a:ea typeface="Proxima Nova"/>
                <a:cs typeface="Proxima Nova"/>
                <a:sym typeface="Proxima Nova"/>
              </a:rPr>
              <a:t>inadequate</a:t>
            </a:r>
            <a:r>
              <a:rPr lang="en">
                <a:solidFill>
                  <a:schemeClr val="dk1"/>
                </a:solidFill>
                <a:latin typeface="Proxima Nova"/>
                <a:ea typeface="Proxima Nova"/>
                <a:cs typeface="Proxima Nova"/>
                <a:sym typeface="Proxima Nova"/>
              </a:rPr>
              <a:t> to offer deep, relatable parenting advice; they prefer to build long-term consulting relationships with humans because </a:t>
            </a:r>
            <a:r>
              <a:rPr lang="en">
                <a:solidFill>
                  <a:schemeClr val="dk1"/>
                </a:solidFill>
                <a:latin typeface="Proxima Nova"/>
                <a:ea typeface="Proxima Nova"/>
                <a:cs typeface="Proxima Nova"/>
                <a:sym typeface="Proxima Nova"/>
              </a:rPr>
              <a:t>they</a:t>
            </a:r>
            <a:r>
              <a:rPr lang="en">
                <a:solidFill>
                  <a:schemeClr val="dk1"/>
                </a:solidFill>
                <a:latin typeface="Proxima Nova"/>
                <a:ea typeface="Proxima Nova"/>
                <a:cs typeface="Proxima Nova"/>
                <a:sym typeface="Proxima Nova"/>
              </a:rPr>
              <a:t> can understand the family better.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17" name="Google Shape;2217;p38"/>
          <p:cNvSpPr txBox="1"/>
          <p:nvPr/>
        </p:nvSpPr>
        <p:spPr>
          <a:xfrm>
            <a:off x="2134575" y="426992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are </a:t>
            </a:r>
            <a:r>
              <a:rPr lang="en">
                <a:solidFill>
                  <a:schemeClr val="dk1"/>
                </a:solidFill>
                <a:latin typeface="Proxima Nova"/>
                <a:ea typeface="Proxima Nova"/>
                <a:cs typeface="Proxima Nova"/>
                <a:sym typeface="Proxima Nova"/>
              </a:rPr>
              <a:t>interested</a:t>
            </a:r>
            <a:r>
              <a:rPr lang="en">
                <a:solidFill>
                  <a:schemeClr val="dk1"/>
                </a:solidFill>
                <a:latin typeface="Proxima Nova"/>
                <a:ea typeface="Proxima Nova"/>
                <a:cs typeface="Proxima Nova"/>
                <a:sym typeface="Proxima Nova"/>
              </a:rPr>
              <a:t> to know the consequences of actions they take to help them decide how to change their parenting style.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Being able to relate to emotions and interpersonal relationships is necessary to offer helpful parenting advice.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1000"/>
                                        <p:tgtEl>
                                          <p:spTgt spid="2208"/>
                                        </p:tgtEl>
                                      </p:cBhvr>
                                    </p:animEffect>
                                  </p:childTnLst>
                                </p:cTn>
                              </p:par>
                              <p:par>
                                <p:cTn fill="hold" nodeType="with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1000"/>
                                        <p:tgtEl>
                                          <p:spTgt spid="2209"/>
                                        </p:tgtEl>
                                      </p:cBhvr>
                                    </p:animEffec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1000"/>
                                        <p:tgtEl>
                                          <p:spTgt spid="2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1000"/>
                                        <p:tgtEl>
                                          <p:spTgt spid="2210"/>
                                        </p:tgtEl>
                                      </p:cBhvr>
                                    </p:animEffect>
                                  </p:childTnLst>
                                </p:cTn>
                              </p:par>
                              <p:par>
                                <p:cTn fill="hold" nodeType="withEffect" presetClass="entr" presetID="10" presetSubtype="0">
                                  <p:stCondLst>
                                    <p:cond delay="0"/>
                                  </p:stCondLst>
                                  <p:childTnLst>
                                    <p:set>
                                      <p:cBhvr>
                                        <p:cTn dur="1" fill="hold">
                                          <p:stCondLst>
                                            <p:cond delay="0"/>
                                          </p:stCondLst>
                                        </p:cTn>
                                        <p:tgtEl>
                                          <p:spTgt spid="2211"/>
                                        </p:tgtEl>
                                        <p:attrNameLst>
                                          <p:attrName>style.visibility</p:attrName>
                                        </p:attrNameLst>
                                      </p:cBhvr>
                                      <p:to>
                                        <p:strVal val="visible"/>
                                      </p:to>
                                    </p:set>
                                    <p:animEffect filter="fade" transition="in">
                                      <p:cBhvr>
                                        <p:cTn dur="1000"/>
                                        <p:tgtEl>
                                          <p:spTgt spid="2211"/>
                                        </p:tgtEl>
                                      </p:cBhvr>
                                    </p:animEffect>
                                  </p:childTnLst>
                                </p:cTn>
                              </p:par>
                              <p:par>
                                <p:cTn fill="hold" nodeType="withEffect" presetClass="entr" presetID="10" presetSubtype="0">
                                  <p:stCondLst>
                                    <p:cond delay="0"/>
                                  </p:stCondLst>
                                  <p:childTnLst>
                                    <p:set>
                                      <p:cBhvr>
                                        <p:cTn dur="1" fill="hold">
                                          <p:stCondLst>
                                            <p:cond delay="0"/>
                                          </p:stCondLst>
                                        </p:cTn>
                                        <p:tgtEl>
                                          <p:spTgt spid="2216"/>
                                        </p:tgtEl>
                                        <p:attrNameLst>
                                          <p:attrName>style.visibility</p:attrName>
                                        </p:attrNameLst>
                                      </p:cBhvr>
                                      <p:to>
                                        <p:strVal val="visible"/>
                                      </p:to>
                                    </p:set>
                                    <p:animEffect filter="fade" transition="in">
                                      <p:cBhvr>
                                        <p:cTn dur="1000"/>
                                        <p:tgtEl>
                                          <p:spTgt spid="2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2"/>
                                        </p:tgtEl>
                                        <p:attrNameLst>
                                          <p:attrName>style.visibility</p:attrName>
                                        </p:attrNameLst>
                                      </p:cBhvr>
                                      <p:to>
                                        <p:strVal val="visible"/>
                                      </p:to>
                                    </p:set>
                                    <p:animEffect filter="fade" transition="in">
                                      <p:cBhvr>
                                        <p:cTn dur="1000"/>
                                        <p:tgtEl>
                                          <p:spTgt spid="2212"/>
                                        </p:tgtEl>
                                      </p:cBhvr>
                                    </p:animEffect>
                                  </p:childTnLst>
                                </p:cTn>
                              </p:par>
                              <p:par>
                                <p:cTn fill="hold" nodeType="withEffect" presetClass="entr" presetID="10" presetSubtype="0">
                                  <p:stCondLst>
                                    <p:cond delay="0"/>
                                  </p:stCondLst>
                                  <p:childTnLst>
                                    <p:set>
                                      <p:cBhvr>
                                        <p:cTn dur="1" fill="hold">
                                          <p:stCondLst>
                                            <p:cond delay="0"/>
                                          </p:stCondLst>
                                        </p:cTn>
                                        <p:tgtEl>
                                          <p:spTgt spid="2213"/>
                                        </p:tgtEl>
                                        <p:attrNameLst>
                                          <p:attrName>style.visibility</p:attrName>
                                        </p:attrNameLst>
                                      </p:cBhvr>
                                      <p:to>
                                        <p:strVal val="visible"/>
                                      </p:to>
                                    </p:set>
                                    <p:animEffect filter="fade" transition="in">
                                      <p:cBhvr>
                                        <p:cTn dur="1000"/>
                                        <p:tgtEl>
                                          <p:spTgt spid="2213"/>
                                        </p:tgtEl>
                                      </p:cBhvr>
                                    </p:animEffect>
                                  </p:childTnLst>
                                </p:cTn>
                              </p:par>
                              <p:par>
                                <p:cTn fill="hold" nodeType="with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1000"/>
                                        <p:tgtEl>
                                          <p:spTgt spid="2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39"/>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 Results</a:t>
            </a:r>
            <a:endParaRPr/>
          </a:p>
        </p:txBody>
      </p:sp>
      <p:sp>
        <p:nvSpPr>
          <p:cNvPr id="2224" name="Google Shape;2224;p39"/>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225" name="Google Shape;2225;p39"/>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9"/>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227" name="Google Shape;2227;p39"/>
          <p:cNvSpPr/>
          <p:nvPr/>
        </p:nvSpPr>
        <p:spPr>
          <a:xfrm rot="5400000">
            <a:off x="1009450" y="27568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28" name="Google Shape;2228;p39"/>
          <p:cNvSpPr txBox="1"/>
          <p:nvPr/>
        </p:nvSpPr>
        <p:spPr>
          <a:xfrm>
            <a:off x="671051" y="33542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229" name="Google Shape;2229;p39"/>
          <p:cNvSpPr/>
          <p:nvPr/>
        </p:nvSpPr>
        <p:spPr>
          <a:xfrm rot="5400000">
            <a:off x="1009450" y="37017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30" name="Google Shape;2230;p39"/>
          <p:cNvSpPr txBox="1"/>
          <p:nvPr/>
        </p:nvSpPr>
        <p:spPr>
          <a:xfrm>
            <a:off x="616526" y="42992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231" name="Google Shape;2231;p39"/>
          <p:cNvSpPr txBox="1"/>
          <p:nvPr/>
        </p:nvSpPr>
        <p:spPr>
          <a:xfrm>
            <a:off x="6103800" y="363600"/>
            <a:ext cx="2583000" cy="67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Assumption </a:t>
            </a:r>
            <a:r>
              <a:rPr b="1" lang="en" sz="1800">
                <a:solidFill>
                  <a:srgbClr val="38761D"/>
                </a:solidFill>
                <a:latin typeface="Proxima Nova"/>
                <a:ea typeface="Proxima Nova"/>
                <a:cs typeface="Proxima Nova"/>
                <a:sym typeface="Proxima Nova"/>
              </a:rPr>
              <a:t>validated</a:t>
            </a:r>
            <a:endParaRPr sz="1300">
              <a:solidFill>
                <a:schemeClr val="dk1"/>
              </a:solidFill>
              <a:latin typeface="Proxima Nova"/>
              <a:ea typeface="Proxima Nova"/>
              <a:cs typeface="Proxima Nova"/>
              <a:sym typeface="Proxima Nova"/>
            </a:endParaRPr>
          </a:p>
        </p:txBody>
      </p:sp>
      <p:sp>
        <p:nvSpPr>
          <p:cNvPr id="2232" name="Google Shape;2232;p39"/>
          <p:cNvSpPr txBox="1"/>
          <p:nvPr/>
        </p:nvSpPr>
        <p:spPr>
          <a:xfrm>
            <a:off x="2134575" y="1307650"/>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We confirmed that parents are open to personalized suggestions and willing to take action. A “Quiz” is a good first step for self-awareness and opens parents’ minds about the different ways to handle conflict.</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33" name="Google Shape;2233;p39"/>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10-min quiz is too long; the quiz wasn’t customizable for children’s age range or marital status, so some prompts were irrelevant. </a:t>
            </a:r>
            <a:endParaRPr>
              <a:solidFill>
                <a:schemeClr val="dk1"/>
              </a:solidFill>
              <a:latin typeface="Proxima Nova"/>
              <a:ea typeface="Proxima Nova"/>
              <a:cs typeface="Proxima Nova"/>
              <a:sym typeface="Proxima Nova"/>
            </a:endParaRPr>
          </a:p>
        </p:txBody>
      </p:sp>
      <p:sp>
        <p:nvSpPr>
          <p:cNvPr id="2234" name="Google Shape;2234;p39"/>
          <p:cNvSpPr txBox="1"/>
          <p:nvPr/>
        </p:nvSpPr>
        <p:spPr>
          <a:xfrm>
            <a:off x="2134575" y="313857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feel that even if we customize quizzes, AI might be inadequate to offer deep, relatable parenting advice; they prefer to build long-term consulting relationships with humans because they can understand the family better.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2235" name="Google Shape;2235;p39"/>
          <p:cNvSpPr txBox="1"/>
          <p:nvPr/>
        </p:nvSpPr>
        <p:spPr>
          <a:xfrm>
            <a:off x="2134575" y="4269925"/>
            <a:ext cx="6156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Parents are interested to know the consequences of actions they take to help them decide how to change their parenting style.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Being able to relate to emotions and interpersonal relationships is necessary to offer helpful parenting advice.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40"/>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2241" name="Google Shape;2241;p40"/>
          <p:cNvSpPr txBox="1"/>
          <p:nvPr/>
        </p:nvSpPr>
        <p:spPr>
          <a:xfrm>
            <a:off x="4889500" y="1847125"/>
            <a:ext cx="34797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A reward system for parents and children to encourage them to solve a problem together.</a:t>
            </a:r>
            <a:endParaRPr b="1" sz="2300">
              <a:solidFill>
                <a:schemeClr val="dk1"/>
              </a:solidFill>
              <a:latin typeface="Proxima Nova"/>
              <a:ea typeface="Proxima Nova"/>
              <a:cs typeface="Proxima Nova"/>
              <a:sym typeface="Proxima Nova"/>
            </a:endParaRPr>
          </a:p>
        </p:txBody>
      </p:sp>
      <p:grpSp>
        <p:nvGrpSpPr>
          <p:cNvPr id="2242" name="Google Shape;2242;p40"/>
          <p:cNvGrpSpPr/>
          <p:nvPr/>
        </p:nvGrpSpPr>
        <p:grpSpPr>
          <a:xfrm>
            <a:off x="516568" y="1638230"/>
            <a:ext cx="3941247" cy="2900627"/>
            <a:chOff x="386913" y="1974484"/>
            <a:chExt cx="2793626" cy="2161099"/>
          </a:xfrm>
        </p:grpSpPr>
        <p:sp>
          <p:nvSpPr>
            <p:cNvPr id="2243" name="Google Shape;2243;p40"/>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0"/>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0"/>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0"/>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0"/>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0"/>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0"/>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0"/>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0"/>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0"/>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0"/>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0"/>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0"/>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0"/>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0"/>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0"/>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0"/>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0"/>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0"/>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0"/>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0"/>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0"/>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0"/>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0"/>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0"/>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0"/>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0"/>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0"/>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0"/>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0"/>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0"/>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0"/>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0"/>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0"/>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0"/>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0"/>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0"/>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0"/>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0"/>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0"/>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0"/>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0"/>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0"/>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0"/>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0"/>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0"/>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0"/>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0"/>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0"/>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0"/>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0"/>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0"/>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0"/>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0"/>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0"/>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0"/>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0"/>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0"/>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0"/>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0"/>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0"/>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0"/>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0"/>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0"/>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0"/>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0"/>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0"/>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0"/>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0"/>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0"/>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0"/>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0"/>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0"/>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0"/>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0"/>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0"/>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0"/>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0"/>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0"/>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0"/>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0"/>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0"/>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0"/>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0"/>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0"/>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0"/>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0"/>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0"/>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0"/>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0"/>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0"/>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0"/>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0"/>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0"/>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0"/>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0"/>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0"/>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0"/>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0"/>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0"/>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0"/>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0"/>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0"/>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0"/>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0"/>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0"/>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0"/>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0"/>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0"/>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0"/>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0"/>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0"/>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0"/>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0"/>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0"/>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0"/>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0"/>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0"/>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0"/>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0"/>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0"/>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0"/>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0"/>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0"/>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0"/>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0"/>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0"/>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0"/>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0"/>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0"/>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0"/>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0"/>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0"/>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0"/>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0"/>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0"/>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0"/>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0"/>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0"/>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0"/>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0"/>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0"/>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0"/>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0"/>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0"/>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0"/>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0"/>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0"/>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0"/>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0"/>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0"/>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0"/>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0"/>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0"/>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0"/>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0"/>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0"/>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0"/>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0"/>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0"/>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0"/>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0"/>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0"/>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0"/>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0"/>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0"/>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0"/>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0"/>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0"/>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0"/>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0"/>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0"/>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0"/>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0"/>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0"/>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0"/>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0"/>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0"/>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0"/>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0"/>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0"/>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0"/>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0"/>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0"/>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0"/>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0"/>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0"/>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0"/>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0"/>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0"/>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0"/>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0"/>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0"/>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0"/>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41"/>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2442" name="Google Shape;2442;p41"/>
          <p:cNvSpPr txBox="1"/>
          <p:nvPr/>
        </p:nvSpPr>
        <p:spPr>
          <a:xfrm>
            <a:off x="3317200" y="31942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9E9E9E"/>
                </a:solidFill>
                <a:latin typeface="Proxima Nova"/>
                <a:ea typeface="Proxima Nova"/>
                <a:cs typeface="Proxima Nova"/>
                <a:sym typeface="Proxima Nova"/>
              </a:rPr>
              <a:t>Solution:</a:t>
            </a:r>
            <a:endParaRPr b="1" sz="16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9E9E9E"/>
                </a:solidFill>
                <a:latin typeface="Proxima Nova"/>
                <a:ea typeface="Proxima Nova"/>
                <a:cs typeface="Proxima Nova"/>
                <a:sym typeface="Proxima Nova"/>
              </a:rPr>
              <a:t>A reward system for parents and children when they solve a problem together.</a:t>
            </a:r>
            <a:endParaRPr b="1" sz="1200">
              <a:solidFill>
                <a:srgbClr val="9E9E9E"/>
              </a:solidFill>
              <a:latin typeface="Proxima Nova"/>
              <a:ea typeface="Proxima Nova"/>
              <a:cs typeface="Proxima Nova"/>
              <a:sym typeface="Proxima Nova"/>
            </a:endParaRPr>
          </a:p>
        </p:txBody>
      </p:sp>
      <p:sp>
        <p:nvSpPr>
          <p:cNvPr id="2443" name="Google Shape;2443;p41"/>
          <p:cNvSpPr txBox="1"/>
          <p:nvPr/>
        </p:nvSpPr>
        <p:spPr>
          <a:xfrm>
            <a:off x="1559250" y="1442313"/>
            <a:ext cx="60255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300">
                <a:solidFill>
                  <a:srgbClr val="D3766A"/>
                </a:solidFill>
                <a:latin typeface="Proxima Nova"/>
                <a:ea typeface="Proxima Nova"/>
                <a:cs typeface="Proxima Nova"/>
                <a:sym typeface="Proxima Nova"/>
              </a:rPr>
              <a:t>Assumption: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 sz="2300">
                <a:solidFill>
                  <a:srgbClr val="D3766A"/>
                </a:solidFill>
                <a:latin typeface="Proxima Nova"/>
                <a:ea typeface="Proxima Nova"/>
                <a:cs typeface="Proxima Nova"/>
                <a:sym typeface="Proxima Nova"/>
              </a:rPr>
              <a:t>Parents and kids care enough about the rewards to participate.</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t/>
            </a:r>
            <a:endParaRPr sz="2300">
              <a:solidFill>
                <a:schemeClr val="dk1"/>
              </a:solidFill>
              <a:latin typeface="Proxima Nova"/>
              <a:ea typeface="Proxima Nova"/>
              <a:cs typeface="Proxima Nova"/>
              <a:sym typeface="Proxima Nova"/>
            </a:endParaRPr>
          </a:p>
        </p:txBody>
      </p:sp>
      <p:grpSp>
        <p:nvGrpSpPr>
          <p:cNvPr id="2444" name="Google Shape;2444;p41"/>
          <p:cNvGrpSpPr/>
          <p:nvPr/>
        </p:nvGrpSpPr>
        <p:grpSpPr>
          <a:xfrm>
            <a:off x="135538" y="2758909"/>
            <a:ext cx="2793626" cy="2161099"/>
            <a:chOff x="386913" y="1974484"/>
            <a:chExt cx="2793626" cy="2161099"/>
          </a:xfrm>
        </p:grpSpPr>
        <p:sp>
          <p:nvSpPr>
            <p:cNvPr id="2445" name="Google Shape;2445;p41"/>
            <p:cNvSpPr/>
            <p:nvPr/>
          </p:nvSpPr>
          <p:spPr>
            <a:xfrm>
              <a:off x="971625" y="2093920"/>
              <a:ext cx="517672" cy="502417"/>
            </a:xfrm>
            <a:custGeom>
              <a:rect b="b" l="l" r="r" t="t"/>
              <a:pathLst>
                <a:path extrusionOk="0" h="16764" w="17273">
                  <a:moveTo>
                    <a:pt x="0" y="1"/>
                  </a:moveTo>
                  <a:lnTo>
                    <a:pt x="0" y="16763"/>
                  </a:lnTo>
                  <a:lnTo>
                    <a:pt x="17273" y="16763"/>
                  </a:lnTo>
                  <a:lnTo>
                    <a:pt x="1727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1"/>
            <p:cNvSpPr/>
            <p:nvPr/>
          </p:nvSpPr>
          <p:spPr>
            <a:xfrm>
              <a:off x="1031625" y="2150983"/>
              <a:ext cx="398841" cy="387692"/>
            </a:xfrm>
            <a:custGeom>
              <a:rect b="b" l="l" r="r" t="t"/>
              <a:pathLst>
                <a:path extrusionOk="0" h="12936" w="13308">
                  <a:moveTo>
                    <a:pt x="0" y="1"/>
                  </a:moveTo>
                  <a:lnTo>
                    <a:pt x="0" y="12936"/>
                  </a:lnTo>
                  <a:lnTo>
                    <a:pt x="13308" y="12936"/>
                  </a:lnTo>
                  <a:lnTo>
                    <a:pt x="13308"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1"/>
            <p:cNvSpPr/>
            <p:nvPr/>
          </p:nvSpPr>
          <p:spPr>
            <a:xfrm>
              <a:off x="1031625" y="2150983"/>
              <a:ext cx="15315" cy="387692"/>
            </a:xfrm>
            <a:custGeom>
              <a:rect b="b" l="l" r="r" t="t"/>
              <a:pathLst>
                <a:path extrusionOk="0" h="12936" w="511">
                  <a:moveTo>
                    <a:pt x="0" y="1"/>
                  </a:moveTo>
                  <a:lnTo>
                    <a:pt x="0" y="12936"/>
                  </a:lnTo>
                  <a:lnTo>
                    <a:pt x="511" y="12936"/>
                  </a:lnTo>
                  <a:lnTo>
                    <a:pt x="51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1"/>
            <p:cNvSpPr/>
            <p:nvPr/>
          </p:nvSpPr>
          <p:spPr>
            <a:xfrm>
              <a:off x="1117488" y="2243919"/>
              <a:ext cx="223576" cy="203886"/>
            </a:xfrm>
            <a:custGeom>
              <a:rect b="b" l="l" r="r" t="t"/>
              <a:pathLst>
                <a:path extrusionOk="0" h="6803" w="7460">
                  <a:moveTo>
                    <a:pt x="3828" y="1"/>
                  </a:moveTo>
                  <a:cubicBezTo>
                    <a:pt x="982" y="217"/>
                    <a:pt x="1" y="3083"/>
                    <a:pt x="884" y="5006"/>
                  </a:cubicBezTo>
                  <a:cubicBezTo>
                    <a:pt x="1437" y="6214"/>
                    <a:pt x="2660" y="6802"/>
                    <a:pt x="3893" y="6802"/>
                  </a:cubicBezTo>
                  <a:cubicBezTo>
                    <a:pt x="5506" y="6802"/>
                    <a:pt x="7136" y="5795"/>
                    <a:pt x="7303" y="3848"/>
                  </a:cubicBezTo>
                  <a:cubicBezTo>
                    <a:pt x="7460" y="2101"/>
                    <a:pt x="6223" y="1"/>
                    <a:pt x="382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1"/>
            <p:cNvSpPr/>
            <p:nvPr/>
          </p:nvSpPr>
          <p:spPr>
            <a:xfrm>
              <a:off x="1127587" y="2223300"/>
              <a:ext cx="42887" cy="35425"/>
            </a:xfrm>
            <a:custGeom>
              <a:rect b="b" l="l" r="r" t="t"/>
              <a:pathLst>
                <a:path extrusionOk="0" h="1182" w="1431">
                  <a:moveTo>
                    <a:pt x="274" y="1"/>
                  </a:moveTo>
                  <a:cubicBezTo>
                    <a:pt x="141" y="1"/>
                    <a:pt x="1" y="202"/>
                    <a:pt x="76" y="296"/>
                  </a:cubicBezTo>
                  <a:cubicBezTo>
                    <a:pt x="253" y="493"/>
                    <a:pt x="370" y="669"/>
                    <a:pt x="567" y="826"/>
                  </a:cubicBezTo>
                  <a:cubicBezTo>
                    <a:pt x="743" y="1003"/>
                    <a:pt x="940" y="1180"/>
                    <a:pt x="1175" y="1180"/>
                  </a:cubicBezTo>
                  <a:cubicBezTo>
                    <a:pt x="1201" y="1180"/>
                    <a:pt x="1223" y="1182"/>
                    <a:pt x="1242" y="1182"/>
                  </a:cubicBezTo>
                  <a:cubicBezTo>
                    <a:pt x="1280" y="1182"/>
                    <a:pt x="1306" y="1173"/>
                    <a:pt x="1332" y="1121"/>
                  </a:cubicBezTo>
                  <a:cubicBezTo>
                    <a:pt x="1430" y="866"/>
                    <a:pt x="1214" y="512"/>
                    <a:pt x="999" y="336"/>
                  </a:cubicBezTo>
                  <a:cubicBezTo>
                    <a:pt x="783" y="139"/>
                    <a:pt x="586" y="41"/>
                    <a:pt x="292" y="2"/>
                  </a:cubicBezTo>
                  <a:cubicBezTo>
                    <a:pt x="286" y="1"/>
                    <a:pt x="280" y="1"/>
                    <a:pt x="27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1"/>
            <p:cNvSpPr/>
            <p:nvPr/>
          </p:nvSpPr>
          <p:spPr>
            <a:xfrm>
              <a:off x="1188665" y="2190633"/>
              <a:ext cx="26523" cy="44895"/>
            </a:xfrm>
            <a:custGeom>
              <a:rect b="b" l="l" r="r" t="t"/>
              <a:pathLst>
                <a:path extrusionOk="0" h="1498" w="885">
                  <a:moveTo>
                    <a:pt x="168" y="0"/>
                  </a:moveTo>
                  <a:cubicBezTo>
                    <a:pt x="90" y="0"/>
                    <a:pt x="15" y="65"/>
                    <a:pt x="1" y="150"/>
                  </a:cubicBezTo>
                  <a:cubicBezTo>
                    <a:pt x="1" y="405"/>
                    <a:pt x="99" y="641"/>
                    <a:pt x="197" y="896"/>
                  </a:cubicBezTo>
                  <a:cubicBezTo>
                    <a:pt x="276" y="1092"/>
                    <a:pt x="374" y="1386"/>
                    <a:pt x="570" y="1485"/>
                  </a:cubicBezTo>
                  <a:cubicBezTo>
                    <a:pt x="586" y="1493"/>
                    <a:pt x="609" y="1497"/>
                    <a:pt x="632" y="1497"/>
                  </a:cubicBezTo>
                  <a:cubicBezTo>
                    <a:pt x="664" y="1497"/>
                    <a:pt x="696" y="1488"/>
                    <a:pt x="707" y="1465"/>
                  </a:cubicBezTo>
                  <a:cubicBezTo>
                    <a:pt x="884" y="1288"/>
                    <a:pt x="806" y="935"/>
                    <a:pt x="747" y="719"/>
                  </a:cubicBezTo>
                  <a:cubicBezTo>
                    <a:pt x="668" y="444"/>
                    <a:pt x="492" y="189"/>
                    <a:pt x="256" y="32"/>
                  </a:cubicBezTo>
                  <a:cubicBezTo>
                    <a:pt x="229" y="10"/>
                    <a:pt x="198" y="0"/>
                    <a:pt x="16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1"/>
            <p:cNvSpPr/>
            <p:nvPr/>
          </p:nvSpPr>
          <p:spPr>
            <a:xfrm>
              <a:off x="1092193" y="2267206"/>
              <a:ext cx="45914" cy="22328"/>
            </a:xfrm>
            <a:custGeom>
              <a:rect b="b" l="l" r="r" t="t"/>
              <a:pathLst>
                <a:path extrusionOk="0" h="745" w="1532">
                  <a:moveTo>
                    <a:pt x="545" y="1"/>
                  </a:moveTo>
                  <a:cubicBezTo>
                    <a:pt x="452" y="1"/>
                    <a:pt x="361" y="10"/>
                    <a:pt x="276" y="29"/>
                  </a:cubicBezTo>
                  <a:cubicBezTo>
                    <a:pt x="1" y="107"/>
                    <a:pt x="60" y="441"/>
                    <a:pt x="276" y="519"/>
                  </a:cubicBezTo>
                  <a:cubicBezTo>
                    <a:pt x="472" y="598"/>
                    <a:pt x="688" y="598"/>
                    <a:pt x="884" y="657"/>
                  </a:cubicBezTo>
                  <a:cubicBezTo>
                    <a:pt x="1002" y="709"/>
                    <a:pt x="1111" y="744"/>
                    <a:pt x="1229" y="744"/>
                  </a:cubicBezTo>
                  <a:cubicBezTo>
                    <a:pt x="1288" y="744"/>
                    <a:pt x="1349" y="735"/>
                    <a:pt x="1414" y="716"/>
                  </a:cubicBezTo>
                  <a:cubicBezTo>
                    <a:pt x="1473" y="696"/>
                    <a:pt x="1532" y="618"/>
                    <a:pt x="1512" y="539"/>
                  </a:cubicBezTo>
                  <a:cubicBezTo>
                    <a:pt x="1369" y="173"/>
                    <a:pt x="942" y="1"/>
                    <a:pt x="545"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1"/>
            <p:cNvSpPr/>
            <p:nvPr/>
          </p:nvSpPr>
          <p:spPr>
            <a:xfrm>
              <a:off x="1256906" y="2190034"/>
              <a:ext cx="22208" cy="43187"/>
            </a:xfrm>
            <a:custGeom>
              <a:rect b="b" l="l" r="r" t="t"/>
              <a:pathLst>
                <a:path extrusionOk="0" h="1441" w="741">
                  <a:moveTo>
                    <a:pt x="623" y="0"/>
                  </a:moveTo>
                  <a:cubicBezTo>
                    <a:pt x="598" y="0"/>
                    <a:pt x="573" y="10"/>
                    <a:pt x="550" y="32"/>
                  </a:cubicBezTo>
                  <a:cubicBezTo>
                    <a:pt x="393" y="170"/>
                    <a:pt x="256" y="327"/>
                    <a:pt x="158" y="543"/>
                  </a:cubicBezTo>
                  <a:cubicBezTo>
                    <a:pt x="79" y="739"/>
                    <a:pt x="1" y="1033"/>
                    <a:pt x="60" y="1230"/>
                  </a:cubicBezTo>
                  <a:cubicBezTo>
                    <a:pt x="81" y="1371"/>
                    <a:pt x="182" y="1440"/>
                    <a:pt x="290" y="1440"/>
                  </a:cubicBezTo>
                  <a:cubicBezTo>
                    <a:pt x="377" y="1440"/>
                    <a:pt x="469" y="1396"/>
                    <a:pt x="531" y="1308"/>
                  </a:cubicBezTo>
                  <a:cubicBezTo>
                    <a:pt x="629" y="1151"/>
                    <a:pt x="648" y="935"/>
                    <a:pt x="668" y="739"/>
                  </a:cubicBezTo>
                  <a:cubicBezTo>
                    <a:pt x="688" y="543"/>
                    <a:pt x="688" y="327"/>
                    <a:pt x="727" y="131"/>
                  </a:cubicBezTo>
                  <a:cubicBezTo>
                    <a:pt x="741" y="60"/>
                    <a:pt x="685" y="0"/>
                    <a:pt x="62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1"/>
            <p:cNvSpPr/>
            <p:nvPr/>
          </p:nvSpPr>
          <p:spPr>
            <a:xfrm>
              <a:off x="1075740" y="2319503"/>
              <a:ext cx="47682" cy="19990"/>
            </a:xfrm>
            <a:custGeom>
              <a:rect b="b" l="l" r="r" t="t"/>
              <a:pathLst>
                <a:path extrusionOk="0" h="667" w="1591">
                  <a:moveTo>
                    <a:pt x="573" y="0"/>
                  </a:moveTo>
                  <a:cubicBezTo>
                    <a:pt x="344" y="0"/>
                    <a:pt x="36" y="83"/>
                    <a:pt x="20" y="325"/>
                  </a:cubicBezTo>
                  <a:cubicBezTo>
                    <a:pt x="0" y="639"/>
                    <a:pt x="452" y="619"/>
                    <a:pt x="648" y="639"/>
                  </a:cubicBezTo>
                  <a:cubicBezTo>
                    <a:pt x="787" y="648"/>
                    <a:pt x="921" y="666"/>
                    <a:pt x="1053" y="666"/>
                  </a:cubicBezTo>
                  <a:cubicBezTo>
                    <a:pt x="1201" y="666"/>
                    <a:pt x="1347" y="644"/>
                    <a:pt x="1492" y="561"/>
                  </a:cubicBezTo>
                  <a:cubicBezTo>
                    <a:pt x="1571" y="521"/>
                    <a:pt x="1590" y="384"/>
                    <a:pt x="1512" y="325"/>
                  </a:cubicBezTo>
                  <a:cubicBezTo>
                    <a:pt x="1315" y="70"/>
                    <a:pt x="1001" y="31"/>
                    <a:pt x="707" y="11"/>
                  </a:cubicBezTo>
                  <a:cubicBezTo>
                    <a:pt x="668" y="4"/>
                    <a:pt x="623" y="0"/>
                    <a:pt x="573"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1"/>
            <p:cNvSpPr/>
            <p:nvPr/>
          </p:nvSpPr>
          <p:spPr>
            <a:xfrm>
              <a:off x="1086319" y="2376056"/>
              <a:ext cx="42977" cy="26134"/>
            </a:xfrm>
            <a:custGeom>
              <a:rect b="b" l="l" r="r" t="t"/>
              <a:pathLst>
                <a:path extrusionOk="0" h="872" w="1434">
                  <a:moveTo>
                    <a:pt x="1097" y="1"/>
                  </a:moveTo>
                  <a:cubicBezTo>
                    <a:pt x="680" y="1"/>
                    <a:pt x="330" y="276"/>
                    <a:pt x="79" y="617"/>
                  </a:cubicBezTo>
                  <a:cubicBezTo>
                    <a:pt x="1" y="715"/>
                    <a:pt x="99" y="872"/>
                    <a:pt x="236" y="872"/>
                  </a:cubicBezTo>
                  <a:cubicBezTo>
                    <a:pt x="668" y="813"/>
                    <a:pt x="1119" y="636"/>
                    <a:pt x="1355" y="244"/>
                  </a:cubicBezTo>
                  <a:cubicBezTo>
                    <a:pt x="1433" y="126"/>
                    <a:pt x="1335" y="8"/>
                    <a:pt x="1218" y="8"/>
                  </a:cubicBezTo>
                  <a:cubicBezTo>
                    <a:pt x="1177" y="3"/>
                    <a:pt x="1137" y="1"/>
                    <a:pt x="10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1"/>
            <p:cNvSpPr/>
            <p:nvPr/>
          </p:nvSpPr>
          <p:spPr>
            <a:xfrm>
              <a:off x="1111614" y="2429822"/>
              <a:ext cx="41209" cy="34795"/>
            </a:xfrm>
            <a:custGeom>
              <a:rect b="b" l="l" r="r" t="t"/>
              <a:pathLst>
                <a:path extrusionOk="0" h="1161" w="1375">
                  <a:moveTo>
                    <a:pt x="1218" y="0"/>
                  </a:moveTo>
                  <a:cubicBezTo>
                    <a:pt x="923" y="59"/>
                    <a:pt x="707" y="177"/>
                    <a:pt x="491" y="373"/>
                  </a:cubicBezTo>
                  <a:cubicBezTo>
                    <a:pt x="295" y="550"/>
                    <a:pt x="118" y="687"/>
                    <a:pt x="20" y="962"/>
                  </a:cubicBezTo>
                  <a:cubicBezTo>
                    <a:pt x="1" y="1060"/>
                    <a:pt x="59" y="1139"/>
                    <a:pt x="138" y="1159"/>
                  </a:cubicBezTo>
                  <a:cubicBezTo>
                    <a:pt x="160" y="1160"/>
                    <a:pt x="181" y="1161"/>
                    <a:pt x="202" y="1161"/>
                  </a:cubicBezTo>
                  <a:cubicBezTo>
                    <a:pt x="433" y="1161"/>
                    <a:pt x="645" y="1065"/>
                    <a:pt x="825" y="903"/>
                  </a:cubicBezTo>
                  <a:cubicBezTo>
                    <a:pt x="943" y="805"/>
                    <a:pt x="1041" y="687"/>
                    <a:pt x="1119" y="570"/>
                  </a:cubicBezTo>
                  <a:cubicBezTo>
                    <a:pt x="1198" y="452"/>
                    <a:pt x="1276" y="314"/>
                    <a:pt x="1316" y="197"/>
                  </a:cubicBezTo>
                  <a:cubicBezTo>
                    <a:pt x="1375" y="99"/>
                    <a:pt x="1316" y="0"/>
                    <a:pt x="1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1"/>
            <p:cNvSpPr/>
            <p:nvPr/>
          </p:nvSpPr>
          <p:spPr>
            <a:xfrm>
              <a:off x="1176917" y="2453948"/>
              <a:ext cx="28861" cy="46424"/>
            </a:xfrm>
            <a:custGeom>
              <a:rect b="b" l="l" r="r" t="t"/>
              <a:pathLst>
                <a:path extrusionOk="0" h="1549" w="963">
                  <a:moveTo>
                    <a:pt x="724" y="0"/>
                  </a:moveTo>
                  <a:cubicBezTo>
                    <a:pt x="682" y="0"/>
                    <a:pt x="638" y="20"/>
                    <a:pt x="609" y="59"/>
                  </a:cubicBezTo>
                  <a:cubicBezTo>
                    <a:pt x="334" y="432"/>
                    <a:pt x="0" y="883"/>
                    <a:pt x="138" y="1374"/>
                  </a:cubicBezTo>
                  <a:cubicBezTo>
                    <a:pt x="174" y="1484"/>
                    <a:pt x="271" y="1548"/>
                    <a:pt x="378" y="1548"/>
                  </a:cubicBezTo>
                  <a:cubicBezTo>
                    <a:pt x="442" y="1548"/>
                    <a:pt x="510" y="1524"/>
                    <a:pt x="570" y="1472"/>
                  </a:cubicBezTo>
                  <a:cubicBezTo>
                    <a:pt x="766" y="1296"/>
                    <a:pt x="825" y="982"/>
                    <a:pt x="884" y="746"/>
                  </a:cubicBezTo>
                  <a:cubicBezTo>
                    <a:pt x="923" y="530"/>
                    <a:pt x="962" y="255"/>
                    <a:pt x="825" y="59"/>
                  </a:cubicBezTo>
                  <a:cubicBezTo>
                    <a:pt x="805" y="20"/>
                    <a:pt x="766" y="0"/>
                    <a:pt x="724"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1"/>
            <p:cNvSpPr/>
            <p:nvPr/>
          </p:nvSpPr>
          <p:spPr>
            <a:xfrm>
              <a:off x="1258675" y="2451071"/>
              <a:ext cx="24156" cy="48491"/>
            </a:xfrm>
            <a:custGeom>
              <a:rect b="b" l="l" r="r" t="t"/>
              <a:pathLst>
                <a:path extrusionOk="0" h="1618" w="806">
                  <a:moveTo>
                    <a:pt x="266" y="0"/>
                  </a:moveTo>
                  <a:cubicBezTo>
                    <a:pt x="217" y="0"/>
                    <a:pt x="169" y="25"/>
                    <a:pt x="138" y="77"/>
                  </a:cubicBezTo>
                  <a:cubicBezTo>
                    <a:pt x="20" y="332"/>
                    <a:pt x="1" y="567"/>
                    <a:pt x="40" y="842"/>
                  </a:cubicBezTo>
                  <a:cubicBezTo>
                    <a:pt x="59" y="1058"/>
                    <a:pt x="138" y="1411"/>
                    <a:pt x="315" y="1549"/>
                  </a:cubicBezTo>
                  <a:cubicBezTo>
                    <a:pt x="369" y="1594"/>
                    <a:pt x="435" y="1618"/>
                    <a:pt x="498" y="1618"/>
                  </a:cubicBezTo>
                  <a:cubicBezTo>
                    <a:pt x="574" y="1618"/>
                    <a:pt x="645" y="1584"/>
                    <a:pt x="688" y="1509"/>
                  </a:cubicBezTo>
                  <a:cubicBezTo>
                    <a:pt x="805" y="1274"/>
                    <a:pt x="727" y="960"/>
                    <a:pt x="707" y="744"/>
                  </a:cubicBezTo>
                  <a:cubicBezTo>
                    <a:pt x="688" y="469"/>
                    <a:pt x="550" y="253"/>
                    <a:pt x="393" y="57"/>
                  </a:cubicBezTo>
                  <a:cubicBezTo>
                    <a:pt x="356" y="20"/>
                    <a:pt x="310" y="0"/>
                    <a:pt x="266"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1"/>
            <p:cNvSpPr/>
            <p:nvPr/>
          </p:nvSpPr>
          <p:spPr>
            <a:xfrm>
              <a:off x="1315947" y="2420262"/>
              <a:ext cx="40400" cy="29101"/>
            </a:xfrm>
            <a:custGeom>
              <a:rect b="b" l="l" r="r" t="t"/>
              <a:pathLst>
                <a:path extrusionOk="0" h="971" w="1348">
                  <a:moveTo>
                    <a:pt x="129" y="0"/>
                  </a:moveTo>
                  <a:cubicBezTo>
                    <a:pt x="62" y="0"/>
                    <a:pt x="0" y="38"/>
                    <a:pt x="33" y="104"/>
                  </a:cubicBezTo>
                  <a:cubicBezTo>
                    <a:pt x="33" y="241"/>
                    <a:pt x="33" y="339"/>
                    <a:pt x="92" y="476"/>
                  </a:cubicBezTo>
                  <a:cubicBezTo>
                    <a:pt x="151" y="594"/>
                    <a:pt x="268" y="692"/>
                    <a:pt x="366" y="771"/>
                  </a:cubicBezTo>
                  <a:cubicBezTo>
                    <a:pt x="539" y="909"/>
                    <a:pt x="756" y="971"/>
                    <a:pt x="979" y="971"/>
                  </a:cubicBezTo>
                  <a:cubicBezTo>
                    <a:pt x="1010" y="971"/>
                    <a:pt x="1042" y="970"/>
                    <a:pt x="1073" y="967"/>
                  </a:cubicBezTo>
                  <a:cubicBezTo>
                    <a:pt x="1250" y="967"/>
                    <a:pt x="1348" y="712"/>
                    <a:pt x="1171" y="614"/>
                  </a:cubicBezTo>
                  <a:cubicBezTo>
                    <a:pt x="1034" y="516"/>
                    <a:pt x="877" y="398"/>
                    <a:pt x="739" y="280"/>
                  </a:cubicBezTo>
                  <a:cubicBezTo>
                    <a:pt x="661" y="202"/>
                    <a:pt x="563" y="123"/>
                    <a:pt x="465" y="84"/>
                  </a:cubicBezTo>
                  <a:cubicBezTo>
                    <a:pt x="366" y="25"/>
                    <a:pt x="268" y="25"/>
                    <a:pt x="170" y="5"/>
                  </a:cubicBezTo>
                  <a:cubicBezTo>
                    <a:pt x="157" y="2"/>
                    <a:pt x="143" y="0"/>
                    <a:pt x="12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1"/>
            <p:cNvSpPr/>
            <p:nvPr/>
          </p:nvSpPr>
          <p:spPr>
            <a:xfrm>
              <a:off x="1343968" y="2363619"/>
              <a:ext cx="43576" cy="26883"/>
            </a:xfrm>
            <a:custGeom>
              <a:rect b="b" l="l" r="r" t="t"/>
              <a:pathLst>
                <a:path extrusionOk="0" h="897" w="1454">
                  <a:moveTo>
                    <a:pt x="489" y="0"/>
                  </a:moveTo>
                  <a:cubicBezTo>
                    <a:pt x="415" y="0"/>
                    <a:pt x="343" y="10"/>
                    <a:pt x="275" y="31"/>
                  </a:cubicBezTo>
                  <a:cubicBezTo>
                    <a:pt x="118" y="70"/>
                    <a:pt x="1" y="266"/>
                    <a:pt x="99" y="404"/>
                  </a:cubicBezTo>
                  <a:cubicBezTo>
                    <a:pt x="275" y="639"/>
                    <a:pt x="491" y="659"/>
                    <a:pt x="727" y="757"/>
                  </a:cubicBezTo>
                  <a:cubicBezTo>
                    <a:pt x="888" y="811"/>
                    <a:pt x="1065" y="897"/>
                    <a:pt x="1229" y="897"/>
                  </a:cubicBezTo>
                  <a:cubicBezTo>
                    <a:pt x="1245" y="897"/>
                    <a:pt x="1261" y="896"/>
                    <a:pt x="1277" y="894"/>
                  </a:cubicBezTo>
                  <a:cubicBezTo>
                    <a:pt x="1316" y="894"/>
                    <a:pt x="1355" y="835"/>
                    <a:pt x="1375" y="796"/>
                  </a:cubicBezTo>
                  <a:cubicBezTo>
                    <a:pt x="1453" y="561"/>
                    <a:pt x="1257" y="325"/>
                    <a:pt x="1080" y="207"/>
                  </a:cubicBezTo>
                  <a:cubicBezTo>
                    <a:pt x="921" y="77"/>
                    <a:pt x="698" y="0"/>
                    <a:pt x="489"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1"/>
            <p:cNvSpPr/>
            <p:nvPr/>
          </p:nvSpPr>
          <p:spPr>
            <a:xfrm>
              <a:off x="1342200" y="2296816"/>
              <a:ext cx="42797" cy="25624"/>
            </a:xfrm>
            <a:custGeom>
              <a:rect b="b" l="l" r="r" t="t"/>
              <a:pathLst>
                <a:path extrusionOk="0" h="855" w="1428">
                  <a:moveTo>
                    <a:pt x="1163" y="1"/>
                  </a:moveTo>
                  <a:cubicBezTo>
                    <a:pt x="1155" y="1"/>
                    <a:pt x="1147" y="1"/>
                    <a:pt x="1139" y="2"/>
                  </a:cubicBezTo>
                  <a:cubicBezTo>
                    <a:pt x="884" y="42"/>
                    <a:pt x="668" y="81"/>
                    <a:pt x="433" y="140"/>
                  </a:cubicBezTo>
                  <a:cubicBezTo>
                    <a:pt x="295" y="199"/>
                    <a:pt x="138" y="218"/>
                    <a:pt x="60" y="375"/>
                  </a:cubicBezTo>
                  <a:cubicBezTo>
                    <a:pt x="1" y="474"/>
                    <a:pt x="1" y="611"/>
                    <a:pt x="60" y="709"/>
                  </a:cubicBezTo>
                  <a:cubicBezTo>
                    <a:pt x="135" y="817"/>
                    <a:pt x="241" y="855"/>
                    <a:pt x="356" y="855"/>
                  </a:cubicBezTo>
                  <a:cubicBezTo>
                    <a:pt x="511" y="855"/>
                    <a:pt x="681" y="785"/>
                    <a:pt x="806" y="729"/>
                  </a:cubicBezTo>
                  <a:cubicBezTo>
                    <a:pt x="1041" y="631"/>
                    <a:pt x="1178" y="434"/>
                    <a:pt x="1336" y="238"/>
                  </a:cubicBezTo>
                  <a:cubicBezTo>
                    <a:pt x="1427" y="128"/>
                    <a:pt x="1279" y="1"/>
                    <a:pt x="1163"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1"/>
            <p:cNvSpPr/>
            <p:nvPr/>
          </p:nvSpPr>
          <p:spPr>
            <a:xfrm>
              <a:off x="1306956" y="2230853"/>
              <a:ext cx="36773" cy="35814"/>
            </a:xfrm>
            <a:custGeom>
              <a:rect b="b" l="l" r="r" t="t"/>
              <a:pathLst>
                <a:path extrusionOk="0" h="1195" w="1227">
                  <a:moveTo>
                    <a:pt x="1025" y="0"/>
                  </a:moveTo>
                  <a:cubicBezTo>
                    <a:pt x="1011" y="0"/>
                    <a:pt x="996" y="2"/>
                    <a:pt x="981" y="5"/>
                  </a:cubicBezTo>
                  <a:cubicBezTo>
                    <a:pt x="588" y="143"/>
                    <a:pt x="97" y="339"/>
                    <a:pt x="38" y="810"/>
                  </a:cubicBezTo>
                  <a:cubicBezTo>
                    <a:pt x="0" y="1039"/>
                    <a:pt x="160" y="1194"/>
                    <a:pt x="331" y="1194"/>
                  </a:cubicBezTo>
                  <a:cubicBezTo>
                    <a:pt x="424" y="1194"/>
                    <a:pt x="519" y="1149"/>
                    <a:pt x="588" y="1045"/>
                  </a:cubicBezTo>
                  <a:cubicBezTo>
                    <a:pt x="686" y="928"/>
                    <a:pt x="745" y="790"/>
                    <a:pt x="843" y="672"/>
                  </a:cubicBezTo>
                  <a:cubicBezTo>
                    <a:pt x="941" y="555"/>
                    <a:pt x="1039" y="398"/>
                    <a:pt x="1138" y="280"/>
                  </a:cubicBezTo>
                  <a:cubicBezTo>
                    <a:pt x="1227" y="173"/>
                    <a:pt x="1170" y="0"/>
                    <a:pt x="1025"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1"/>
            <p:cNvSpPr/>
            <p:nvPr/>
          </p:nvSpPr>
          <p:spPr>
            <a:xfrm>
              <a:off x="1191632" y="2309164"/>
              <a:ext cx="13546" cy="7792"/>
            </a:xfrm>
            <a:custGeom>
              <a:rect b="b" l="l" r="r" t="t"/>
              <a:pathLst>
                <a:path extrusionOk="0" h="260" w="452">
                  <a:moveTo>
                    <a:pt x="246" y="0"/>
                  </a:moveTo>
                  <a:cubicBezTo>
                    <a:pt x="236" y="0"/>
                    <a:pt x="226" y="1"/>
                    <a:pt x="216" y="3"/>
                  </a:cubicBezTo>
                  <a:cubicBezTo>
                    <a:pt x="98" y="3"/>
                    <a:pt x="0" y="101"/>
                    <a:pt x="0" y="219"/>
                  </a:cubicBezTo>
                  <a:cubicBezTo>
                    <a:pt x="0" y="248"/>
                    <a:pt x="4" y="259"/>
                    <a:pt x="13" y="259"/>
                  </a:cubicBezTo>
                  <a:cubicBezTo>
                    <a:pt x="43" y="259"/>
                    <a:pt x="123" y="101"/>
                    <a:pt x="216" y="101"/>
                  </a:cubicBezTo>
                  <a:cubicBezTo>
                    <a:pt x="324" y="101"/>
                    <a:pt x="408" y="259"/>
                    <a:pt x="439" y="259"/>
                  </a:cubicBezTo>
                  <a:cubicBezTo>
                    <a:pt x="447" y="259"/>
                    <a:pt x="451" y="248"/>
                    <a:pt x="451" y="219"/>
                  </a:cubicBezTo>
                  <a:cubicBezTo>
                    <a:pt x="451" y="93"/>
                    <a:pt x="353"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1"/>
            <p:cNvSpPr/>
            <p:nvPr/>
          </p:nvSpPr>
          <p:spPr>
            <a:xfrm>
              <a:off x="1263979" y="2309224"/>
              <a:ext cx="12977" cy="7732"/>
            </a:xfrm>
            <a:custGeom>
              <a:rect b="b" l="l" r="r" t="t"/>
              <a:pathLst>
                <a:path extrusionOk="0" h="258" w="433">
                  <a:moveTo>
                    <a:pt x="216" y="1"/>
                  </a:moveTo>
                  <a:cubicBezTo>
                    <a:pt x="98" y="1"/>
                    <a:pt x="0" y="99"/>
                    <a:pt x="0" y="217"/>
                  </a:cubicBezTo>
                  <a:cubicBezTo>
                    <a:pt x="0" y="246"/>
                    <a:pt x="5" y="257"/>
                    <a:pt x="13" y="257"/>
                  </a:cubicBezTo>
                  <a:cubicBezTo>
                    <a:pt x="43" y="257"/>
                    <a:pt x="123" y="99"/>
                    <a:pt x="216" y="99"/>
                  </a:cubicBezTo>
                  <a:cubicBezTo>
                    <a:pt x="309" y="99"/>
                    <a:pt x="390" y="257"/>
                    <a:pt x="420" y="257"/>
                  </a:cubicBezTo>
                  <a:cubicBezTo>
                    <a:pt x="428" y="257"/>
                    <a:pt x="432" y="246"/>
                    <a:pt x="432" y="217"/>
                  </a:cubicBezTo>
                  <a:cubicBezTo>
                    <a:pt x="432" y="79"/>
                    <a:pt x="33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1"/>
            <p:cNvSpPr/>
            <p:nvPr/>
          </p:nvSpPr>
          <p:spPr>
            <a:xfrm>
              <a:off x="1152792" y="2317465"/>
              <a:ext cx="32398" cy="32398"/>
            </a:xfrm>
            <a:custGeom>
              <a:rect b="b" l="l" r="r" t="t"/>
              <a:pathLst>
                <a:path extrusionOk="0" h="1081" w="1081">
                  <a:moveTo>
                    <a:pt x="531" y="0"/>
                  </a:moveTo>
                  <a:cubicBezTo>
                    <a:pt x="236" y="0"/>
                    <a:pt x="1" y="236"/>
                    <a:pt x="1" y="530"/>
                  </a:cubicBezTo>
                  <a:cubicBezTo>
                    <a:pt x="1" y="825"/>
                    <a:pt x="236" y="1080"/>
                    <a:pt x="531" y="1080"/>
                  </a:cubicBezTo>
                  <a:cubicBezTo>
                    <a:pt x="825" y="1080"/>
                    <a:pt x="1080" y="825"/>
                    <a:pt x="1080" y="530"/>
                  </a:cubicBezTo>
                  <a:cubicBezTo>
                    <a:pt x="1080" y="236"/>
                    <a:pt x="825" y="0"/>
                    <a:pt x="53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1"/>
            <p:cNvSpPr/>
            <p:nvPr/>
          </p:nvSpPr>
          <p:spPr>
            <a:xfrm>
              <a:off x="1286337" y="2317465"/>
              <a:ext cx="32368" cy="32398"/>
            </a:xfrm>
            <a:custGeom>
              <a:rect b="b" l="l" r="r" t="t"/>
              <a:pathLst>
                <a:path extrusionOk="0" h="1081" w="1080">
                  <a:moveTo>
                    <a:pt x="550" y="0"/>
                  </a:moveTo>
                  <a:cubicBezTo>
                    <a:pt x="255" y="0"/>
                    <a:pt x="0" y="236"/>
                    <a:pt x="0" y="530"/>
                  </a:cubicBezTo>
                  <a:cubicBezTo>
                    <a:pt x="0" y="825"/>
                    <a:pt x="255" y="1080"/>
                    <a:pt x="550" y="1080"/>
                  </a:cubicBezTo>
                  <a:cubicBezTo>
                    <a:pt x="844" y="1080"/>
                    <a:pt x="1080" y="825"/>
                    <a:pt x="1080" y="530"/>
                  </a:cubicBezTo>
                  <a:cubicBezTo>
                    <a:pt x="1080" y="236"/>
                    <a:pt x="844" y="0"/>
                    <a:pt x="550"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1"/>
            <p:cNvSpPr/>
            <p:nvPr/>
          </p:nvSpPr>
          <p:spPr>
            <a:xfrm>
              <a:off x="1220433" y="2317465"/>
              <a:ext cx="26523" cy="11808"/>
            </a:xfrm>
            <a:custGeom>
              <a:rect b="b" l="l" r="r" t="t"/>
              <a:pathLst>
                <a:path extrusionOk="0" h="394" w="885">
                  <a:moveTo>
                    <a:pt x="884" y="0"/>
                  </a:moveTo>
                  <a:lnTo>
                    <a:pt x="884" y="0"/>
                  </a:lnTo>
                  <a:cubicBezTo>
                    <a:pt x="825" y="99"/>
                    <a:pt x="766" y="138"/>
                    <a:pt x="688" y="197"/>
                  </a:cubicBezTo>
                  <a:cubicBezTo>
                    <a:pt x="609" y="216"/>
                    <a:pt x="511" y="236"/>
                    <a:pt x="433" y="236"/>
                  </a:cubicBezTo>
                  <a:cubicBezTo>
                    <a:pt x="334" y="236"/>
                    <a:pt x="276" y="236"/>
                    <a:pt x="197" y="197"/>
                  </a:cubicBezTo>
                  <a:cubicBezTo>
                    <a:pt x="119" y="138"/>
                    <a:pt x="40" y="99"/>
                    <a:pt x="1" y="0"/>
                  </a:cubicBezTo>
                  <a:lnTo>
                    <a:pt x="1" y="0"/>
                  </a:lnTo>
                  <a:cubicBezTo>
                    <a:pt x="1" y="118"/>
                    <a:pt x="40" y="216"/>
                    <a:pt x="119" y="295"/>
                  </a:cubicBezTo>
                  <a:cubicBezTo>
                    <a:pt x="217" y="373"/>
                    <a:pt x="334" y="393"/>
                    <a:pt x="433" y="393"/>
                  </a:cubicBezTo>
                  <a:cubicBezTo>
                    <a:pt x="570" y="393"/>
                    <a:pt x="688" y="373"/>
                    <a:pt x="766" y="295"/>
                  </a:cubicBezTo>
                  <a:cubicBezTo>
                    <a:pt x="845" y="216"/>
                    <a:pt x="884" y="99"/>
                    <a:pt x="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1"/>
            <p:cNvSpPr/>
            <p:nvPr/>
          </p:nvSpPr>
          <p:spPr>
            <a:xfrm>
              <a:off x="386913" y="3503748"/>
              <a:ext cx="2782475" cy="437112"/>
            </a:xfrm>
            <a:custGeom>
              <a:rect b="b" l="l" r="r" t="t"/>
              <a:pathLst>
                <a:path extrusionOk="0" h="14585" w="92842">
                  <a:moveTo>
                    <a:pt x="46421" y="0"/>
                  </a:moveTo>
                  <a:cubicBezTo>
                    <a:pt x="20787" y="0"/>
                    <a:pt x="1" y="3259"/>
                    <a:pt x="1" y="7282"/>
                  </a:cubicBezTo>
                  <a:cubicBezTo>
                    <a:pt x="1" y="11306"/>
                    <a:pt x="20787" y="14584"/>
                    <a:pt x="46421" y="14584"/>
                  </a:cubicBezTo>
                  <a:cubicBezTo>
                    <a:pt x="72055" y="14584"/>
                    <a:pt x="92841" y="11306"/>
                    <a:pt x="92841" y="7282"/>
                  </a:cubicBezTo>
                  <a:cubicBezTo>
                    <a:pt x="92841" y="3259"/>
                    <a:pt x="72055" y="0"/>
                    <a:pt x="464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1"/>
            <p:cNvSpPr/>
            <p:nvPr/>
          </p:nvSpPr>
          <p:spPr>
            <a:xfrm>
              <a:off x="718676" y="3012610"/>
              <a:ext cx="1010079" cy="624934"/>
            </a:xfrm>
            <a:custGeom>
              <a:rect b="b" l="l" r="r" t="t"/>
              <a:pathLst>
                <a:path extrusionOk="0" h="20852" w="33703">
                  <a:moveTo>
                    <a:pt x="23397" y="0"/>
                  </a:moveTo>
                  <a:lnTo>
                    <a:pt x="13407" y="9814"/>
                  </a:lnTo>
                  <a:lnTo>
                    <a:pt x="10816" y="12366"/>
                  </a:lnTo>
                  <a:cubicBezTo>
                    <a:pt x="10816" y="12366"/>
                    <a:pt x="2376" y="16920"/>
                    <a:pt x="1532" y="17528"/>
                  </a:cubicBezTo>
                  <a:cubicBezTo>
                    <a:pt x="727" y="18137"/>
                    <a:pt x="1" y="20178"/>
                    <a:pt x="707" y="20453"/>
                  </a:cubicBezTo>
                  <a:cubicBezTo>
                    <a:pt x="1175" y="20635"/>
                    <a:pt x="10381" y="20851"/>
                    <a:pt x="16786" y="20851"/>
                  </a:cubicBezTo>
                  <a:cubicBezTo>
                    <a:pt x="20052" y="20851"/>
                    <a:pt x="22589" y="20795"/>
                    <a:pt x="22868" y="20649"/>
                  </a:cubicBezTo>
                  <a:cubicBezTo>
                    <a:pt x="22966" y="20590"/>
                    <a:pt x="22926" y="19687"/>
                    <a:pt x="23221" y="17332"/>
                  </a:cubicBezTo>
                  <a:cubicBezTo>
                    <a:pt x="23260" y="17214"/>
                    <a:pt x="23712" y="16802"/>
                    <a:pt x="24457" y="16154"/>
                  </a:cubicBezTo>
                  <a:cubicBezTo>
                    <a:pt x="27205" y="13858"/>
                    <a:pt x="33702" y="8970"/>
                    <a:pt x="33702" y="8970"/>
                  </a:cubicBezTo>
                  <a:lnTo>
                    <a:pt x="23397" y="0"/>
                  </a:ln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1"/>
            <p:cNvSpPr/>
            <p:nvPr/>
          </p:nvSpPr>
          <p:spPr>
            <a:xfrm>
              <a:off x="718676" y="3284376"/>
              <a:ext cx="818301" cy="353166"/>
            </a:xfrm>
            <a:custGeom>
              <a:rect b="b" l="l" r="r" t="t"/>
              <a:pathLst>
                <a:path extrusionOk="0" h="11784" w="27304">
                  <a:moveTo>
                    <a:pt x="14231" y="0"/>
                  </a:moveTo>
                  <a:lnTo>
                    <a:pt x="13446" y="746"/>
                  </a:lnTo>
                  <a:lnTo>
                    <a:pt x="10836" y="3298"/>
                  </a:lnTo>
                  <a:cubicBezTo>
                    <a:pt x="10836" y="3298"/>
                    <a:pt x="2395" y="7852"/>
                    <a:pt x="1571" y="8460"/>
                  </a:cubicBezTo>
                  <a:cubicBezTo>
                    <a:pt x="727" y="9069"/>
                    <a:pt x="1" y="11110"/>
                    <a:pt x="707" y="11385"/>
                  </a:cubicBezTo>
                  <a:cubicBezTo>
                    <a:pt x="1175" y="11567"/>
                    <a:pt x="10381" y="11783"/>
                    <a:pt x="16786" y="11783"/>
                  </a:cubicBezTo>
                  <a:cubicBezTo>
                    <a:pt x="20052" y="11783"/>
                    <a:pt x="22589" y="11727"/>
                    <a:pt x="22868" y="11581"/>
                  </a:cubicBezTo>
                  <a:cubicBezTo>
                    <a:pt x="22966" y="11522"/>
                    <a:pt x="22926" y="10619"/>
                    <a:pt x="23221" y="8264"/>
                  </a:cubicBezTo>
                  <a:cubicBezTo>
                    <a:pt x="23260" y="8146"/>
                    <a:pt x="23712" y="7734"/>
                    <a:pt x="24457" y="7086"/>
                  </a:cubicBezTo>
                  <a:cubicBezTo>
                    <a:pt x="25419" y="6281"/>
                    <a:pt x="25871" y="5909"/>
                    <a:pt x="27303" y="4809"/>
                  </a:cubicBezTo>
                  <a:lnTo>
                    <a:pt x="14231" y="0"/>
                  </a:lnTo>
                  <a:close/>
                </a:path>
              </a:pathLst>
            </a:custGeom>
            <a:solidFill>
              <a:srgbClr val="F2D2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1"/>
            <p:cNvSpPr/>
            <p:nvPr/>
          </p:nvSpPr>
          <p:spPr>
            <a:xfrm>
              <a:off x="675760" y="3334366"/>
              <a:ext cx="815933" cy="308451"/>
            </a:xfrm>
            <a:custGeom>
              <a:rect b="b" l="l" r="r" t="t"/>
              <a:pathLst>
                <a:path extrusionOk="0" h="10292" w="27225">
                  <a:moveTo>
                    <a:pt x="13799" y="1"/>
                  </a:moveTo>
                  <a:lnTo>
                    <a:pt x="12091" y="1591"/>
                  </a:lnTo>
                  <a:cubicBezTo>
                    <a:pt x="12091" y="1591"/>
                    <a:pt x="2179" y="6203"/>
                    <a:pt x="1374" y="6851"/>
                  </a:cubicBezTo>
                  <a:cubicBezTo>
                    <a:pt x="569" y="7460"/>
                    <a:pt x="0" y="9756"/>
                    <a:pt x="707" y="10011"/>
                  </a:cubicBezTo>
                  <a:cubicBezTo>
                    <a:pt x="1129" y="10148"/>
                    <a:pt x="8724" y="10292"/>
                    <a:pt x="15167" y="10292"/>
                  </a:cubicBezTo>
                  <a:cubicBezTo>
                    <a:pt x="19814" y="10292"/>
                    <a:pt x="23861" y="10217"/>
                    <a:pt x="24182" y="10011"/>
                  </a:cubicBezTo>
                  <a:cubicBezTo>
                    <a:pt x="24398" y="9874"/>
                    <a:pt x="24555" y="8618"/>
                    <a:pt x="24672" y="6871"/>
                  </a:cubicBezTo>
                  <a:cubicBezTo>
                    <a:pt x="24712" y="6655"/>
                    <a:pt x="26910" y="4869"/>
                    <a:pt x="27224" y="4535"/>
                  </a:cubicBezTo>
                  <a:lnTo>
                    <a:pt x="13799"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1"/>
            <p:cNvSpPr/>
            <p:nvPr/>
          </p:nvSpPr>
          <p:spPr>
            <a:xfrm>
              <a:off x="704561" y="3608890"/>
              <a:ext cx="667702" cy="11688"/>
            </a:xfrm>
            <a:custGeom>
              <a:rect b="b" l="l" r="r" t="t"/>
              <a:pathLst>
                <a:path extrusionOk="0" h="390" w="22279">
                  <a:moveTo>
                    <a:pt x="1688" y="1"/>
                  </a:moveTo>
                  <a:cubicBezTo>
                    <a:pt x="1021" y="1"/>
                    <a:pt x="473" y="3"/>
                    <a:pt x="79" y="7"/>
                  </a:cubicBezTo>
                  <a:cubicBezTo>
                    <a:pt x="1" y="7"/>
                    <a:pt x="1" y="66"/>
                    <a:pt x="60" y="66"/>
                  </a:cubicBezTo>
                  <a:cubicBezTo>
                    <a:pt x="2913" y="180"/>
                    <a:pt x="13986" y="389"/>
                    <a:pt x="19601" y="389"/>
                  </a:cubicBezTo>
                  <a:cubicBezTo>
                    <a:pt x="20746" y="389"/>
                    <a:pt x="21664" y="380"/>
                    <a:pt x="22239" y="361"/>
                  </a:cubicBezTo>
                  <a:cubicBezTo>
                    <a:pt x="22279" y="361"/>
                    <a:pt x="22279" y="341"/>
                    <a:pt x="22239" y="341"/>
                  </a:cubicBezTo>
                  <a:cubicBezTo>
                    <a:pt x="19231" y="132"/>
                    <a:pt x="6870" y="1"/>
                    <a:pt x="16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1"/>
            <p:cNvSpPr/>
            <p:nvPr/>
          </p:nvSpPr>
          <p:spPr>
            <a:xfrm>
              <a:off x="1002219" y="3383966"/>
              <a:ext cx="125604" cy="34136"/>
            </a:xfrm>
            <a:custGeom>
              <a:rect b="b" l="l" r="r" t="t"/>
              <a:pathLst>
                <a:path extrusionOk="0" h="1139" w="4191">
                  <a:moveTo>
                    <a:pt x="1106" y="0"/>
                  </a:moveTo>
                  <a:cubicBezTo>
                    <a:pt x="761" y="0"/>
                    <a:pt x="421" y="32"/>
                    <a:pt x="99" y="93"/>
                  </a:cubicBezTo>
                  <a:cubicBezTo>
                    <a:pt x="1" y="112"/>
                    <a:pt x="1" y="250"/>
                    <a:pt x="118" y="250"/>
                  </a:cubicBezTo>
                  <a:cubicBezTo>
                    <a:pt x="1532" y="407"/>
                    <a:pt x="2768" y="701"/>
                    <a:pt x="4103" y="1133"/>
                  </a:cubicBezTo>
                  <a:cubicBezTo>
                    <a:pt x="4106" y="1137"/>
                    <a:pt x="4112" y="1138"/>
                    <a:pt x="4118" y="1138"/>
                  </a:cubicBezTo>
                  <a:cubicBezTo>
                    <a:pt x="4147" y="1138"/>
                    <a:pt x="4190" y="1106"/>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1"/>
            <p:cNvSpPr/>
            <p:nvPr/>
          </p:nvSpPr>
          <p:spPr>
            <a:xfrm>
              <a:off x="972220" y="3401618"/>
              <a:ext cx="125514" cy="34346"/>
            </a:xfrm>
            <a:custGeom>
              <a:rect b="b" l="l" r="r" t="t"/>
              <a:pathLst>
                <a:path extrusionOk="0" h="1146" w="4188">
                  <a:moveTo>
                    <a:pt x="1106" y="0"/>
                  </a:moveTo>
                  <a:cubicBezTo>
                    <a:pt x="761" y="0"/>
                    <a:pt x="421" y="32"/>
                    <a:pt x="99" y="93"/>
                  </a:cubicBezTo>
                  <a:cubicBezTo>
                    <a:pt x="1" y="112"/>
                    <a:pt x="20" y="230"/>
                    <a:pt x="118" y="250"/>
                  </a:cubicBezTo>
                  <a:cubicBezTo>
                    <a:pt x="1512" y="407"/>
                    <a:pt x="2768" y="701"/>
                    <a:pt x="4103" y="1133"/>
                  </a:cubicBezTo>
                  <a:cubicBezTo>
                    <a:pt x="4107" y="1142"/>
                    <a:pt x="4115" y="1146"/>
                    <a:pt x="4124" y="1146"/>
                  </a:cubicBezTo>
                  <a:cubicBezTo>
                    <a:pt x="4152" y="1146"/>
                    <a:pt x="4187" y="1104"/>
                    <a:pt x="4142" y="1074"/>
                  </a:cubicBezTo>
                  <a:cubicBezTo>
                    <a:pt x="3364" y="326"/>
                    <a:pt x="2211" y="0"/>
                    <a:pt x="11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1"/>
            <p:cNvSpPr/>
            <p:nvPr/>
          </p:nvSpPr>
          <p:spPr>
            <a:xfrm>
              <a:off x="942819" y="3418312"/>
              <a:ext cx="125604" cy="34495"/>
            </a:xfrm>
            <a:custGeom>
              <a:rect b="b" l="l" r="r" t="t"/>
              <a:pathLst>
                <a:path extrusionOk="0" h="1151" w="4191">
                  <a:moveTo>
                    <a:pt x="1088" y="1"/>
                  </a:moveTo>
                  <a:cubicBezTo>
                    <a:pt x="749" y="1"/>
                    <a:pt x="415" y="30"/>
                    <a:pt x="98" y="85"/>
                  </a:cubicBezTo>
                  <a:cubicBezTo>
                    <a:pt x="0" y="124"/>
                    <a:pt x="0" y="262"/>
                    <a:pt x="118" y="262"/>
                  </a:cubicBezTo>
                  <a:cubicBezTo>
                    <a:pt x="1511" y="419"/>
                    <a:pt x="2768" y="694"/>
                    <a:pt x="4102" y="1145"/>
                  </a:cubicBezTo>
                  <a:cubicBezTo>
                    <a:pt x="4106" y="1149"/>
                    <a:pt x="4111" y="1150"/>
                    <a:pt x="4117" y="1150"/>
                  </a:cubicBezTo>
                  <a:cubicBezTo>
                    <a:pt x="4146" y="1150"/>
                    <a:pt x="4190" y="1115"/>
                    <a:pt x="4142" y="1067"/>
                  </a:cubicBezTo>
                  <a:cubicBezTo>
                    <a:pt x="3360" y="315"/>
                    <a:pt x="2198" y="1"/>
                    <a:pt x="1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1"/>
            <p:cNvSpPr/>
            <p:nvPr/>
          </p:nvSpPr>
          <p:spPr>
            <a:xfrm>
              <a:off x="913389" y="3435964"/>
              <a:ext cx="125604" cy="34495"/>
            </a:xfrm>
            <a:custGeom>
              <a:rect b="b" l="l" r="r" t="t"/>
              <a:pathLst>
                <a:path extrusionOk="0" h="1151" w="4191">
                  <a:moveTo>
                    <a:pt x="1089" y="1"/>
                  </a:moveTo>
                  <a:cubicBezTo>
                    <a:pt x="750" y="1"/>
                    <a:pt x="416" y="30"/>
                    <a:pt x="99" y="85"/>
                  </a:cubicBezTo>
                  <a:cubicBezTo>
                    <a:pt x="1" y="105"/>
                    <a:pt x="1" y="262"/>
                    <a:pt x="119" y="262"/>
                  </a:cubicBezTo>
                  <a:cubicBezTo>
                    <a:pt x="1512" y="419"/>
                    <a:pt x="2768" y="713"/>
                    <a:pt x="4103" y="1145"/>
                  </a:cubicBezTo>
                  <a:cubicBezTo>
                    <a:pt x="4106" y="1148"/>
                    <a:pt x="4112" y="1150"/>
                    <a:pt x="4118" y="1150"/>
                  </a:cubicBezTo>
                  <a:cubicBezTo>
                    <a:pt x="4146" y="1150"/>
                    <a:pt x="4191" y="1115"/>
                    <a:pt x="4142" y="1066"/>
                  </a:cubicBezTo>
                  <a:cubicBezTo>
                    <a:pt x="3360" y="315"/>
                    <a:pt x="2199" y="1"/>
                    <a:pt x="10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1"/>
            <p:cNvSpPr/>
            <p:nvPr/>
          </p:nvSpPr>
          <p:spPr>
            <a:xfrm>
              <a:off x="915757" y="3278233"/>
              <a:ext cx="140020" cy="116643"/>
            </a:xfrm>
            <a:custGeom>
              <a:rect b="b" l="l" r="r" t="t"/>
              <a:pathLst>
                <a:path extrusionOk="0" h="3892" w="4672">
                  <a:moveTo>
                    <a:pt x="1253" y="408"/>
                  </a:moveTo>
                  <a:cubicBezTo>
                    <a:pt x="1697" y="408"/>
                    <a:pt x="2293" y="753"/>
                    <a:pt x="2513" y="951"/>
                  </a:cubicBezTo>
                  <a:cubicBezTo>
                    <a:pt x="2768" y="1207"/>
                    <a:pt x="3003" y="1481"/>
                    <a:pt x="3239" y="1736"/>
                  </a:cubicBezTo>
                  <a:cubicBezTo>
                    <a:pt x="3690" y="2306"/>
                    <a:pt x="4063" y="2953"/>
                    <a:pt x="4475" y="3562"/>
                  </a:cubicBezTo>
                  <a:cubicBezTo>
                    <a:pt x="3945" y="3307"/>
                    <a:pt x="3396" y="3110"/>
                    <a:pt x="2846" y="2895"/>
                  </a:cubicBezTo>
                  <a:cubicBezTo>
                    <a:pt x="2199" y="2639"/>
                    <a:pt x="884" y="2109"/>
                    <a:pt x="746" y="1285"/>
                  </a:cubicBezTo>
                  <a:cubicBezTo>
                    <a:pt x="651" y="621"/>
                    <a:pt x="905" y="408"/>
                    <a:pt x="1253" y="408"/>
                  </a:cubicBezTo>
                  <a:close/>
                  <a:moveTo>
                    <a:pt x="1345" y="0"/>
                  </a:moveTo>
                  <a:cubicBezTo>
                    <a:pt x="1030" y="0"/>
                    <a:pt x="731" y="119"/>
                    <a:pt x="511" y="421"/>
                  </a:cubicBezTo>
                  <a:cubicBezTo>
                    <a:pt x="0" y="1128"/>
                    <a:pt x="530" y="1933"/>
                    <a:pt x="1099" y="2384"/>
                  </a:cubicBezTo>
                  <a:cubicBezTo>
                    <a:pt x="2061" y="3150"/>
                    <a:pt x="3298" y="3464"/>
                    <a:pt x="4417" y="3876"/>
                  </a:cubicBezTo>
                  <a:cubicBezTo>
                    <a:pt x="4438" y="3887"/>
                    <a:pt x="4460" y="3892"/>
                    <a:pt x="4480" y="3892"/>
                  </a:cubicBezTo>
                  <a:cubicBezTo>
                    <a:pt x="4567" y="3892"/>
                    <a:pt x="4632" y="3799"/>
                    <a:pt x="4632" y="3719"/>
                  </a:cubicBezTo>
                  <a:cubicBezTo>
                    <a:pt x="4652" y="3719"/>
                    <a:pt x="4672" y="3680"/>
                    <a:pt x="4652" y="3660"/>
                  </a:cubicBezTo>
                  <a:cubicBezTo>
                    <a:pt x="4279" y="2541"/>
                    <a:pt x="3494" y="1305"/>
                    <a:pt x="2591" y="520"/>
                  </a:cubicBezTo>
                  <a:cubicBezTo>
                    <a:pt x="2259" y="233"/>
                    <a:pt x="1786" y="0"/>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1"/>
            <p:cNvSpPr/>
            <p:nvPr/>
          </p:nvSpPr>
          <p:spPr>
            <a:xfrm>
              <a:off x="1045166" y="3307693"/>
              <a:ext cx="155904" cy="87303"/>
            </a:xfrm>
            <a:custGeom>
              <a:rect b="b" l="l" r="r" t="t"/>
              <a:pathLst>
                <a:path extrusionOk="0" h="2913" w="5202">
                  <a:moveTo>
                    <a:pt x="3822" y="401"/>
                  </a:moveTo>
                  <a:cubicBezTo>
                    <a:pt x="4349" y="401"/>
                    <a:pt x="4790" y="623"/>
                    <a:pt x="4436" y="1421"/>
                  </a:cubicBezTo>
                  <a:cubicBezTo>
                    <a:pt x="4063" y="2186"/>
                    <a:pt x="2670" y="2304"/>
                    <a:pt x="1963" y="2383"/>
                  </a:cubicBezTo>
                  <a:cubicBezTo>
                    <a:pt x="1374" y="2461"/>
                    <a:pt x="786" y="2481"/>
                    <a:pt x="216" y="2579"/>
                  </a:cubicBezTo>
                  <a:cubicBezTo>
                    <a:pt x="786" y="2108"/>
                    <a:pt x="1296" y="1597"/>
                    <a:pt x="1904" y="1185"/>
                  </a:cubicBezTo>
                  <a:cubicBezTo>
                    <a:pt x="2199" y="989"/>
                    <a:pt x="2493" y="793"/>
                    <a:pt x="2807" y="616"/>
                  </a:cubicBezTo>
                  <a:cubicBezTo>
                    <a:pt x="3013" y="517"/>
                    <a:pt x="3440" y="401"/>
                    <a:pt x="3822" y="401"/>
                  </a:cubicBezTo>
                  <a:close/>
                  <a:moveTo>
                    <a:pt x="3790" y="1"/>
                  </a:moveTo>
                  <a:cubicBezTo>
                    <a:pt x="3469" y="1"/>
                    <a:pt x="3137" y="85"/>
                    <a:pt x="2866" y="204"/>
                  </a:cubicBezTo>
                  <a:cubicBezTo>
                    <a:pt x="1787" y="695"/>
                    <a:pt x="687" y="1656"/>
                    <a:pt x="20" y="2657"/>
                  </a:cubicBezTo>
                  <a:cubicBezTo>
                    <a:pt x="0" y="2677"/>
                    <a:pt x="20" y="2697"/>
                    <a:pt x="40" y="2697"/>
                  </a:cubicBezTo>
                  <a:cubicBezTo>
                    <a:pt x="20" y="2795"/>
                    <a:pt x="59" y="2913"/>
                    <a:pt x="216" y="2913"/>
                  </a:cubicBezTo>
                  <a:cubicBezTo>
                    <a:pt x="1414" y="2834"/>
                    <a:pt x="2689" y="2854"/>
                    <a:pt x="3808" y="2402"/>
                  </a:cubicBezTo>
                  <a:cubicBezTo>
                    <a:pt x="4456" y="2108"/>
                    <a:pt x="5202" y="1480"/>
                    <a:pt x="4907" y="695"/>
                  </a:cubicBezTo>
                  <a:cubicBezTo>
                    <a:pt x="4709" y="181"/>
                    <a:pt x="4261" y="1"/>
                    <a:pt x="37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1"/>
            <p:cNvSpPr/>
            <p:nvPr/>
          </p:nvSpPr>
          <p:spPr>
            <a:xfrm>
              <a:off x="1116344" y="2721603"/>
              <a:ext cx="1947720" cy="766932"/>
            </a:xfrm>
            <a:custGeom>
              <a:rect b="b" l="l" r="r" t="t"/>
              <a:pathLst>
                <a:path extrusionOk="0" h="25590" w="64989">
                  <a:moveTo>
                    <a:pt x="25709" y="1"/>
                  </a:moveTo>
                  <a:cubicBezTo>
                    <a:pt x="25403" y="1"/>
                    <a:pt x="25103" y="18"/>
                    <a:pt x="24810" y="53"/>
                  </a:cubicBezTo>
                  <a:cubicBezTo>
                    <a:pt x="17568" y="937"/>
                    <a:pt x="0" y="18994"/>
                    <a:pt x="0" y="18994"/>
                  </a:cubicBezTo>
                  <a:lnTo>
                    <a:pt x="12719" y="25589"/>
                  </a:lnTo>
                  <a:cubicBezTo>
                    <a:pt x="12719" y="25589"/>
                    <a:pt x="25988" y="13597"/>
                    <a:pt x="27205" y="13499"/>
                  </a:cubicBezTo>
                  <a:cubicBezTo>
                    <a:pt x="27210" y="13498"/>
                    <a:pt x="27215" y="13498"/>
                    <a:pt x="27220" y="13498"/>
                  </a:cubicBezTo>
                  <a:cubicBezTo>
                    <a:pt x="28527" y="13498"/>
                    <a:pt x="46280" y="25511"/>
                    <a:pt x="55214" y="25550"/>
                  </a:cubicBezTo>
                  <a:cubicBezTo>
                    <a:pt x="55233" y="25550"/>
                    <a:pt x="55251" y="25550"/>
                    <a:pt x="55270" y="25550"/>
                  </a:cubicBezTo>
                  <a:cubicBezTo>
                    <a:pt x="64520" y="25550"/>
                    <a:pt x="64989" y="15834"/>
                    <a:pt x="64989" y="15834"/>
                  </a:cubicBezTo>
                  <a:lnTo>
                    <a:pt x="51426" y="12713"/>
                  </a:lnTo>
                  <a:cubicBezTo>
                    <a:pt x="42080" y="8116"/>
                    <a:pt x="32375" y="1"/>
                    <a:pt x="25709"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
            <p:cNvSpPr/>
            <p:nvPr/>
          </p:nvSpPr>
          <p:spPr>
            <a:xfrm>
              <a:off x="1207511" y="3240261"/>
              <a:ext cx="328861" cy="171219"/>
            </a:xfrm>
            <a:custGeom>
              <a:rect b="b" l="l" r="r" t="t"/>
              <a:pathLst>
                <a:path extrusionOk="0" h="5713" w="10973">
                  <a:moveTo>
                    <a:pt x="79" y="0"/>
                  </a:moveTo>
                  <a:cubicBezTo>
                    <a:pt x="20" y="0"/>
                    <a:pt x="1" y="40"/>
                    <a:pt x="20" y="59"/>
                  </a:cubicBezTo>
                  <a:cubicBezTo>
                    <a:pt x="2121" y="1198"/>
                    <a:pt x="1512" y="903"/>
                    <a:pt x="3632" y="2022"/>
                  </a:cubicBezTo>
                  <a:cubicBezTo>
                    <a:pt x="4653" y="2591"/>
                    <a:pt x="9854" y="5378"/>
                    <a:pt x="10914" y="5712"/>
                  </a:cubicBezTo>
                  <a:cubicBezTo>
                    <a:pt x="10934" y="5712"/>
                    <a:pt x="10973" y="5693"/>
                    <a:pt x="10934" y="5653"/>
                  </a:cubicBezTo>
                  <a:cubicBezTo>
                    <a:pt x="10050" y="5006"/>
                    <a:pt x="4810" y="2356"/>
                    <a:pt x="3750" y="1806"/>
                  </a:cubicBezTo>
                  <a:cubicBezTo>
                    <a:pt x="1610" y="727"/>
                    <a:pt x="2238" y="1060"/>
                    <a:pt x="79" y="0"/>
                  </a:cubicBezTo>
                  <a:close/>
                </a:path>
              </a:pathLst>
            </a:custGeom>
            <a:solidFill>
              <a:srgbClr val="BC8B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1"/>
            <p:cNvSpPr/>
            <p:nvPr/>
          </p:nvSpPr>
          <p:spPr>
            <a:xfrm>
              <a:off x="1564569" y="3089093"/>
              <a:ext cx="1264195" cy="351188"/>
            </a:xfrm>
            <a:custGeom>
              <a:rect b="b" l="l" r="r" t="t"/>
              <a:pathLst>
                <a:path extrusionOk="0" h="11718" w="42182">
                  <a:moveTo>
                    <a:pt x="12142" y="1"/>
                  </a:moveTo>
                  <a:cubicBezTo>
                    <a:pt x="12048" y="1"/>
                    <a:pt x="11952" y="18"/>
                    <a:pt x="11856" y="59"/>
                  </a:cubicBezTo>
                  <a:cubicBezTo>
                    <a:pt x="11542" y="216"/>
                    <a:pt x="11267" y="471"/>
                    <a:pt x="10993" y="707"/>
                  </a:cubicBezTo>
                  <a:cubicBezTo>
                    <a:pt x="10679" y="962"/>
                    <a:pt x="2513" y="8106"/>
                    <a:pt x="40" y="10285"/>
                  </a:cubicBezTo>
                  <a:cubicBezTo>
                    <a:pt x="1" y="10324"/>
                    <a:pt x="40" y="10344"/>
                    <a:pt x="138" y="10364"/>
                  </a:cubicBezTo>
                  <a:cubicBezTo>
                    <a:pt x="452" y="10108"/>
                    <a:pt x="10443" y="1511"/>
                    <a:pt x="11071" y="981"/>
                  </a:cubicBezTo>
                  <a:cubicBezTo>
                    <a:pt x="11248" y="844"/>
                    <a:pt x="11385" y="726"/>
                    <a:pt x="11562" y="569"/>
                  </a:cubicBezTo>
                  <a:cubicBezTo>
                    <a:pt x="11719" y="471"/>
                    <a:pt x="11837" y="334"/>
                    <a:pt x="12013" y="255"/>
                  </a:cubicBezTo>
                  <a:cubicBezTo>
                    <a:pt x="12081" y="221"/>
                    <a:pt x="12153" y="207"/>
                    <a:pt x="12228" y="207"/>
                  </a:cubicBezTo>
                  <a:cubicBezTo>
                    <a:pt x="12543" y="207"/>
                    <a:pt x="12906" y="462"/>
                    <a:pt x="13191" y="589"/>
                  </a:cubicBezTo>
                  <a:cubicBezTo>
                    <a:pt x="14663" y="1315"/>
                    <a:pt x="16096" y="2041"/>
                    <a:pt x="17568" y="2787"/>
                  </a:cubicBezTo>
                  <a:cubicBezTo>
                    <a:pt x="20355" y="4161"/>
                    <a:pt x="23123" y="5535"/>
                    <a:pt x="25949" y="6831"/>
                  </a:cubicBezTo>
                  <a:cubicBezTo>
                    <a:pt x="28638" y="8087"/>
                    <a:pt x="30581" y="9206"/>
                    <a:pt x="33447" y="10089"/>
                  </a:cubicBezTo>
                  <a:cubicBezTo>
                    <a:pt x="36274" y="10952"/>
                    <a:pt x="39198" y="11561"/>
                    <a:pt x="42162" y="11718"/>
                  </a:cubicBezTo>
                  <a:cubicBezTo>
                    <a:pt x="42182" y="11718"/>
                    <a:pt x="42182" y="11659"/>
                    <a:pt x="42162" y="11659"/>
                  </a:cubicBezTo>
                  <a:cubicBezTo>
                    <a:pt x="41769" y="11620"/>
                    <a:pt x="41397" y="11600"/>
                    <a:pt x="41024" y="11541"/>
                  </a:cubicBezTo>
                  <a:cubicBezTo>
                    <a:pt x="38021" y="11168"/>
                    <a:pt x="35037" y="10422"/>
                    <a:pt x="32171" y="9441"/>
                  </a:cubicBezTo>
                  <a:cubicBezTo>
                    <a:pt x="29286" y="8420"/>
                    <a:pt x="27323" y="7223"/>
                    <a:pt x="24536" y="5928"/>
                  </a:cubicBezTo>
                  <a:cubicBezTo>
                    <a:pt x="21670" y="4573"/>
                    <a:pt x="18824" y="3160"/>
                    <a:pt x="15978" y="1747"/>
                  </a:cubicBezTo>
                  <a:cubicBezTo>
                    <a:pt x="15252" y="1394"/>
                    <a:pt x="14506" y="1040"/>
                    <a:pt x="13780" y="667"/>
                  </a:cubicBezTo>
                  <a:cubicBezTo>
                    <a:pt x="13387" y="510"/>
                    <a:pt x="13014" y="314"/>
                    <a:pt x="12641" y="137"/>
                  </a:cubicBezTo>
                  <a:cubicBezTo>
                    <a:pt x="12488" y="61"/>
                    <a:pt x="12318" y="1"/>
                    <a:pt x="12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1"/>
            <p:cNvSpPr/>
            <p:nvPr/>
          </p:nvSpPr>
          <p:spPr>
            <a:xfrm>
              <a:off x="1583990" y="3099073"/>
              <a:ext cx="1527151" cy="543716"/>
            </a:xfrm>
            <a:custGeom>
              <a:rect b="b" l="l" r="r" t="t"/>
              <a:pathLst>
                <a:path extrusionOk="0" h="18142" w="50956">
                  <a:moveTo>
                    <a:pt x="35626" y="1"/>
                  </a:moveTo>
                  <a:lnTo>
                    <a:pt x="30699" y="1492"/>
                  </a:lnTo>
                  <a:cubicBezTo>
                    <a:pt x="30699" y="1571"/>
                    <a:pt x="32721" y="2788"/>
                    <a:pt x="32603" y="2847"/>
                  </a:cubicBezTo>
                  <a:cubicBezTo>
                    <a:pt x="32073" y="3063"/>
                    <a:pt x="10423" y="3887"/>
                    <a:pt x="5340" y="5634"/>
                  </a:cubicBezTo>
                  <a:cubicBezTo>
                    <a:pt x="1" y="7479"/>
                    <a:pt x="177" y="15369"/>
                    <a:pt x="5045" y="16940"/>
                  </a:cubicBezTo>
                  <a:cubicBezTo>
                    <a:pt x="7236" y="17661"/>
                    <a:pt x="14923" y="18142"/>
                    <a:pt x="23133" y="18142"/>
                  </a:cubicBezTo>
                  <a:cubicBezTo>
                    <a:pt x="33241" y="18142"/>
                    <a:pt x="44143" y="17413"/>
                    <a:pt x="46558" y="15507"/>
                  </a:cubicBezTo>
                  <a:cubicBezTo>
                    <a:pt x="50955" y="12072"/>
                    <a:pt x="49444" y="3259"/>
                    <a:pt x="49444" y="3259"/>
                  </a:cubicBezTo>
                  <a:lnTo>
                    <a:pt x="356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1"/>
            <p:cNvSpPr/>
            <p:nvPr/>
          </p:nvSpPr>
          <p:spPr>
            <a:xfrm>
              <a:off x="2859887" y="3189132"/>
              <a:ext cx="125155" cy="145924"/>
            </a:xfrm>
            <a:custGeom>
              <a:rect b="b" l="l" r="r" t="t"/>
              <a:pathLst>
                <a:path extrusionOk="0" h="4869" w="4176">
                  <a:moveTo>
                    <a:pt x="192" y="1"/>
                  </a:moveTo>
                  <a:cubicBezTo>
                    <a:pt x="174" y="1"/>
                    <a:pt x="158" y="11"/>
                    <a:pt x="158" y="38"/>
                  </a:cubicBezTo>
                  <a:cubicBezTo>
                    <a:pt x="1" y="1098"/>
                    <a:pt x="295" y="2119"/>
                    <a:pt x="923" y="3002"/>
                  </a:cubicBezTo>
                  <a:cubicBezTo>
                    <a:pt x="1277" y="3473"/>
                    <a:pt x="1728" y="3807"/>
                    <a:pt x="2258" y="4101"/>
                  </a:cubicBezTo>
                  <a:cubicBezTo>
                    <a:pt x="2808" y="4415"/>
                    <a:pt x="3397" y="4690"/>
                    <a:pt x="4025" y="4867"/>
                  </a:cubicBezTo>
                  <a:cubicBezTo>
                    <a:pt x="4031" y="4868"/>
                    <a:pt x="4037" y="4868"/>
                    <a:pt x="4044" y="4868"/>
                  </a:cubicBezTo>
                  <a:cubicBezTo>
                    <a:pt x="4130" y="4868"/>
                    <a:pt x="4175" y="4745"/>
                    <a:pt x="4084" y="4690"/>
                  </a:cubicBezTo>
                  <a:cubicBezTo>
                    <a:pt x="3102" y="4180"/>
                    <a:pt x="2003" y="3689"/>
                    <a:pt x="1238" y="2825"/>
                  </a:cubicBezTo>
                  <a:cubicBezTo>
                    <a:pt x="609" y="2079"/>
                    <a:pt x="237" y="1039"/>
                    <a:pt x="237" y="38"/>
                  </a:cubicBezTo>
                  <a:cubicBezTo>
                    <a:pt x="237" y="16"/>
                    <a:pt x="213"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1"/>
            <p:cNvSpPr/>
            <p:nvPr/>
          </p:nvSpPr>
          <p:spPr>
            <a:xfrm>
              <a:off x="1753408" y="3209362"/>
              <a:ext cx="1280079" cy="409240"/>
            </a:xfrm>
            <a:custGeom>
              <a:rect b="b" l="l" r="r" t="t"/>
              <a:pathLst>
                <a:path extrusionOk="0" h="13655" w="42712">
                  <a:moveTo>
                    <a:pt x="42682" y="1"/>
                  </a:moveTo>
                  <a:cubicBezTo>
                    <a:pt x="42667" y="1"/>
                    <a:pt x="42652" y="11"/>
                    <a:pt x="42652" y="30"/>
                  </a:cubicBezTo>
                  <a:cubicBezTo>
                    <a:pt x="42613" y="443"/>
                    <a:pt x="42574" y="835"/>
                    <a:pt x="42535" y="1228"/>
                  </a:cubicBezTo>
                  <a:cubicBezTo>
                    <a:pt x="42181" y="4172"/>
                    <a:pt x="41357" y="7273"/>
                    <a:pt x="39178" y="9393"/>
                  </a:cubicBezTo>
                  <a:cubicBezTo>
                    <a:pt x="38099" y="10414"/>
                    <a:pt x="36784" y="11002"/>
                    <a:pt x="35370" y="11336"/>
                  </a:cubicBezTo>
                  <a:cubicBezTo>
                    <a:pt x="33780" y="11670"/>
                    <a:pt x="32151" y="11866"/>
                    <a:pt x="30542" y="12082"/>
                  </a:cubicBezTo>
                  <a:cubicBezTo>
                    <a:pt x="27205" y="12553"/>
                    <a:pt x="23535" y="12867"/>
                    <a:pt x="20159" y="13122"/>
                  </a:cubicBezTo>
                  <a:cubicBezTo>
                    <a:pt x="16802" y="13338"/>
                    <a:pt x="13465" y="13495"/>
                    <a:pt x="10089" y="13515"/>
                  </a:cubicBezTo>
                  <a:cubicBezTo>
                    <a:pt x="9601" y="13521"/>
                    <a:pt x="9112" y="13523"/>
                    <a:pt x="8623" y="13523"/>
                  </a:cubicBezTo>
                  <a:cubicBezTo>
                    <a:pt x="7444" y="13523"/>
                    <a:pt x="6264" y="13509"/>
                    <a:pt x="5084" y="13495"/>
                  </a:cubicBezTo>
                  <a:cubicBezTo>
                    <a:pt x="3396" y="13436"/>
                    <a:pt x="1728" y="13338"/>
                    <a:pt x="40" y="13319"/>
                  </a:cubicBezTo>
                  <a:cubicBezTo>
                    <a:pt x="1" y="13319"/>
                    <a:pt x="1" y="13338"/>
                    <a:pt x="40" y="13397"/>
                  </a:cubicBezTo>
                  <a:lnTo>
                    <a:pt x="1296" y="13456"/>
                  </a:lnTo>
                  <a:cubicBezTo>
                    <a:pt x="3872" y="13588"/>
                    <a:pt x="6426" y="13655"/>
                    <a:pt x="8991" y="13655"/>
                  </a:cubicBezTo>
                  <a:cubicBezTo>
                    <a:pt x="9847" y="13655"/>
                    <a:pt x="10703" y="13647"/>
                    <a:pt x="11562" y="13633"/>
                  </a:cubicBezTo>
                  <a:cubicBezTo>
                    <a:pt x="14977" y="13593"/>
                    <a:pt x="18412" y="13417"/>
                    <a:pt x="21827" y="13142"/>
                  </a:cubicBezTo>
                  <a:cubicBezTo>
                    <a:pt x="25203" y="12867"/>
                    <a:pt x="28893" y="12533"/>
                    <a:pt x="32249" y="12062"/>
                  </a:cubicBezTo>
                  <a:cubicBezTo>
                    <a:pt x="33839" y="11846"/>
                    <a:pt x="35508" y="11729"/>
                    <a:pt x="37019" y="11101"/>
                  </a:cubicBezTo>
                  <a:cubicBezTo>
                    <a:pt x="38236" y="10590"/>
                    <a:pt x="39296" y="9746"/>
                    <a:pt x="40120" y="8686"/>
                  </a:cubicBezTo>
                  <a:cubicBezTo>
                    <a:pt x="42044" y="6233"/>
                    <a:pt x="42515" y="3053"/>
                    <a:pt x="42711" y="30"/>
                  </a:cubicBezTo>
                  <a:cubicBezTo>
                    <a:pt x="42711" y="11"/>
                    <a:pt x="42697" y="1"/>
                    <a:pt x="426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1"/>
            <p:cNvSpPr/>
            <p:nvPr/>
          </p:nvSpPr>
          <p:spPr>
            <a:xfrm>
              <a:off x="2492939" y="3140761"/>
              <a:ext cx="145055" cy="88591"/>
            </a:xfrm>
            <a:custGeom>
              <a:rect b="b" l="l" r="r" t="t"/>
              <a:pathLst>
                <a:path extrusionOk="0" h="2956" w="4840">
                  <a:moveTo>
                    <a:pt x="76" y="1"/>
                  </a:moveTo>
                  <a:cubicBezTo>
                    <a:pt x="14" y="1"/>
                    <a:pt x="1" y="85"/>
                    <a:pt x="36" y="121"/>
                  </a:cubicBezTo>
                  <a:cubicBezTo>
                    <a:pt x="782" y="690"/>
                    <a:pt x="1587" y="1161"/>
                    <a:pt x="2372" y="1632"/>
                  </a:cubicBezTo>
                  <a:cubicBezTo>
                    <a:pt x="3157" y="2084"/>
                    <a:pt x="3962" y="2555"/>
                    <a:pt x="4806" y="2947"/>
                  </a:cubicBezTo>
                  <a:cubicBezTo>
                    <a:pt x="4812" y="2953"/>
                    <a:pt x="4817" y="2956"/>
                    <a:pt x="4822" y="2956"/>
                  </a:cubicBezTo>
                  <a:cubicBezTo>
                    <a:pt x="4834" y="2956"/>
                    <a:pt x="4839" y="2942"/>
                    <a:pt x="4826" y="2928"/>
                  </a:cubicBezTo>
                  <a:cubicBezTo>
                    <a:pt x="4119" y="2339"/>
                    <a:pt x="3334" y="1829"/>
                    <a:pt x="2549" y="1338"/>
                  </a:cubicBezTo>
                  <a:cubicBezTo>
                    <a:pt x="1764" y="808"/>
                    <a:pt x="959" y="357"/>
                    <a:pt x="95" y="3"/>
                  </a:cubicBezTo>
                  <a:cubicBezTo>
                    <a:pt x="88" y="1"/>
                    <a:pt x="8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1"/>
            <p:cNvSpPr/>
            <p:nvPr/>
          </p:nvSpPr>
          <p:spPr>
            <a:xfrm>
              <a:off x="1751070" y="2556589"/>
              <a:ext cx="998241" cy="445594"/>
            </a:xfrm>
            <a:custGeom>
              <a:rect b="b" l="l" r="r" t="t"/>
              <a:pathLst>
                <a:path extrusionOk="0" h="14868" w="33308">
                  <a:moveTo>
                    <a:pt x="32169" y="1"/>
                  </a:moveTo>
                  <a:cubicBezTo>
                    <a:pt x="31519" y="1"/>
                    <a:pt x="30520" y="475"/>
                    <a:pt x="29364" y="1418"/>
                  </a:cubicBezTo>
                  <a:cubicBezTo>
                    <a:pt x="25360" y="4676"/>
                    <a:pt x="21532" y="7502"/>
                    <a:pt x="21022" y="7816"/>
                  </a:cubicBezTo>
                  <a:cubicBezTo>
                    <a:pt x="20966" y="7849"/>
                    <a:pt x="20848" y="7863"/>
                    <a:pt x="20682" y="7863"/>
                  </a:cubicBezTo>
                  <a:cubicBezTo>
                    <a:pt x="19334" y="7863"/>
                    <a:pt x="14747" y="6909"/>
                    <a:pt x="13053" y="6717"/>
                  </a:cubicBezTo>
                  <a:cubicBezTo>
                    <a:pt x="13053" y="6717"/>
                    <a:pt x="9382" y="5559"/>
                    <a:pt x="5653" y="5461"/>
                  </a:cubicBezTo>
                  <a:cubicBezTo>
                    <a:pt x="5641" y="5461"/>
                    <a:pt x="5629" y="5461"/>
                    <a:pt x="5617" y="5461"/>
                  </a:cubicBezTo>
                  <a:cubicBezTo>
                    <a:pt x="4299" y="5461"/>
                    <a:pt x="141" y="7514"/>
                    <a:pt x="530" y="8759"/>
                  </a:cubicBezTo>
                  <a:cubicBezTo>
                    <a:pt x="569" y="8896"/>
                    <a:pt x="648" y="8975"/>
                    <a:pt x="785" y="9014"/>
                  </a:cubicBezTo>
                  <a:cubicBezTo>
                    <a:pt x="295" y="9446"/>
                    <a:pt x="0" y="9897"/>
                    <a:pt x="216" y="10329"/>
                  </a:cubicBezTo>
                  <a:cubicBezTo>
                    <a:pt x="342" y="10545"/>
                    <a:pt x="567" y="10645"/>
                    <a:pt x="861" y="10645"/>
                  </a:cubicBezTo>
                  <a:cubicBezTo>
                    <a:pt x="888" y="10645"/>
                    <a:pt x="915" y="10645"/>
                    <a:pt x="942" y="10643"/>
                  </a:cubicBezTo>
                  <a:lnTo>
                    <a:pt x="942" y="10643"/>
                  </a:lnTo>
                  <a:cubicBezTo>
                    <a:pt x="726" y="10878"/>
                    <a:pt x="667" y="11134"/>
                    <a:pt x="864" y="11369"/>
                  </a:cubicBezTo>
                  <a:cubicBezTo>
                    <a:pt x="992" y="11543"/>
                    <a:pt x="1252" y="11612"/>
                    <a:pt x="1589" y="11612"/>
                  </a:cubicBezTo>
                  <a:cubicBezTo>
                    <a:pt x="2127" y="11612"/>
                    <a:pt x="2861" y="11437"/>
                    <a:pt x="3572" y="11232"/>
                  </a:cubicBezTo>
                  <a:lnTo>
                    <a:pt x="3572" y="11232"/>
                  </a:lnTo>
                  <a:cubicBezTo>
                    <a:pt x="2807" y="11605"/>
                    <a:pt x="2257" y="12037"/>
                    <a:pt x="2512" y="12429"/>
                  </a:cubicBezTo>
                  <a:cubicBezTo>
                    <a:pt x="2742" y="12756"/>
                    <a:pt x="3144" y="12879"/>
                    <a:pt x="3643" y="12879"/>
                  </a:cubicBezTo>
                  <a:cubicBezTo>
                    <a:pt x="4761" y="12879"/>
                    <a:pt x="6367" y="12258"/>
                    <a:pt x="7616" y="11919"/>
                  </a:cubicBezTo>
                  <a:cubicBezTo>
                    <a:pt x="8108" y="11785"/>
                    <a:pt x="8723" y="11663"/>
                    <a:pt x="9213" y="11663"/>
                  </a:cubicBezTo>
                  <a:cubicBezTo>
                    <a:pt x="9660" y="11663"/>
                    <a:pt x="10003" y="11765"/>
                    <a:pt x="10050" y="12056"/>
                  </a:cubicBezTo>
                  <a:cubicBezTo>
                    <a:pt x="10089" y="12409"/>
                    <a:pt x="9382" y="12743"/>
                    <a:pt x="8852" y="12822"/>
                  </a:cubicBezTo>
                  <a:cubicBezTo>
                    <a:pt x="7832" y="12939"/>
                    <a:pt x="6399" y="13116"/>
                    <a:pt x="6477" y="13764"/>
                  </a:cubicBezTo>
                  <a:cubicBezTo>
                    <a:pt x="6547" y="14583"/>
                    <a:pt x="8490" y="14690"/>
                    <a:pt x="9529" y="14690"/>
                  </a:cubicBezTo>
                  <a:cubicBezTo>
                    <a:pt x="9660" y="14690"/>
                    <a:pt x="9776" y="14689"/>
                    <a:pt x="9873" y="14686"/>
                  </a:cubicBezTo>
                  <a:cubicBezTo>
                    <a:pt x="11011" y="14667"/>
                    <a:pt x="12935" y="14274"/>
                    <a:pt x="13092" y="14255"/>
                  </a:cubicBezTo>
                  <a:cubicBezTo>
                    <a:pt x="13422" y="14296"/>
                    <a:pt x="17727" y="14868"/>
                    <a:pt x="20880" y="14868"/>
                  </a:cubicBezTo>
                  <a:cubicBezTo>
                    <a:pt x="22225" y="14868"/>
                    <a:pt x="23359" y="14764"/>
                    <a:pt x="23887" y="14470"/>
                  </a:cubicBezTo>
                  <a:cubicBezTo>
                    <a:pt x="25281" y="13705"/>
                    <a:pt x="29619" y="7875"/>
                    <a:pt x="32347" y="2772"/>
                  </a:cubicBezTo>
                  <a:cubicBezTo>
                    <a:pt x="33307" y="921"/>
                    <a:pt x="33076" y="1"/>
                    <a:pt x="3216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1"/>
            <p:cNvSpPr/>
            <p:nvPr/>
          </p:nvSpPr>
          <p:spPr>
            <a:xfrm>
              <a:off x="1854586" y="2843250"/>
              <a:ext cx="160040" cy="51728"/>
            </a:xfrm>
            <a:custGeom>
              <a:rect b="b" l="l" r="r" t="t"/>
              <a:pathLst>
                <a:path extrusionOk="0" h="1726" w="5340">
                  <a:moveTo>
                    <a:pt x="4686" y="1"/>
                  </a:moveTo>
                  <a:cubicBezTo>
                    <a:pt x="4036" y="1"/>
                    <a:pt x="3369" y="107"/>
                    <a:pt x="2768" y="312"/>
                  </a:cubicBezTo>
                  <a:cubicBezTo>
                    <a:pt x="1708" y="666"/>
                    <a:pt x="962" y="1196"/>
                    <a:pt x="20" y="1686"/>
                  </a:cubicBezTo>
                  <a:cubicBezTo>
                    <a:pt x="1" y="1706"/>
                    <a:pt x="20" y="1726"/>
                    <a:pt x="40" y="1726"/>
                  </a:cubicBezTo>
                  <a:cubicBezTo>
                    <a:pt x="491" y="1510"/>
                    <a:pt x="2297" y="646"/>
                    <a:pt x="2749" y="489"/>
                  </a:cubicBezTo>
                  <a:cubicBezTo>
                    <a:pt x="3465" y="175"/>
                    <a:pt x="4244" y="31"/>
                    <a:pt x="5043" y="31"/>
                  </a:cubicBezTo>
                  <a:cubicBezTo>
                    <a:pt x="5141" y="31"/>
                    <a:pt x="5240" y="33"/>
                    <a:pt x="5339" y="38"/>
                  </a:cubicBezTo>
                  <a:cubicBezTo>
                    <a:pt x="5126" y="13"/>
                    <a:pt x="4907" y="1"/>
                    <a:pt x="4686"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1"/>
            <p:cNvSpPr/>
            <p:nvPr/>
          </p:nvSpPr>
          <p:spPr>
            <a:xfrm>
              <a:off x="1780471" y="2794369"/>
              <a:ext cx="227023" cy="79450"/>
            </a:xfrm>
            <a:custGeom>
              <a:rect b="b" l="l" r="r" t="t"/>
              <a:pathLst>
                <a:path extrusionOk="0" h="2651" w="7575">
                  <a:moveTo>
                    <a:pt x="7557" y="0"/>
                  </a:moveTo>
                  <a:cubicBezTo>
                    <a:pt x="7564" y="13"/>
                    <a:pt x="7568" y="18"/>
                    <a:pt x="7570" y="18"/>
                  </a:cubicBezTo>
                  <a:cubicBezTo>
                    <a:pt x="7575" y="18"/>
                    <a:pt x="7570" y="0"/>
                    <a:pt x="7557" y="0"/>
                  </a:cubicBezTo>
                  <a:close/>
                  <a:moveTo>
                    <a:pt x="7557" y="0"/>
                  </a:moveTo>
                  <a:cubicBezTo>
                    <a:pt x="6576" y="0"/>
                    <a:pt x="5536" y="0"/>
                    <a:pt x="4574" y="236"/>
                  </a:cubicBezTo>
                  <a:cubicBezTo>
                    <a:pt x="3534" y="452"/>
                    <a:pt x="2572" y="1041"/>
                    <a:pt x="1669" y="1570"/>
                  </a:cubicBezTo>
                  <a:cubicBezTo>
                    <a:pt x="1100" y="1924"/>
                    <a:pt x="550" y="2257"/>
                    <a:pt x="20" y="2611"/>
                  </a:cubicBezTo>
                  <a:cubicBezTo>
                    <a:pt x="0" y="2630"/>
                    <a:pt x="20" y="2650"/>
                    <a:pt x="40" y="2650"/>
                  </a:cubicBezTo>
                  <a:cubicBezTo>
                    <a:pt x="982" y="2081"/>
                    <a:pt x="1924" y="1531"/>
                    <a:pt x="2905" y="1021"/>
                  </a:cubicBezTo>
                  <a:cubicBezTo>
                    <a:pt x="3828" y="530"/>
                    <a:pt x="4770" y="236"/>
                    <a:pt x="5810" y="138"/>
                  </a:cubicBezTo>
                  <a:cubicBezTo>
                    <a:pt x="6399" y="59"/>
                    <a:pt x="6988" y="39"/>
                    <a:pt x="7557" y="0"/>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1"/>
            <p:cNvSpPr/>
            <p:nvPr/>
          </p:nvSpPr>
          <p:spPr>
            <a:xfrm>
              <a:off x="1772978" y="2746058"/>
              <a:ext cx="215185" cy="79151"/>
            </a:xfrm>
            <a:custGeom>
              <a:rect b="b" l="l" r="r" t="t"/>
              <a:pathLst>
                <a:path extrusionOk="0" h="2641" w="7180">
                  <a:moveTo>
                    <a:pt x="6008" y="1"/>
                  </a:moveTo>
                  <a:cubicBezTo>
                    <a:pt x="5507" y="1"/>
                    <a:pt x="5014" y="43"/>
                    <a:pt x="4490" y="199"/>
                  </a:cubicBezTo>
                  <a:cubicBezTo>
                    <a:pt x="3254" y="533"/>
                    <a:pt x="1958" y="1357"/>
                    <a:pt x="1526" y="1612"/>
                  </a:cubicBezTo>
                  <a:cubicBezTo>
                    <a:pt x="996" y="1946"/>
                    <a:pt x="506" y="2260"/>
                    <a:pt x="15" y="2594"/>
                  </a:cubicBezTo>
                  <a:cubicBezTo>
                    <a:pt x="1" y="2622"/>
                    <a:pt x="7" y="2641"/>
                    <a:pt x="27" y="2641"/>
                  </a:cubicBezTo>
                  <a:cubicBezTo>
                    <a:pt x="35" y="2641"/>
                    <a:pt x="44" y="2638"/>
                    <a:pt x="54" y="2633"/>
                  </a:cubicBezTo>
                  <a:cubicBezTo>
                    <a:pt x="1153" y="1887"/>
                    <a:pt x="2311" y="1220"/>
                    <a:pt x="3509" y="670"/>
                  </a:cubicBezTo>
                  <a:cubicBezTo>
                    <a:pt x="4078" y="395"/>
                    <a:pt x="4686" y="179"/>
                    <a:pt x="5295" y="81"/>
                  </a:cubicBezTo>
                  <a:cubicBezTo>
                    <a:pt x="5660" y="46"/>
                    <a:pt x="6039" y="39"/>
                    <a:pt x="6420" y="39"/>
                  </a:cubicBezTo>
                  <a:cubicBezTo>
                    <a:pt x="6674" y="39"/>
                    <a:pt x="6928" y="42"/>
                    <a:pt x="7179" y="42"/>
                  </a:cubicBezTo>
                  <a:cubicBezTo>
                    <a:pt x="6773" y="25"/>
                    <a:pt x="6388" y="1"/>
                    <a:pt x="6008" y="1"/>
                  </a:cubicBezTo>
                  <a:close/>
                </a:path>
              </a:pathLst>
            </a:custGeom>
            <a:solidFill>
              <a:srgbClr val="47301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1"/>
            <p:cNvSpPr/>
            <p:nvPr/>
          </p:nvSpPr>
          <p:spPr>
            <a:xfrm>
              <a:off x="2152843" y="2552453"/>
              <a:ext cx="597692" cy="489020"/>
            </a:xfrm>
            <a:custGeom>
              <a:rect b="b" l="l" r="r" t="t"/>
              <a:pathLst>
                <a:path extrusionOk="0" h="16317" w="19943">
                  <a:moveTo>
                    <a:pt x="18672" y="0"/>
                  </a:moveTo>
                  <a:cubicBezTo>
                    <a:pt x="18069" y="0"/>
                    <a:pt x="17208" y="396"/>
                    <a:pt x="16272" y="1144"/>
                  </a:cubicBezTo>
                  <a:cubicBezTo>
                    <a:pt x="13857" y="3047"/>
                    <a:pt x="7910" y="7660"/>
                    <a:pt x="7635" y="7739"/>
                  </a:cubicBezTo>
                  <a:cubicBezTo>
                    <a:pt x="7633" y="7739"/>
                    <a:pt x="7630" y="7739"/>
                    <a:pt x="7627" y="7739"/>
                  </a:cubicBezTo>
                  <a:cubicBezTo>
                    <a:pt x="7241" y="7739"/>
                    <a:pt x="0" y="6561"/>
                    <a:pt x="0" y="6561"/>
                  </a:cubicBezTo>
                  <a:lnTo>
                    <a:pt x="0" y="6561"/>
                  </a:lnTo>
                  <a:lnTo>
                    <a:pt x="432" y="16316"/>
                  </a:lnTo>
                  <a:cubicBezTo>
                    <a:pt x="432" y="16316"/>
                    <a:pt x="8715" y="16198"/>
                    <a:pt x="10540" y="15079"/>
                  </a:cubicBezTo>
                  <a:cubicBezTo>
                    <a:pt x="12346" y="13941"/>
                    <a:pt x="17057" y="6796"/>
                    <a:pt x="18843" y="3224"/>
                  </a:cubicBezTo>
                  <a:cubicBezTo>
                    <a:pt x="19942" y="1014"/>
                    <a:pt x="19636" y="0"/>
                    <a:pt x="18672"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1"/>
            <p:cNvSpPr/>
            <p:nvPr/>
          </p:nvSpPr>
          <p:spPr>
            <a:xfrm>
              <a:off x="2602837" y="2602532"/>
              <a:ext cx="131209" cy="12438"/>
            </a:xfrm>
            <a:custGeom>
              <a:rect b="b" l="l" r="r" t="t"/>
              <a:pathLst>
                <a:path extrusionOk="0" h="415" w="4378">
                  <a:moveTo>
                    <a:pt x="2448" y="0"/>
                  </a:moveTo>
                  <a:cubicBezTo>
                    <a:pt x="1706" y="0"/>
                    <a:pt x="957" y="88"/>
                    <a:pt x="216" y="258"/>
                  </a:cubicBezTo>
                  <a:cubicBezTo>
                    <a:pt x="158" y="297"/>
                    <a:pt x="79" y="375"/>
                    <a:pt x="1" y="415"/>
                  </a:cubicBezTo>
                  <a:cubicBezTo>
                    <a:pt x="784" y="214"/>
                    <a:pt x="1550" y="98"/>
                    <a:pt x="2346" y="98"/>
                  </a:cubicBezTo>
                  <a:cubicBezTo>
                    <a:pt x="2408" y="98"/>
                    <a:pt x="2470" y="99"/>
                    <a:pt x="2533" y="101"/>
                  </a:cubicBezTo>
                  <a:cubicBezTo>
                    <a:pt x="3141" y="101"/>
                    <a:pt x="3730" y="199"/>
                    <a:pt x="4319" y="317"/>
                  </a:cubicBezTo>
                  <a:cubicBezTo>
                    <a:pt x="4358" y="277"/>
                    <a:pt x="4378" y="258"/>
                    <a:pt x="4378" y="199"/>
                  </a:cubicBezTo>
                  <a:cubicBezTo>
                    <a:pt x="4201" y="159"/>
                    <a:pt x="4024" y="120"/>
                    <a:pt x="3808" y="101"/>
                  </a:cubicBezTo>
                  <a:cubicBezTo>
                    <a:pt x="3360" y="33"/>
                    <a:pt x="2905" y="0"/>
                    <a:pt x="2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1"/>
            <p:cNvSpPr/>
            <p:nvPr/>
          </p:nvSpPr>
          <p:spPr>
            <a:xfrm>
              <a:off x="2396946" y="2709075"/>
              <a:ext cx="287682" cy="102348"/>
            </a:xfrm>
            <a:custGeom>
              <a:rect b="b" l="l" r="r" t="t"/>
              <a:pathLst>
                <a:path extrusionOk="0" h="3415" w="9599">
                  <a:moveTo>
                    <a:pt x="9599" y="0"/>
                  </a:moveTo>
                  <a:lnTo>
                    <a:pt x="9599" y="0"/>
                  </a:lnTo>
                  <a:cubicBezTo>
                    <a:pt x="9226" y="196"/>
                    <a:pt x="8892" y="471"/>
                    <a:pt x="8578" y="746"/>
                  </a:cubicBezTo>
                  <a:cubicBezTo>
                    <a:pt x="7950" y="1335"/>
                    <a:pt x="7459" y="2041"/>
                    <a:pt x="6733" y="2532"/>
                  </a:cubicBezTo>
                  <a:cubicBezTo>
                    <a:pt x="6046" y="2984"/>
                    <a:pt x="5202" y="3239"/>
                    <a:pt x="4378" y="3298"/>
                  </a:cubicBezTo>
                  <a:cubicBezTo>
                    <a:pt x="4315" y="3300"/>
                    <a:pt x="4252" y="3302"/>
                    <a:pt x="4190" y="3302"/>
                  </a:cubicBezTo>
                  <a:cubicBezTo>
                    <a:pt x="3340" y="3302"/>
                    <a:pt x="2554" y="3058"/>
                    <a:pt x="1767" y="2728"/>
                  </a:cubicBezTo>
                  <a:cubicBezTo>
                    <a:pt x="1237" y="2513"/>
                    <a:pt x="668" y="2257"/>
                    <a:pt x="99" y="2041"/>
                  </a:cubicBezTo>
                  <a:cubicBezTo>
                    <a:pt x="60" y="2061"/>
                    <a:pt x="40" y="2100"/>
                    <a:pt x="1" y="2120"/>
                  </a:cubicBezTo>
                  <a:cubicBezTo>
                    <a:pt x="79" y="2140"/>
                    <a:pt x="138" y="2159"/>
                    <a:pt x="197" y="2199"/>
                  </a:cubicBezTo>
                  <a:cubicBezTo>
                    <a:pt x="1041" y="2532"/>
                    <a:pt x="1846" y="2925"/>
                    <a:pt x="2709" y="3200"/>
                  </a:cubicBezTo>
                  <a:cubicBezTo>
                    <a:pt x="3188" y="3343"/>
                    <a:pt x="3682" y="3415"/>
                    <a:pt x="4174" y="3415"/>
                  </a:cubicBezTo>
                  <a:cubicBezTo>
                    <a:pt x="5234" y="3415"/>
                    <a:pt x="6281" y="3079"/>
                    <a:pt x="7126" y="2395"/>
                  </a:cubicBezTo>
                  <a:cubicBezTo>
                    <a:pt x="7813" y="1826"/>
                    <a:pt x="8303" y="1060"/>
                    <a:pt x="8990" y="530"/>
                  </a:cubicBezTo>
                  <a:cubicBezTo>
                    <a:pt x="9167" y="393"/>
                    <a:pt x="9324" y="275"/>
                    <a:pt x="9501" y="177"/>
                  </a:cubicBezTo>
                  <a:cubicBezTo>
                    <a:pt x="9520" y="138"/>
                    <a:pt x="9579" y="59"/>
                    <a:pt x="9599"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1"/>
            <p:cNvSpPr/>
            <p:nvPr/>
          </p:nvSpPr>
          <p:spPr>
            <a:xfrm>
              <a:off x="2156949" y="2796707"/>
              <a:ext cx="457102" cy="110829"/>
            </a:xfrm>
            <a:custGeom>
              <a:rect b="b" l="l" r="r" t="t"/>
              <a:pathLst>
                <a:path extrusionOk="0" h="3698" w="15252">
                  <a:moveTo>
                    <a:pt x="0" y="1"/>
                  </a:moveTo>
                  <a:lnTo>
                    <a:pt x="0" y="99"/>
                  </a:lnTo>
                  <a:cubicBezTo>
                    <a:pt x="530" y="217"/>
                    <a:pt x="1041" y="374"/>
                    <a:pt x="1571" y="590"/>
                  </a:cubicBezTo>
                  <a:cubicBezTo>
                    <a:pt x="2493" y="982"/>
                    <a:pt x="3278" y="1571"/>
                    <a:pt x="4063" y="2219"/>
                  </a:cubicBezTo>
                  <a:cubicBezTo>
                    <a:pt x="4809" y="2808"/>
                    <a:pt x="5536" y="3338"/>
                    <a:pt x="6478" y="3553"/>
                  </a:cubicBezTo>
                  <a:cubicBezTo>
                    <a:pt x="6862" y="3654"/>
                    <a:pt x="7261" y="3697"/>
                    <a:pt x="7662" y="3697"/>
                  </a:cubicBezTo>
                  <a:cubicBezTo>
                    <a:pt x="8203" y="3697"/>
                    <a:pt x="8747" y="3618"/>
                    <a:pt x="9265" y="3495"/>
                  </a:cubicBezTo>
                  <a:cubicBezTo>
                    <a:pt x="11287" y="3004"/>
                    <a:pt x="13014" y="1826"/>
                    <a:pt x="14957" y="1080"/>
                  </a:cubicBezTo>
                  <a:lnTo>
                    <a:pt x="15173" y="1002"/>
                  </a:lnTo>
                  <a:cubicBezTo>
                    <a:pt x="15212" y="963"/>
                    <a:pt x="15232" y="943"/>
                    <a:pt x="15251" y="884"/>
                  </a:cubicBezTo>
                  <a:lnTo>
                    <a:pt x="15251" y="884"/>
                  </a:lnTo>
                  <a:cubicBezTo>
                    <a:pt x="12755" y="1740"/>
                    <a:pt x="10207" y="3581"/>
                    <a:pt x="7689" y="3581"/>
                  </a:cubicBezTo>
                  <a:cubicBezTo>
                    <a:pt x="6743" y="3581"/>
                    <a:pt x="5801" y="3321"/>
                    <a:pt x="4868" y="2651"/>
                  </a:cubicBezTo>
                  <a:cubicBezTo>
                    <a:pt x="4063" y="2081"/>
                    <a:pt x="3357" y="1394"/>
                    <a:pt x="2493" y="904"/>
                  </a:cubicBezTo>
                  <a:cubicBezTo>
                    <a:pt x="1708" y="472"/>
                    <a:pt x="884" y="17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1"/>
            <p:cNvSpPr/>
            <p:nvPr/>
          </p:nvSpPr>
          <p:spPr>
            <a:xfrm>
              <a:off x="2161055" y="2913769"/>
              <a:ext cx="166513" cy="120030"/>
            </a:xfrm>
            <a:custGeom>
              <a:rect b="b" l="l" r="r" t="t"/>
              <a:pathLst>
                <a:path extrusionOk="0" h="4005" w="5556">
                  <a:moveTo>
                    <a:pt x="1" y="1"/>
                  </a:moveTo>
                  <a:lnTo>
                    <a:pt x="1" y="99"/>
                  </a:lnTo>
                  <a:cubicBezTo>
                    <a:pt x="629" y="295"/>
                    <a:pt x="1257" y="590"/>
                    <a:pt x="1807" y="963"/>
                  </a:cubicBezTo>
                  <a:cubicBezTo>
                    <a:pt x="2749" y="1551"/>
                    <a:pt x="3475" y="2317"/>
                    <a:pt x="4299" y="3063"/>
                  </a:cubicBezTo>
                  <a:cubicBezTo>
                    <a:pt x="4633" y="3416"/>
                    <a:pt x="5006" y="3730"/>
                    <a:pt x="5399" y="4005"/>
                  </a:cubicBezTo>
                  <a:cubicBezTo>
                    <a:pt x="5457" y="3966"/>
                    <a:pt x="5497" y="3966"/>
                    <a:pt x="5556" y="3966"/>
                  </a:cubicBezTo>
                  <a:cubicBezTo>
                    <a:pt x="5359" y="3848"/>
                    <a:pt x="5163" y="3710"/>
                    <a:pt x="4986" y="3534"/>
                  </a:cubicBezTo>
                  <a:cubicBezTo>
                    <a:pt x="4142" y="2847"/>
                    <a:pt x="3416" y="2022"/>
                    <a:pt x="2552" y="1375"/>
                  </a:cubicBezTo>
                  <a:cubicBezTo>
                    <a:pt x="1787" y="786"/>
                    <a:pt x="963" y="315"/>
                    <a:pt x="40" y="20"/>
                  </a:cubicBezTo>
                  <a:cubicBezTo>
                    <a:pt x="40" y="1"/>
                    <a:pt x="20" y="1"/>
                    <a:pt x="1"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1"/>
            <p:cNvSpPr/>
            <p:nvPr/>
          </p:nvSpPr>
          <p:spPr>
            <a:xfrm>
              <a:off x="2214581" y="2764519"/>
              <a:ext cx="14176" cy="267962"/>
            </a:xfrm>
            <a:custGeom>
              <a:rect b="b" l="l" r="r" t="t"/>
              <a:pathLst>
                <a:path extrusionOk="0" h="8941" w="473">
                  <a:moveTo>
                    <a:pt x="30" y="0"/>
                  </a:moveTo>
                  <a:cubicBezTo>
                    <a:pt x="16" y="0"/>
                    <a:pt x="1" y="5"/>
                    <a:pt x="1" y="15"/>
                  </a:cubicBezTo>
                  <a:cubicBezTo>
                    <a:pt x="1" y="663"/>
                    <a:pt x="40" y="1330"/>
                    <a:pt x="40" y="1978"/>
                  </a:cubicBezTo>
                  <a:cubicBezTo>
                    <a:pt x="60" y="3136"/>
                    <a:pt x="138" y="4294"/>
                    <a:pt x="178" y="5452"/>
                  </a:cubicBezTo>
                  <a:cubicBezTo>
                    <a:pt x="256" y="6590"/>
                    <a:pt x="295" y="7768"/>
                    <a:pt x="413" y="8926"/>
                  </a:cubicBezTo>
                  <a:cubicBezTo>
                    <a:pt x="413" y="8936"/>
                    <a:pt x="423" y="8941"/>
                    <a:pt x="433" y="8941"/>
                  </a:cubicBezTo>
                  <a:cubicBezTo>
                    <a:pt x="443" y="8941"/>
                    <a:pt x="452" y="8936"/>
                    <a:pt x="452" y="8926"/>
                  </a:cubicBezTo>
                  <a:cubicBezTo>
                    <a:pt x="472" y="8298"/>
                    <a:pt x="472" y="7631"/>
                    <a:pt x="452" y="6963"/>
                  </a:cubicBezTo>
                  <a:cubicBezTo>
                    <a:pt x="413" y="5805"/>
                    <a:pt x="354" y="4667"/>
                    <a:pt x="295" y="3509"/>
                  </a:cubicBezTo>
                  <a:cubicBezTo>
                    <a:pt x="256" y="2331"/>
                    <a:pt x="158" y="1173"/>
                    <a:pt x="60" y="15"/>
                  </a:cubicBezTo>
                  <a:cubicBezTo>
                    <a:pt x="60" y="5"/>
                    <a:pt x="45"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1"/>
            <p:cNvSpPr/>
            <p:nvPr/>
          </p:nvSpPr>
          <p:spPr>
            <a:xfrm>
              <a:off x="2336947" y="2556109"/>
              <a:ext cx="407112" cy="475954"/>
            </a:xfrm>
            <a:custGeom>
              <a:rect b="b" l="l" r="r" t="t"/>
              <a:pathLst>
                <a:path extrusionOk="0" h="15881" w="13584">
                  <a:moveTo>
                    <a:pt x="13014" y="1"/>
                  </a:moveTo>
                  <a:cubicBezTo>
                    <a:pt x="9069" y="4672"/>
                    <a:pt x="3416" y="11738"/>
                    <a:pt x="1" y="15880"/>
                  </a:cubicBezTo>
                  <a:cubicBezTo>
                    <a:pt x="1865" y="15684"/>
                    <a:pt x="3671" y="15389"/>
                    <a:pt x="4397" y="14957"/>
                  </a:cubicBezTo>
                  <a:cubicBezTo>
                    <a:pt x="6203" y="13819"/>
                    <a:pt x="10914" y="6674"/>
                    <a:pt x="12700" y="3102"/>
                  </a:cubicBezTo>
                  <a:cubicBezTo>
                    <a:pt x="13583" y="1355"/>
                    <a:pt x="13564" y="354"/>
                    <a:pt x="1301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1"/>
            <p:cNvSpPr/>
            <p:nvPr/>
          </p:nvSpPr>
          <p:spPr>
            <a:xfrm>
              <a:off x="2499292" y="2545080"/>
              <a:ext cx="577132" cy="660509"/>
            </a:xfrm>
            <a:custGeom>
              <a:rect b="b" l="l" r="r" t="t"/>
              <a:pathLst>
                <a:path extrusionOk="0" h="22039" w="19257">
                  <a:moveTo>
                    <a:pt x="7973" y="0"/>
                  </a:moveTo>
                  <a:cubicBezTo>
                    <a:pt x="7143" y="0"/>
                    <a:pt x="6317" y="135"/>
                    <a:pt x="6046" y="271"/>
                  </a:cubicBezTo>
                  <a:cubicBezTo>
                    <a:pt x="5556" y="526"/>
                    <a:pt x="4025" y="3313"/>
                    <a:pt x="3514" y="5335"/>
                  </a:cubicBezTo>
                  <a:cubicBezTo>
                    <a:pt x="2474" y="9398"/>
                    <a:pt x="1" y="20684"/>
                    <a:pt x="256" y="20939"/>
                  </a:cubicBezTo>
                  <a:lnTo>
                    <a:pt x="19256" y="22038"/>
                  </a:lnTo>
                  <a:cubicBezTo>
                    <a:pt x="19236" y="21646"/>
                    <a:pt x="16410" y="10340"/>
                    <a:pt x="14290" y="6198"/>
                  </a:cubicBezTo>
                  <a:cubicBezTo>
                    <a:pt x="11542" y="860"/>
                    <a:pt x="10188" y="467"/>
                    <a:pt x="9344" y="173"/>
                  </a:cubicBezTo>
                  <a:cubicBezTo>
                    <a:pt x="8963" y="48"/>
                    <a:pt x="8467" y="0"/>
                    <a:pt x="7973"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1"/>
            <p:cNvSpPr/>
            <p:nvPr/>
          </p:nvSpPr>
          <p:spPr>
            <a:xfrm>
              <a:off x="2644016" y="2601603"/>
              <a:ext cx="239460" cy="50440"/>
            </a:xfrm>
            <a:custGeom>
              <a:rect b="b" l="l" r="r" t="t"/>
              <a:pathLst>
                <a:path extrusionOk="0" h="1683" w="7990">
                  <a:moveTo>
                    <a:pt x="1116" y="0"/>
                  </a:moveTo>
                  <a:cubicBezTo>
                    <a:pt x="766" y="0"/>
                    <a:pt x="417" y="19"/>
                    <a:pt x="79" y="53"/>
                  </a:cubicBezTo>
                  <a:cubicBezTo>
                    <a:pt x="59" y="112"/>
                    <a:pt x="40" y="132"/>
                    <a:pt x="0" y="190"/>
                  </a:cubicBezTo>
                  <a:cubicBezTo>
                    <a:pt x="393" y="151"/>
                    <a:pt x="786" y="132"/>
                    <a:pt x="1178" y="132"/>
                  </a:cubicBezTo>
                  <a:cubicBezTo>
                    <a:pt x="3004" y="151"/>
                    <a:pt x="4672" y="877"/>
                    <a:pt x="6419" y="1368"/>
                  </a:cubicBezTo>
                  <a:cubicBezTo>
                    <a:pt x="6929" y="1506"/>
                    <a:pt x="7440" y="1623"/>
                    <a:pt x="7989" y="1682"/>
                  </a:cubicBezTo>
                  <a:cubicBezTo>
                    <a:pt x="7950" y="1623"/>
                    <a:pt x="7930" y="1604"/>
                    <a:pt x="7911" y="1525"/>
                  </a:cubicBezTo>
                  <a:cubicBezTo>
                    <a:pt x="7832" y="1525"/>
                    <a:pt x="7754" y="1525"/>
                    <a:pt x="7655" y="1506"/>
                  </a:cubicBezTo>
                  <a:cubicBezTo>
                    <a:pt x="5889" y="1211"/>
                    <a:pt x="4260" y="367"/>
                    <a:pt x="2493" y="112"/>
                  </a:cubicBezTo>
                  <a:cubicBezTo>
                    <a:pt x="2046" y="34"/>
                    <a:pt x="1580" y="0"/>
                    <a:pt x="1116" y="0"/>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1"/>
            <p:cNvSpPr/>
            <p:nvPr/>
          </p:nvSpPr>
          <p:spPr>
            <a:xfrm>
              <a:off x="2583417" y="2688246"/>
              <a:ext cx="348281" cy="110859"/>
            </a:xfrm>
            <a:custGeom>
              <a:rect b="b" l="l" r="r" t="t"/>
              <a:pathLst>
                <a:path extrusionOk="0" h="3699" w="11621">
                  <a:moveTo>
                    <a:pt x="6069" y="1"/>
                  </a:moveTo>
                  <a:cubicBezTo>
                    <a:pt x="4724" y="1"/>
                    <a:pt x="3369" y="542"/>
                    <a:pt x="2376" y="1480"/>
                  </a:cubicBezTo>
                  <a:cubicBezTo>
                    <a:pt x="1767" y="2069"/>
                    <a:pt x="1277" y="2795"/>
                    <a:pt x="531" y="3286"/>
                  </a:cubicBezTo>
                  <a:cubicBezTo>
                    <a:pt x="354" y="3365"/>
                    <a:pt x="197" y="3502"/>
                    <a:pt x="20" y="3580"/>
                  </a:cubicBezTo>
                  <a:cubicBezTo>
                    <a:pt x="20" y="3620"/>
                    <a:pt x="1" y="3639"/>
                    <a:pt x="1" y="3698"/>
                  </a:cubicBezTo>
                  <a:cubicBezTo>
                    <a:pt x="315" y="3541"/>
                    <a:pt x="629" y="3345"/>
                    <a:pt x="923" y="3109"/>
                  </a:cubicBezTo>
                  <a:cubicBezTo>
                    <a:pt x="1610" y="2540"/>
                    <a:pt x="2101" y="1775"/>
                    <a:pt x="2788" y="1245"/>
                  </a:cubicBezTo>
                  <a:cubicBezTo>
                    <a:pt x="3396" y="754"/>
                    <a:pt x="4123" y="401"/>
                    <a:pt x="4869" y="244"/>
                  </a:cubicBezTo>
                  <a:cubicBezTo>
                    <a:pt x="5281" y="151"/>
                    <a:pt x="5709" y="96"/>
                    <a:pt x="6136" y="96"/>
                  </a:cubicBezTo>
                  <a:cubicBezTo>
                    <a:pt x="6523" y="96"/>
                    <a:pt x="6910" y="141"/>
                    <a:pt x="7283" y="244"/>
                  </a:cubicBezTo>
                  <a:cubicBezTo>
                    <a:pt x="8146" y="420"/>
                    <a:pt x="8873" y="872"/>
                    <a:pt x="9658" y="1245"/>
                  </a:cubicBezTo>
                  <a:cubicBezTo>
                    <a:pt x="10266" y="1500"/>
                    <a:pt x="10934" y="1716"/>
                    <a:pt x="11621" y="1716"/>
                  </a:cubicBezTo>
                  <a:cubicBezTo>
                    <a:pt x="11621" y="1677"/>
                    <a:pt x="11601" y="1637"/>
                    <a:pt x="11601" y="1637"/>
                  </a:cubicBezTo>
                  <a:cubicBezTo>
                    <a:pt x="11346" y="1637"/>
                    <a:pt x="11130" y="1598"/>
                    <a:pt x="10894" y="1559"/>
                  </a:cubicBezTo>
                  <a:cubicBezTo>
                    <a:pt x="10031" y="1382"/>
                    <a:pt x="9265" y="911"/>
                    <a:pt x="8480" y="558"/>
                  </a:cubicBezTo>
                  <a:cubicBezTo>
                    <a:pt x="7813" y="263"/>
                    <a:pt x="7106" y="28"/>
                    <a:pt x="6341" y="8"/>
                  </a:cubicBezTo>
                  <a:cubicBezTo>
                    <a:pt x="6250" y="3"/>
                    <a:pt x="6160" y="1"/>
                    <a:pt x="6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1"/>
            <p:cNvSpPr/>
            <p:nvPr/>
          </p:nvSpPr>
          <p:spPr>
            <a:xfrm>
              <a:off x="2572238" y="2809204"/>
              <a:ext cx="417122" cy="80739"/>
            </a:xfrm>
            <a:custGeom>
              <a:rect b="b" l="l" r="r" t="t"/>
              <a:pathLst>
                <a:path extrusionOk="0" h="2694" w="13918">
                  <a:moveTo>
                    <a:pt x="3835" y="1"/>
                  </a:moveTo>
                  <a:cubicBezTo>
                    <a:pt x="3472" y="1"/>
                    <a:pt x="3104" y="30"/>
                    <a:pt x="2729" y="94"/>
                  </a:cubicBezTo>
                  <a:cubicBezTo>
                    <a:pt x="1807" y="251"/>
                    <a:pt x="923" y="624"/>
                    <a:pt x="20" y="1017"/>
                  </a:cubicBezTo>
                  <a:cubicBezTo>
                    <a:pt x="20" y="1056"/>
                    <a:pt x="1" y="1115"/>
                    <a:pt x="1" y="1134"/>
                  </a:cubicBezTo>
                  <a:cubicBezTo>
                    <a:pt x="335" y="958"/>
                    <a:pt x="707" y="820"/>
                    <a:pt x="1080" y="663"/>
                  </a:cubicBezTo>
                  <a:cubicBezTo>
                    <a:pt x="1964" y="306"/>
                    <a:pt x="2920" y="93"/>
                    <a:pt x="3896" y="93"/>
                  </a:cubicBezTo>
                  <a:cubicBezTo>
                    <a:pt x="3939" y="93"/>
                    <a:pt x="3982" y="93"/>
                    <a:pt x="4025" y="94"/>
                  </a:cubicBezTo>
                  <a:cubicBezTo>
                    <a:pt x="4927" y="133"/>
                    <a:pt x="5811" y="349"/>
                    <a:pt x="6674" y="624"/>
                  </a:cubicBezTo>
                  <a:cubicBezTo>
                    <a:pt x="8362" y="1154"/>
                    <a:pt x="9952" y="1998"/>
                    <a:pt x="11680" y="2430"/>
                  </a:cubicBezTo>
                  <a:cubicBezTo>
                    <a:pt x="12300" y="2597"/>
                    <a:pt x="12949" y="2694"/>
                    <a:pt x="13590" y="2694"/>
                  </a:cubicBezTo>
                  <a:cubicBezTo>
                    <a:pt x="13699" y="2694"/>
                    <a:pt x="13808" y="2691"/>
                    <a:pt x="13917" y="2685"/>
                  </a:cubicBezTo>
                  <a:cubicBezTo>
                    <a:pt x="13878" y="2626"/>
                    <a:pt x="13878" y="2606"/>
                    <a:pt x="13878" y="2548"/>
                  </a:cubicBezTo>
                  <a:cubicBezTo>
                    <a:pt x="13780" y="2560"/>
                    <a:pt x="13683" y="2564"/>
                    <a:pt x="13586" y="2564"/>
                  </a:cubicBezTo>
                  <a:cubicBezTo>
                    <a:pt x="13369" y="2564"/>
                    <a:pt x="13152" y="2542"/>
                    <a:pt x="12936" y="2528"/>
                  </a:cubicBezTo>
                  <a:cubicBezTo>
                    <a:pt x="9783" y="2229"/>
                    <a:pt x="7009" y="1"/>
                    <a:pt x="3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1"/>
            <p:cNvSpPr/>
            <p:nvPr/>
          </p:nvSpPr>
          <p:spPr>
            <a:xfrm>
              <a:off x="2530491" y="2898395"/>
              <a:ext cx="501788" cy="143646"/>
            </a:xfrm>
            <a:custGeom>
              <a:rect b="b" l="l" r="r" t="t"/>
              <a:pathLst>
                <a:path extrusionOk="0" h="4793" w="16743">
                  <a:moveTo>
                    <a:pt x="7207" y="1"/>
                  </a:moveTo>
                  <a:cubicBezTo>
                    <a:pt x="5726" y="1"/>
                    <a:pt x="4306" y="592"/>
                    <a:pt x="3259" y="1672"/>
                  </a:cubicBezTo>
                  <a:cubicBezTo>
                    <a:pt x="2493" y="2477"/>
                    <a:pt x="1885" y="3379"/>
                    <a:pt x="1001" y="4047"/>
                  </a:cubicBezTo>
                  <a:cubicBezTo>
                    <a:pt x="687" y="4282"/>
                    <a:pt x="354" y="4479"/>
                    <a:pt x="20" y="4675"/>
                  </a:cubicBezTo>
                  <a:cubicBezTo>
                    <a:pt x="20" y="4734"/>
                    <a:pt x="0" y="4753"/>
                    <a:pt x="0" y="4793"/>
                  </a:cubicBezTo>
                  <a:cubicBezTo>
                    <a:pt x="707" y="4420"/>
                    <a:pt x="1374" y="3929"/>
                    <a:pt x="1924" y="3321"/>
                  </a:cubicBezTo>
                  <a:cubicBezTo>
                    <a:pt x="2670" y="2555"/>
                    <a:pt x="3278" y="1613"/>
                    <a:pt x="4181" y="1004"/>
                  </a:cubicBezTo>
                  <a:cubicBezTo>
                    <a:pt x="5005" y="455"/>
                    <a:pt x="5987" y="160"/>
                    <a:pt x="6968" y="121"/>
                  </a:cubicBezTo>
                  <a:cubicBezTo>
                    <a:pt x="7077" y="114"/>
                    <a:pt x="7186" y="111"/>
                    <a:pt x="7295" y="111"/>
                  </a:cubicBezTo>
                  <a:cubicBezTo>
                    <a:pt x="8131" y="111"/>
                    <a:pt x="8972" y="311"/>
                    <a:pt x="9736" y="710"/>
                  </a:cubicBezTo>
                  <a:cubicBezTo>
                    <a:pt x="10717" y="1220"/>
                    <a:pt x="11385" y="2084"/>
                    <a:pt x="12189" y="2810"/>
                  </a:cubicBezTo>
                  <a:cubicBezTo>
                    <a:pt x="13445" y="3929"/>
                    <a:pt x="15075" y="4479"/>
                    <a:pt x="16743" y="4479"/>
                  </a:cubicBezTo>
                  <a:cubicBezTo>
                    <a:pt x="16723" y="4439"/>
                    <a:pt x="16723" y="4420"/>
                    <a:pt x="16743" y="4361"/>
                  </a:cubicBezTo>
                  <a:lnTo>
                    <a:pt x="16743" y="4361"/>
                  </a:lnTo>
                  <a:cubicBezTo>
                    <a:pt x="16709" y="4361"/>
                    <a:pt x="16674" y="4362"/>
                    <a:pt x="16640" y="4362"/>
                  </a:cubicBezTo>
                  <a:cubicBezTo>
                    <a:pt x="15437" y="4362"/>
                    <a:pt x="14220" y="4028"/>
                    <a:pt x="13171" y="3379"/>
                  </a:cubicBezTo>
                  <a:cubicBezTo>
                    <a:pt x="12209" y="2791"/>
                    <a:pt x="11522" y="1888"/>
                    <a:pt x="10658" y="1181"/>
                  </a:cubicBezTo>
                  <a:cubicBezTo>
                    <a:pt x="9971" y="612"/>
                    <a:pt x="9147" y="239"/>
                    <a:pt x="8264" y="102"/>
                  </a:cubicBezTo>
                  <a:cubicBezTo>
                    <a:pt x="7911" y="34"/>
                    <a:pt x="7557" y="1"/>
                    <a:pt x="72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1"/>
            <p:cNvSpPr/>
            <p:nvPr/>
          </p:nvSpPr>
          <p:spPr>
            <a:xfrm>
              <a:off x="2607543" y="3068474"/>
              <a:ext cx="450629" cy="110050"/>
            </a:xfrm>
            <a:custGeom>
              <a:rect b="b" l="l" r="r" t="t"/>
              <a:pathLst>
                <a:path extrusionOk="0" h="3672" w="15036">
                  <a:moveTo>
                    <a:pt x="8574" y="0"/>
                  </a:moveTo>
                  <a:cubicBezTo>
                    <a:pt x="7597" y="0"/>
                    <a:pt x="6624" y="167"/>
                    <a:pt x="5693" y="511"/>
                  </a:cubicBezTo>
                  <a:cubicBezTo>
                    <a:pt x="3808" y="1198"/>
                    <a:pt x="2356" y="2611"/>
                    <a:pt x="530" y="3416"/>
                  </a:cubicBezTo>
                  <a:cubicBezTo>
                    <a:pt x="373" y="3495"/>
                    <a:pt x="197" y="3573"/>
                    <a:pt x="1" y="3652"/>
                  </a:cubicBezTo>
                  <a:lnTo>
                    <a:pt x="275" y="3671"/>
                  </a:lnTo>
                  <a:cubicBezTo>
                    <a:pt x="1473" y="3181"/>
                    <a:pt x="2552" y="2376"/>
                    <a:pt x="3632" y="1689"/>
                  </a:cubicBezTo>
                  <a:cubicBezTo>
                    <a:pt x="4495" y="1120"/>
                    <a:pt x="5418" y="649"/>
                    <a:pt x="6419" y="374"/>
                  </a:cubicBezTo>
                  <a:cubicBezTo>
                    <a:pt x="7142" y="196"/>
                    <a:pt x="7885" y="104"/>
                    <a:pt x="8626" y="104"/>
                  </a:cubicBezTo>
                  <a:cubicBezTo>
                    <a:pt x="8951" y="104"/>
                    <a:pt x="9276" y="122"/>
                    <a:pt x="9599" y="158"/>
                  </a:cubicBezTo>
                  <a:cubicBezTo>
                    <a:pt x="11503" y="374"/>
                    <a:pt x="13191" y="1316"/>
                    <a:pt x="14996" y="1944"/>
                  </a:cubicBezTo>
                  <a:cubicBezTo>
                    <a:pt x="14996" y="1944"/>
                    <a:pt x="15016" y="1983"/>
                    <a:pt x="15036" y="1983"/>
                  </a:cubicBezTo>
                  <a:cubicBezTo>
                    <a:pt x="15016" y="1925"/>
                    <a:pt x="15016" y="1905"/>
                    <a:pt x="15016" y="1846"/>
                  </a:cubicBezTo>
                  <a:cubicBezTo>
                    <a:pt x="13760" y="1414"/>
                    <a:pt x="12562" y="825"/>
                    <a:pt x="11306" y="433"/>
                  </a:cubicBezTo>
                  <a:cubicBezTo>
                    <a:pt x="10413" y="148"/>
                    <a:pt x="9491"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1"/>
            <p:cNvSpPr/>
            <p:nvPr/>
          </p:nvSpPr>
          <p:spPr>
            <a:xfrm>
              <a:off x="2851076" y="3159852"/>
              <a:ext cx="217672" cy="32787"/>
            </a:xfrm>
            <a:custGeom>
              <a:rect b="b" l="l" r="r" t="t"/>
              <a:pathLst>
                <a:path extrusionOk="0" h="1094" w="7263">
                  <a:moveTo>
                    <a:pt x="4533" y="0"/>
                  </a:moveTo>
                  <a:cubicBezTo>
                    <a:pt x="4101" y="0"/>
                    <a:pt x="3670" y="22"/>
                    <a:pt x="3239" y="73"/>
                  </a:cubicBezTo>
                  <a:cubicBezTo>
                    <a:pt x="2101" y="230"/>
                    <a:pt x="1021" y="622"/>
                    <a:pt x="1" y="1093"/>
                  </a:cubicBezTo>
                  <a:lnTo>
                    <a:pt x="158" y="1093"/>
                  </a:lnTo>
                  <a:cubicBezTo>
                    <a:pt x="903" y="740"/>
                    <a:pt x="1669" y="465"/>
                    <a:pt x="2474" y="308"/>
                  </a:cubicBezTo>
                  <a:cubicBezTo>
                    <a:pt x="3173" y="151"/>
                    <a:pt x="3880" y="87"/>
                    <a:pt x="4591" y="87"/>
                  </a:cubicBezTo>
                  <a:cubicBezTo>
                    <a:pt x="5477" y="87"/>
                    <a:pt x="6370" y="186"/>
                    <a:pt x="7263" y="328"/>
                  </a:cubicBezTo>
                  <a:lnTo>
                    <a:pt x="7263" y="230"/>
                  </a:lnTo>
                  <a:cubicBezTo>
                    <a:pt x="6346" y="97"/>
                    <a:pt x="5438" y="0"/>
                    <a:pt x="4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1"/>
            <p:cNvSpPr/>
            <p:nvPr/>
          </p:nvSpPr>
          <p:spPr>
            <a:xfrm>
              <a:off x="2852245" y="2895548"/>
              <a:ext cx="163576" cy="114965"/>
            </a:xfrm>
            <a:custGeom>
              <a:rect b="b" l="l" r="r" t="t"/>
              <a:pathLst>
                <a:path extrusionOk="0" h="3836" w="5458">
                  <a:moveTo>
                    <a:pt x="20" y="0"/>
                  </a:moveTo>
                  <a:cubicBezTo>
                    <a:pt x="1" y="0"/>
                    <a:pt x="1" y="20"/>
                    <a:pt x="20" y="20"/>
                  </a:cubicBezTo>
                  <a:cubicBezTo>
                    <a:pt x="256" y="118"/>
                    <a:pt x="2474" y="1335"/>
                    <a:pt x="3396" y="2002"/>
                  </a:cubicBezTo>
                  <a:cubicBezTo>
                    <a:pt x="3730" y="2258"/>
                    <a:pt x="4044" y="2552"/>
                    <a:pt x="4378" y="2807"/>
                  </a:cubicBezTo>
                  <a:cubicBezTo>
                    <a:pt x="4535" y="2984"/>
                    <a:pt x="4731" y="3141"/>
                    <a:pt x="4908" y="3298"/>
                  </a:cubicBezTo>
                  <a:lnTo>
                    <a:pt x="5418" y="3828"/>
                  </a:lnTo>
                  <a:cubicBezTo>
                    <a:pt x="5418" y="3833"/>
                    <a:pt x="5421" y="3835"/>
                    <a:pt x="5425" y="3835"/>
                  </a:cubicBezTo>
                  <a:cubicBezTo>
                    <a:pt x="5436" y="3835"/>
                    <a:pt x="5457" y="3817"/>
                    <a:pt x="5457" y="3789"/>
                  </a:cubicBezTo>
                  <a:cubicBezTo>
                    <a:pt x="5202" y="3435"/>
                    <a:pt x="4908" y="3102"/>
                    <a:pt x="4594" y="2807"/>
                  </a:cubicBezTo>
                  <a:cubicBezTo>
                    <a:pt x="4299" y="2493"/>
                    <a:pt x="3985" y="2199"/>
                    <a:pt x="3632" y="1963"/>
                  </a:cubicBezTo>
                  <a:cubicBezTo>
                    <a:pt x="2317" y="942"/>
                    <a:pt x="864" y="295"/>
                    <a:pt x="20"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2449902" y="2553292"/>
              <a:ext cx="714755" cy="590349"/>
            </a:xfrm>
            <a:custGeom>
              <a:rect b="b" l="l" r="r" t="t"/>
              <a:pathLst>
                <a:path extrusionOk="0" h="19698" w="23849">
                  <a:moveTo>
                    <a:pt x="10699" y="1"/>
                  </a:moveTo>
                  <a:cubicBezTo>
                    <a:pt x="10028" y="1"/>
                    <a:pt x="9743" y="696"/>
                    <a:pt x="10305" y="2588"/>
                  </a:cubicBezTo>
                  <a:cubicBezTo>
                    <a:pt x="11227" y="5551"/>
                    <a:pt x="13779" y="11420"/>
                    <a:pt x="13524" y="11440"/>
                  </a:cubicBezTo>
                  <a:cubicBezTo>
                    <a:pt x="13445" y="11440"/>
                    <a:pt x="12641" y="11087"/>
                    <a:pt x="11718" y="10694"/>
                  </a:cubicBezTo>
                  <a:cubicBezTo>
                    <a:pt x="11227" y="9889"/>
                    <a:pt x="10344" y="8398"/>
                    <a:pt x="9618" y="7318"/>
                  </a:cubicBezTo>
                  <a:cubicBezTo>
                    <a:pt x="9068" y="6454"/>
                    <a:pt x="7989" y="5061"/>
                    <a:pt x="7263" y="4609"/>
                  </a:cubicBezTo>
                  <a:cubicBezTo>
                    <a:pt x="6439" y="4096"/>
                    <a:pt x="3251" y="2660"/>
                    <a:pt x="1687" y="2660"/>
                  </a:cubicBezTo>
                  <a:cubicBezTo>
                    <a:pt x="1277" y="2660"/>
                    <a:pt x="978" y="2759"/>
                    <a:pt x="864" y="3000"/>
                  </a:cubicBezTo>
                  <a:cubicBezTo>
                    <a:pt x="471" y="3824"/>
                    <a:pt x="1512" y="4295"/>
                    <a:pt x="1943" y="4452"/>
                  </a:cubicBezTo>
                  <a:cubicBezTo>
                    <a:pt x="1743" y="4394"/>
                    <a:pt x="1408" y="4314"/>
                    <a:pt x="1077" y="4314"/>
                  </a:cubicBezTo>
                  <a:cubicBezTo>
                    <a:pt x="629" y="4314"/>
                    <a:pt x="189" y="4460"/>
                    <a:pt x="98" y="5002"/>
                  </a:cubicBezTo>
                  <a:cubicBezTo>
                    <a:pt x="0" y="5669"/>
                    <a:pt x="668" y="6062"/>
                    <a:pt x="1276" y="6317"/>
                  </a:cubicBezTo>
                  <a:cubicBezTo>
                    <a:pt x="1200" y="6308"/>
                    <a:pt x="1123" y="6302"/>
                    <a:pt x="1049" y="6302"/>
                  </a:cubicBezTo>
                  <a:cubicBezTo>
                    <a:pt x="644" y="6302"/>
                    <a:pt x="292" y="6460"/>
                    <a:pt x="275" y="7024"/>
                  </a:cubicBezTo>
                  <a:cubicBezTo>
                    <a:pt x="255" y="7593"/>
                    <a:pt x="942" y="8044"/>
                    <a:pt x="1610" y="8378"/>
                  </a:cubicBezTo>
                  <a:cubicBezTo>
                    <a:pt x="1534" y="8367"/>
                    <a:pt x="1461" y="8361"/>
                    <a:pt x="1391" y="8361"/>
                  </a:cubicBezTo>
                  <a:cubicBezTo>
                    <a:pt x="1078" y="8361"/>
                    <a:pt x="833" y="8484"/>
                    <a:pt x="785" y="8869"/>
                  </a:cubicBezTo>
                  <a:cubicBezTo>
                    <a:pt x="628" y="10105"/>
                    <a:pt x="4397" y="11656"/>
                    <a:pt x="4397" y="11656"/>
                  </a:cubicBezTo>
                  <a:cubicBezTo>
                    <a:pt x="4907" y="14679"/>
                    <a:pt x="6046" y="15974"/>
                    <a:pt x="7047" y="16563"/>
                  </a:cubicBezTo>
                  <a:cubicBezTo>
                    <a:pt x="10017" y="18626"/>
                    <a:pt x="14145" y="19698"/>
                    <a:pt x="17342" y="19698"/>
                  </a:cubicBezTo>
                  <a:cubicBezTo>
                    <a:pt x="19193" y="19698"/>
                    <a:pt x="20731" y="19338"/>
                    <a:pt x="21552" y="18604"/>
                  </a:cubicBezTo>
                  <a:cubicBezTo>
                    <a:pt x="23848" y="16563"/>
                    <a:pt x="19334" y="7691"/>
                    <a:pt x="13975" y="2136"/>
                  </a:cubicBezTo>
                  <a:cubicBezTo>
                    <a:pt x="12862" y="1001"/>
                    <a:pt x="11503" y="1"/>
                    <a:pt x="10699"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2484607" y="2743630"/>
              <a:ext cx="122368" cy="38991"/>
            </a:xfrm>
            <a:custGeom>
              <a:rect b="b" l="l" r="r" t="t"/>
              <a:pathLst>
                <a:path extrusionOk="0" h="1301" w="4083">
                  <a:moveTo>
                    <a:pt x="115" y="0"/>
                  </a:moveTo>
                  <a:cubicBezTo>
                    <a:pt x="84" y="0"/>
                    <a:pt x="52" y="2"/>
                    <a:pt x="20" y="5"/>
                  </a:cubicBezTo>
                  <a:cubicBezTo>
                    <a:pt x="20" y="5"/>
                    <a:pt x="0" y="25"/>
                    <a:pt x="20" y="25"/>
                  </a:cubicBezTo>
                  <a:cubicBezTo>
                    <a:pt x="177" y="103"/>
                    <a:pt x="354" y="123"/>
                    <a:pt x="491" y="182"/>
                  </a:cubicBezTo>
                  <a:cubicBezTo>
                    <a:pt x="648" y="221"/>
                    <a:pt x="805" y="280"/>
                    <a:pt x="982" y="319"/>
                  </a:cubicBezTo>
                  <a:cubicBezTo>
                    <a:pt x="1296" y="417"/>
                    <a:pt x="1629" y="535"/>
                    <a:pt x="1963" y="633"/>
                  </a:cubicBezTo>
                  <a:cubicBezTo>
                    <a:pt x="2316" y="771"/>
                    <a:pt x="2650" y="869"/>
                    <a:pt x="3003" y="967"/>
                  </a:cubicBezTo>
                  <a:cubicBezTo>
                    <a:pt x="3337" y="1065"/>
                    <a:pt x="3710" y="1163"/>
                    <a:pt x="4024" y="1301"/>
                  </a:cubicBezTo>
                  <a:cubicBezTo>
                    <a:pt x="4044" y="1301"/>
                    <a:pt x="4083" y="1261"/>
                    <a:pt x="4044" y="1261"/>
                  </a:cubicBezTo>
                  <a:cubicBezTo>
                    <a:pt x="3710" y="1144"/>
                    <a:pt x="3396" y="967"/>
                    <a:pt x="3043" y="810"/>
                  </a:cubicBezTo>
                  <a:cubicBezTo>
                    <a:pt x="2729" y="692"/>
                    <a:pt x="2415" y="555"/>
                    <a:pt x="2061" y="457"/>
                  </a:cubicBezTo>
                  <a:cubicBezTo>
                    <a:pt x="1728" y="319"/>
                    <a:pt x="1374" y="260"/>
                    <a:pt x="1041" y="182"/>
                  </a:cubicBezTo>
                  <a:cubicBezTo>
                    <a:pt x="864" y="123"/>
                    <a:pt x="668" y="84"/>
                    <a:pt x="491" y="64"/>
                  </a:cubicBezTo>
                  <a:cubicBezTo>
                    <a:pt x="379" y="32"/>
                    <a:pt x="254" y="0"/>
                    <a:pt x="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2499892" y="2684949"/>
              <a:ext cx="115924" cy="38272"/>
            </a:xfrm>
            <a:custGeom>
              <a:rect b="b" l="l" r="r" t="t"/>
              <a:pathLst>
                <a:path extrusionOk="0" h="1277" w="3868">
                  <a:moveTo>
                    <a:pt x="59" y="0"/>
                  </a:moveTo>
                  <a:cubicBezTo>
                    <a:pt x="40" y="0"/>
                    <a:pt x="1" y="59"/>
                    <a:pt x="1" y="79"/>
                  </a:cubicBezTo>
                  <a:cubicBezTo>
                    <a:pt x="158" y="157"/>
                    <a:pt x="1571" y="570"/>
                    <a:pt x="1905" y="668"/>
                  </a:cubicBezTo>
                  <a:cubicBezTo>
                    <a:pt x="2533" y="884"/>
                    <a:pt x="3161" y="1080"/>
                    <a:pt x="3808" y="1276"/>
                  </a:cubicBezTo>
                  <a:cubicBezTo>
                    <a:pt x="3828" y="1276"/>
                    <a:pt x="3867" y="1237"/>
                    <a:pt x="3828" y="1237"/>
                  </a:cubicBezTo>
                  <a:cubicBezTo>
                    <a:pt x="3239" y="903"/>
                    <a:pt x="2631" y="648"/>
                    <a:pt x="2003" y="452"/>
                  </a:cubicBezTo>
                  <a:cubicBezTo>
                    <a:pt x="1669" y="354"/>
                    <a:pt x="3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2495186" y="2802012"/>
              <a:ext cx="107682" cy="40609"/>
            </a:xfrm>
            <a:custGeom>
              <a:rect b="b" l="l" r="r" t="t"/>
              <a:pathLst>
                <a:path extrusionOk="0" h="1355" w="3593">
                  <a:moveTo>
                    <a:pt x="40" y="0"/>
                  </a:moveTo>
                  <a:cubicBezTo>
                    <a:pt x="1" y="0"/>
                    <a:pt x="1" y="40"/>
                    <a:pt x="20" y="40"/>
                  </a:cubicBezTo>
                  <a:cubicBezTo>
                    <a:pt x="275" y="157"/>
                    <a:pt x="1492" y="530"/>
                    <a:pt x="1787" y="629"/>
                  </a:cubicBezTo>
                  <a:cubicBezTo>
                    <a:pt x="2376" y="864"/>
                    <a:pt x="2964" y="1100"/>
                    <a:pt x="3553" y="1355"/>
                  </a:cubicBezTo>
                  <a:cubicBezTo>
                    <a:pt x="3573" y="1355"/>
                    <a:pt x="3593" y="1315"/>
                    <a:pt x="3573" y="1296"/>
                  </a:cubicBezTo>
                  <a:cubicBezTo>
                    <a:pt x="3278" y="1100"/>
                    <a:pt x="2140" y="530"/>
                    <a:pt x="1846" y="432"/>
                  </a:cubicBezTo>
                  <a:cubicBezTo>
                    <a:pt x="1571" y="334"/>
                    <a:pt x="334" y="20"/>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2683426" y="2552183"/>
              <a:ext cx="497112" cy="614085"/>
            </a:xfrm>
            <a:custGeom>
              <a:rect b="b" l="l" r="r" t="t"/>
              <a:pathLst>
                <a:path extrusionOk="0" h="20490" w="16587">
                  <a:moveTo>
                    <a:pt x="2979" y="0"/>
                  </a:moveTo>
                  <a:cubicBezTo>
                    <a:pt x="2103" y="0"/>
                    <a:pt x="1826" y="1044"/>
                    <a:pt x="2670" y="3665"/>
                  </a:cubicBezTo>
                  <a:cubicBezTo>
                    <a:pt x="4319" y="8827"/>
                    <a:pt x="5261" y="10908"/>
                    <a:pt x="5261" y="10908"/>
                  </a:cubicBezTo>
                  <a:lnTo>
                    <a:pt x="3592" y="9926"/>
                  </a:lnTo>
                  <a:lnTo>
                    <a:pt x="1" y="17856"/>
                  </a:lnTo>
                  <a:cubicBezTo>
                    <a:pt x="1" y="17856"/>
                    <a:pt x="4966" y="19858"/>
                    <a:pt x="9088" y="20427"/>
                  </a:cubicBezTo>
                  <a:cubicBezTo>
                    <a:pt x="9403" y="20470"/>
                    <a:pt x="9715" y="20490"/>
                    <a:pt x="10021" y="20490"/>
                  </a:cubicBezTo>
                  <a:cubicBezTo>
                    <a:pt x="11703" y="20490"/>
                    <a:pt x="13209" y="19887"/>
                    <a:pt x="13956" y="19073"/>
                  </a:cubicBezTo>
                  <a:cubicBezTo>
                    <a:pt x="16586" y="16188"/>
                    <a:pt x="9677" y="5333"/>
                    <a:pt x="6674" y="2389"/>
                  </a:cubicBezTo>
                  <a:cubicBezTo>
                    <a:pt x="5198" y="951"/>
                    <a:pt x="3815" y="0"/>
                    <a:pt x="2979"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2749898" y="2612003"/>
              <a:ext cx="160609" cy="41359"/>
            </a:xfrm>
            <a:custGeom>
              <a:rect b="b" l="l" r="r" t="t"/>
              <a:pathLst>
                <a:path extrusionOk="0" h="1380" w="5359">
                  <a:moveTo>
                    <a:pt x="1" y="1"/>
                  </a:moveTo>
                  <a:cubicBezTo>
                    <a:pt x="1" y="59"/>
                    <a:pt x="20" y="99"/>
                    <a:pt x="20" y="158"/>
                  </a:cubicBezTo>
                  <a:cubicBezTo>
                    <a:pt x="982" y="393"/>
                    <a:pt x="1924" y="746"/>
                    <a:pt x="2886" y="1021"/>
                  </a:cubicBezTo>
                  <a:cubicBezTo>
                    <a:pt x="3614" y="1217"/>
                    <a:pt x="4343" y="1380"/>
                    <a:pt x="5115" y="1380"/>
                  </a:cubicBezTo>
                  <a:cubicBezTo>
                    <a:pt x="5196" y="1380"/>
                    <a:pt x="5277" y="1378"/>
                    <a:pt x="5359" y="1374"/>
                  </a:cubicBezTo>
                  <a:cubicBezTo>
                    <a:pt x="5300" y="1335"/>
                    <a:pt x="5280" y="1316"/>
                    <a:pt x="5261" y="1257"/>
                  </a:cubicBezTo>
                  <a:cubicBezTo>
                    <a:pt x="5173" y="1261"/>
                    <a:pt x="5084" y="1264"/>
                    <a:pt x="4994" y="1264"/>
                  </a:cubicBezTo>
                  <a:cubicBezTo>
                    <a:pt x="4704" y="1264"/>
                    <a:pt x="4407" y="1238"/>
                    <a:pt x="4122" y="1178"/>
                  </a:cubicBezTo>
                  <a:cubicBezTo>
                    <a:pt x="2709" y="943"/>
                    <a:pt x="1374" y="3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2770488" y="2687887"/>
              <a:ext cx="199450" cy="51339"/>
            </a:xfrm>
            <a:custGeom>
              <a:rect b="b" l="l" r="r" t="t"/>
              <a:pathLst>
                <a:path extrusionOk="0" h="1713" w="6655">
                  <a:moveTo>
                    <a:pt x="1" y="1"/>
                  </a:moveTo>
                  <a:cubicBezTo>
                    <a:pt x="1" y="20"/>
                    <a:pt x="40" y="79"/>
                    <a:pt x="40" y="99"/>
                  </a:cubicBezTo>
                  <a:cubicBezTo>
                    <a:pt x="354" y="99"/>
                    <a:pt x="687" y="158"/>
                    <a:pt x="1021" y="216"/>
                  </a:cubicBezTo>
                  <a:cubicBezTo>
                    <a:pt x="1865" y="413"/>
                    <a:pt x="2611" y="864"/>
                    <a:pt x="3396" y="1237"/>
                  </a:cubicBezTo>
                  <a:cubicBezTo>
                    <a:pt x="4003" y="1516"/>
                    <a:pt x="4637" y="1712"/>
                    <a:pt x="5298" y="1712"/>
                  </a:cubicBezTo>
                  <a:cubicBezTo>
                    <a:pt x="5429" y="1712"/>
                    <a:pt x="5560" y="1705"/>
                    <a:pt x="5693" y="1689"/>
                  </a:cubicBezTo>
                  <a:cubicBezTo>
                    <a:pt x="6046" y="1649"/>
                    <a:pt x="6360" y="1571"/>
                    <a:pt x="6654" y="1473"/>
                  </a:cubicBezTo>
                  <a:cubicBezTo>
                    <a:pt x="6635" y="1453"/>
                    <a:pt x="6635" y="1433"/>
                    <a:pt x="6615" y="1394"/>
                  </a:cubicBezTo>
                  <a:cubicBezTo>
                    <a:pt x="6176" y="1527"/>
                    <a:pt x="5728" y="1615"/>
                    <a:pt x="5270" y="1615"/>
                  </a:cubicBezTo>
                  <a:cubicBezTo>
                    <a:pt x="5053" y="1615"/>
                    <a:pt x="4834" y="1595"/>
                    <a:pt x="4613" y="1551"/>
                  </a:cubicBezTo>
                  <a:cubicBezTo>
                    <a:pt x="3769" y="1375"/>
                    <a:pt x="3004" y="903"/>
                    <a:pt x="2218" y="531"/>
                  </a:cubicBezTo>
                  <a:cubicBezTo>
                    <a:pt x="1551" y="256"/>
                    <a:pt x="845" y="20"/>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1"/>
            <p:cNvSpPr/>
            <p:nvPr/>
          </p:nvSpPr>
          <p:spPr>
            <a:xfrm>
              <a:off x="2826381" y="2844359"/>
              <a:ext cx="228252" cy="44925"/>
            </a:xfrm>
            <a:custGeom>
              <a:rect b="b" l="l" r="r" t="t"/>
              <a:pathLst>
                <a:path extrusionOk="0" h="1499" w="7616">
                  <a:moveTo>
                    <a:pt x="0" y="1"/>
                  </a:moveTo>
                  <a:lnTo>
                    <a:pt x="0" y="1"/>
                  </a:lnTo>
                  <a:cubicBezTo>
                    <a:pt x="39" y="60"/>
                    <a:pt x="39" y="79"/>
                    <a:pt x="59" y="138"/>
                  </a:cubicBezTo>
                  <a:cubicBezTo>
                    <a:pt x="1080" y="550"/>
                    <a:pt x="2120" y="982"/>
                    <a:pt x="3200" y="1257"/>
                  </a:cubicBezTo>
                  <a:cubicBezTo>
                    <a:pt x="3818" y="1412"/>
                    <a:pt x="4444" y="1499"/>
                    <a:pt x="5063" y="1499"/>
                  </a:cubicBezTo>
                  <a:cubicBezTo>
                    <a:pt x="5938" y="1499"/>
                    <a:pt x="6800" y="1325"/>
                    <a:pt x="7616" y="923"/>
                  </a:cubicBezTo>
                  <a:cubicBezTo>
                    <a:pt x="7596" y="884"/>
                    <a:pt x="7557" y="864"/>
                    <a:pt x="7557" y="825"/>
                  </a:cubicBezTo>
                  <a:cubicBezTo>
                    <a:pt x="7361" y="923"/>
                    <a:pt x="7204" y="982"/>
                    <a:pt x="7007" y="1061"/>
                  </a:cubicBezTo>
                  <a:cubicBezTo>
                    <a:pt x="6389" y="1281"/>
                    <a:pt x="5738" y="1392"/>
                    <a:pt x="5095" y="1392"/>
                  </a:cubicBezTo>
                  <a:cubicBezTo>
                    <a:pt x="4880" y="1392"/>
                    <a:pt x="4667" y="1380"/>
                    <a:pt x="4456" y="1355"/>
                  </a:cubicBezTo>
                  <a:cubicBezTo>
                    <a:pt x="2905" y="1218"/>
                    <a:pt x="1453" y="58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1"/>
            <p:cNvSpPr/>
            <p:nvPr/>
          </p:nvSpPr>
          <p:spPr>
            <a:xfrm>
              <a:off x="2767551" y="2899653"/>
              <a:ext cx="344146" cy="133157"/>
            </a:xfrm>
            <a:custGeom>
              <a:rect b="b" l="l" r="r" t="t"/>
              <a:pathLst>
                <a:path extrusionOk="0" h="4443" w="11483">
                  <a:moveTo>
                    <a:pt x="59" y="1"/>
                  </a:moveTo>
                  <a:lnTo>
                    <a:pt x="0" y="99"/>
                  </a:lnTo>
                  <a:cubicBezTo>
                    <a:pt x="648" y="177"/>
                    <a:pt x="1257" y="374"/>
                    <a:pt x="1826" y="668"/>
                  </a:cubicBezTo>
                  <a:cubicBezTo>
                    <a:pt x="2807" y="1178"/>
                    <a:pt x="3475" y="2042"/>
                    <a:pt x="4279" y="2768"/>
                  </a:cubicBezTo>
                  <a:cubicBezTo>
                    <a:pt x="5504" y="3871"/>
                    <a:pt x="7119" y="4443"/>
                    <a:pt x="8762" y="4443"/>
                  </a:cubicBezTo>
                  <a:cubicBezTo>
                    <a:pt x="8962" y="4443"/>
                    <a:pt x="9163" y="4434"/>
                    <a:pt x="9363" y="4417"/>
                  </a:cubicBezTo>
                  <a:cubicBezTo>
                    <a:pt x="10089" y="4378"/>
                    <a:pt x="10796" y="4201"/>
                    <a:pt x="11483" y="3907"/>
                  </a:cubicBezTo>
                  <a:cubicBezTo>
                    <a:pt x="11483" y="3848"/>
                    <a:pt x="11463" y="3828"/>
                    <a:pt x="11483" y="3769"/>
                  </a:cubicBezTo>
                  <a:lnTo>
                    <a:pt x="11483" y="3769"/>
                  </a:lnTo>
                  <a:cubicBezTo>
                    <a:pt x="11326" y="3887"/>
                    <a:pt x="11129" y="3946"/>
                    <a:pt x="10933" y="4005"/>
                  </a:cubicBezTo>
                  <a:cubicBezTo>
                    <a:pt x="10255" y="4226"/>
                    <a:pt x="9539" y="4336"/>
                    <a:pt x="8821" y="4336"/>
                  </a:cubicBezTo>
                  <a:cubicBezTo>
                    <a:pt x="7564" y="4336"/>
                    <a:pt x="6303" y="4000"/>
                    <a:pt x="5241" y="3337"/>
                  </a:cubicBezTo>
                  <a:cubicBezTo>
                    <a:pt x="4279" y="2749"/>
                    <a:pt x="3592" y="1846"/>
                    <a:pt x="2729" y="1139"/>
                  </a:cubicBezTo>
                  <a:cubicBezTo>
                    <a:pt x="2042" y="570"/>
                    <a:pt x="1217" y="197"/>
                    <a:pt x="334" y="60"/>
                  </a:cubicBezTo>
                  <a:cubicBezTo>
                    <a:pt x="236" y="20"/>
                    <a:pt x="15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1"/>
            <p:cNvSpPr/>
            <p:nvPr/>
          </p:nvSpPr>
          <p:spPr>
            <a:xfrm>
              <a:off x="2732246" y="3068474"/>
              <a:ext cx="357093" cy="68272"/>
            </a:xfrm>
            <a:custGeom>
              <a:rect b="b" l="l" r="r" t="t"/>
              <a:pathLst>
                <a:path extrusionOk="0" h="2278" w="11915">
                  <a:moveTo>
                    <a:pt x="4393" y="0"/>
                  </a:moveTo>
                  <a:cubicBezTo>
                    <a:pt x="3416" y="0"/>
                    <a:pt x="2443" y="167"/>
                    <a:pt x="1512" y="511"/>
                  </a:cubicBezTo>
                  <a:cubicBezTo>
                    <a:pt x="962" y="668"/>
                    <a:pt x="472" y="943"/>
                    <a:pt x="1" y="1218"/>
                  </a:cubicBezTo>
                  <a:cubicBezTo>
                    <a:pt x="60" y="1238"/>
                    <a:pt x="99" y="1238"/>
                    <a:pt x="138" y="1257"/>
                  </a:cubicBezTo>
                  <a:cubicBezTo>
                    <a:pt x="786" y="904"/>
                    <a:pt x="1473" y="570"/>
                    <a:pt x="2238" y="374"/>
                  </a:cubicBezTo>
                  <a:cubicBezTo>
                    <a:pt x="2962" y="196"/>
                    <a:pt x="3704" y="104"/>
                    <a:pt x="4439" y="104"/>
                  </a:cubicBezTo>
                  <a:cubicBezTo>
                    <a:pt x="4761" y="104"/>
                    <a:pt x="5081" y="122"/>
                    <a:pt x="5398" y="158"/>
                  </a:cubicBezTo>
                  <a:cubicBezTo>
                    <a:pt x="7322" y="374"/>
                    <a:pt x="9010" y="1316"/>
                    <a:pt x="10796" y="1944"/>
                  </a:cubicBezTo>
                  <a:cubicBezTo>
                    <a:pt x="11130" y="2082"/>
                    <a:pt x="11463" y="2180"/>
                    <a:pt x="11817" y="2278"/>
                  </a:cubicBezTo>
                  <a:cubicBezTo>
                    <a:pt x="11856" y="2239"/>
                    <a:pt x="11876" y="2219"/>
                    <a:pt x="11915" y="2199"/>
                  </a:cubicBezTo>
                  <a:cubicBezTo>
                    <a:pt x="10266" y="1748"/>
                    <a:pt x="8735" y="943"/>
                    <a:pt x="7126" y="433"/>
                  </a:cubicBezTo>
                  <a:cubicBezTo>
                    <a:pt x="6232" y="148"/>
                    <a:pt x="5311" y="0"/>
                    <a:pt x="4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1"/>
            <p:cNvSpPr/>
            <p:nvPr/>
          </p:nvSpPr>
          <p:spPr>
            <a:xfrm>
              <a:off x="2946379" y="3159732"/>
              <a:ext cx="78252" cy="4076"/>
            </a:xfrm>
            <a:custGeom>
              <a:rect b="b" l="l" r="r" t="t"/>
              <a:pathLst>
                <a:path extrusionOk="0" h="136" w="2611">
                  <a:moveTo>
                    <a:pt x="1402" y="1"/>
                  </a:moveTo>
                  <a:cubicBezTo>
                    <a:pt x="947" y="1"/>
                    <a:pt x="486" y="25"/>
                    <a:pt x="20" y="77"/>
                  </a:cubicBezTo>
                  <a:lnTo>
                    <a:pt x="0" y="77"/>
                  </a:lnTo>
                  <a:cubicBezTo>
                    <a:pt x="79" y="116"/>
                    <a:pt x="177" y="116"/>
                    <a:pt x="275" y="136"/>
                  </a:cubicBezTo>
                  <a:lnTo>
                    <a:pt x="373" y="136"/>
                  </a:lnTo>
                  <a:cubicBezTo>
                    <a:pt x="708" y="103"/>
                    <a:pt x="1055" y="89"/>
                    <a:pt x="1401" y="89"/>
                  </a:cubicBezTo>
                  <a:cubicBezTo>
                    <a:pt x="1683" y="89"/>
                    <a:pt x="1964" y="98"/>
                    <a:pt x="2238" y="116"/>
                  </a:cubicBezTo>
                  <a:cubicBezTo>
                    <a:pt x="2356" y="116"/>
                    <a:pt x="2473" y="77"/>
                    <a:pt x="2611" y="57"/>
                  </a:cubicBezTo>
                  <a:cubicBezTo>
                    <a:pt x="2212" y="20"/>
                    <a:pt x="1809" y="1"/>
                    <a:pt x="1402" y="1"/>
                  </a:cubicBezTo>
                  <a:close/>
                </a:path>
              </a:pathLst>
            </a:custGeom>
            <a:solidFill>
              <a:srgbClr val="FFF1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1"/>
            <p:cNvSpPr/>
            <p:nvPr/>
          </p:nvSpPr>
          <p:spPr>
            <a:xfrm>
              <a:off x="2727541" y="2885298"/>
              <a:ext cx="104146" cy="203706"/>
            </a:xfrm>
            <a:custGeom>
              <a:rect b="b" l="l" r="r" t="t"/>
              <a:pathLst>
                <a:path extrusionOk="0" h="6797" w="3475">
                  <a:moveTo>
                    <a:pt x="3459" y="1"/>
                  </a:moveTo>
                  <a:cubicBezTo>
                    <a:pt x="3457" y="1"/>
                    <a:pt x="3455" y="3"/>
                    <a:pt x="3455" y="9"/>
                  </a:cubicBezTo>
                  <a:cubicBezTo>
                    <a:pt x="3279" y="205"/>
                    <a:pt x="3161" y="480"/>
                    <a:pt x="3043" y="696"/>
                  </a:cubicBezTo>
                  <a:cubicBezTo>
                    <a:pt x="2906" y="951"/>
                    <a:pt x="2768" y="1186"/>
                    <a:pt x="2650" y="1441"/>
                  </a:cubicBezTo>
                  <a:cubicBezTo>
                    <a:pt x="2160" y="2305"/>
                    <a:pt x="1708" y="3188"/>
                    <a:pt x="1276" y="4072"/>
                  </a:cubicBezTo>
                  <a:lnTo>
                    <a:pt x="609" y="5387"/>
                  </a:lnTo>
                  <a:cubicBezTo>
                    <a:pt x="491" y="5603"/>
                    <a:pt x="393" y="5838"/>
                    <a:pt x="295" y="6054"/>
                  </a:cubicBezTo>
                  <a:cubicBezTo>
                    <a:pt x="158" y="6270"/>
                    <a:pt x="99" y="6525"/>
                    <a:pt x="1" y="6741"/>
                  </a:cubicBezTo>
                  <a:cubicBezTo>
                    <a:pt x="1" y="6769"/>
                    <a:pt x="20" y="6797"/>
                    <a:pt x="39" y="6797"/>
                  </a:cubicBezTo>
                  <a:cubicBezTo>
                    <a:pt x="46" y="6797"/>
                    <a:pt x="54" y="6792"/>
                    <a:pt x="60" y="6780"/>
                  </a:cubicBezTo>
                  <a:lnTo>
                    <a:pt x="511" y="6054"/>
                  </a:lnTo>
                  <a:cubicBezTo>
                    <a:pt x="629" y="5799"/>
                    <a:pt x="786" y="5563"/>
                    <a:pt x="904" y="5308"/>
                  </a:cubicBezTo>
                  <a:cubicBezTo>
                    <a:pt x="1375" y="4464"/>
                    <a:pt x="1787" y="3601"/>
                    <a:pt x="2219" y="2717"/>
                  </a:cubicBezTo>
                  <a:cubicBezTo>
                    <a:pt x="2454" y="2266"/>
                    <a:pt x="2650" y="1834"/>
                    <a:pt x="2866" y="1383"/>
                  </a:cubicBezTo>
                  <a:cubicBezTo>
                    <a:pt x="2984" y="1167"/>
                    <a:pt x="3082" y="951"/>
                    <a:pt x="3180" y="735"/>
                  </a:cubicBezTo>
                  <a:cubicBezTo>
                    <a:pt x="3279" y="499"/>
                    <a:pt x="3396" y="283"/>
                    <a:pt x="3475" y="48"/>
                  </a:cubicBezTo>
                  <a:cubicBezTo>
                    <a:pt x="3475" y="19"/>
                    <a:pt x="3464" y="1"/>
                    <a:pt x="3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1"/>
            <p:cNvSpPr/>
            <p:nvPr/>
          </p:nvSpPr>
          <p:spPr>
            <a:xfrm>
              <a:off x="2838129" y="2879064"/>
              <a:ext cx="163996" cy="114995"/>
            </a:xfrm>
            <a:custGeom>
              <a:rect b="b" l="l" r="r" t="t"/>
              <a:pathLst>
                <a:path extrusionOk="0" h="3837" w="5472">
                  <a:moveTo>
                    <a:pt x="40" y="1"/>
                  </a:moveTo>
                  <a:cubicBezTo>
                    <a:pt x="1" y="1"/>
                    <a:pt x="1" y="20"/>
                    <a:pt x="40" y="20"/>
                  </a:cubicBezTo>
                  <a:cubicBezTo>
                    <a:pt x="256" y="118"/>
                    <a:pt x="2493" y="1355"/>
                    <a:pt x="3396" y="2003"/>
                  </a:cubicBezTo>
                  <a:cubicBezTo>
                    <a:pt x="3730" y="2258"/>
                    <a:pt x="4064" y="2552"/>
                    <a:pt x="4378" y="2827"/>
                  </a:cubicBezTo>
                  <a:cubicBezTo>
                    <a:pt x="4554" y="2984"/>
                    <a:pt x="4751" y="3141"/>
                    <a:pt x="4908" y="3318"/>
                  </a:cubicBezTo>
                  <a:lnTo>
                    <a:pt x="5438" y="3828"/>
                  </a:lnTo>
                  <a:cubicBezTo>
                    <a:pt x="5443" y="3834"/>
                    <a:pt x="5449" y="3836"/>
                    <a:pt x="5454" y="3836"/>
                  </a:cubicBezTo>
                  <a:cubicBezTo>
                    <a:pt x="5465" y="3836"/>
                    <a:pt x="5471" y="3822"/>
                    <a:pt x="5457" y="3809"/>
                  </a:cubicBezTo>
                  <a:cubicBezTo>
                    <a:pt x="5202" y="3436"/>
                    <a:pt x="4908" y="3122"/>
                    <a:pt x="4594" y="2827"/>
                  </a:cubicBezTo>
                  <a:cubicBezTo>
                    <a:pt x="4299" y="2493"/>
                    <a:pt x="3985" y="2219"/>
                    <a:pt x="3632" y="1964"/>
                  </a:cubicBezTo>
                  <a:cubicBezTo>
                    <a:pt x="2317" y="962"/>
                    <a:pt x="864" y="295"/>
                    <a:pt x="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2611648" y="2455890"/>
              <a:ext cx="160639" cy="228072"/>
            </a:xfrm>
            <a:custGeom>
              <a:rect b="b" l="l" r="r" t="t"/>
              <a:pathLst>
                <a:path extrusionOk="0" h="7610" w="5360">
                  <a:moveTo>
                    <a:pt x="4456" y="1"/>
                  </a:moveTo>
                  <a:cubicBezTo>
                    <a:pt x="4133" y="1"/>
                    <a:pt x="1" y="1657"/>
                    <a:pt x="1" y="1657"/>
                  </a:cubicBezTo>
                  <a:cubicBezTo>
                    <a:pt x="1" y="1657"/>
                    <a:pt x="629" y="3129"/>
                    <a:pt x="766" y="4424"/>
                  </a:cubicBezTo>
                  <a:lnTo>
                    <a:pt x="766" y="4719"/>
                  </a:lnTo>
                  <a:lnTo>
                    <a:pt x="766" y="4778"/>
                  </a:lnTo>
                  <a:cubicBezTo>
                    <a:pt x="747" y="5367"/>
                    <a:pt x="884" y="7467"/>
                    <a:pt x="1964" y="7604"/>
                  </a:cubicBezTo>
                  <a:cubicBezTo>
                    <a:pt x="1998" y="7608"/>
                    <a:pt x="2033" y="7610"/>
                    <a:pt x="2068" y="7610"/>
                  </a:cubicBezTo>
                  <a:cubicBezTo>
                    <a:pt x="3183" y="7610"/>
                    <a:pt x="4768" y="5834"/>
                    <a:pt x="5301" y="4464"/>
                  </a:cubicBezTo>
                  <a:cubicBezTo>
                    <a:pt x="5359" y="4346"/>
                    <a:pt x="5085" y="3404"/>
                    <a:pt x="4849" y="2246"/>
                  </a:cubicBezTo>
                  <a:cubicBezTo>
                    <a:pt x="4692" y="1539"/>
                    <a:pt x="4555" y="754"/>
                    <a:pt x="4476" y="8"/>
                  </a:cubicBezTo>
                  <a:cubicBezTo>
                    <a:pt x="4475" y="3"/>
                    <a:pt x="4469" y="1"/>
                    <a:pt x="4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2612847" y="2457868"/>
              <a:ext cx="124735" cy="140649"/>
            </a:xfrm>
            <a:custGeom>
              <a:rect b="b" l="l" r="r" t="t"/>
              <a:pathLst>
                <a:path extrusionOk="0" h="4693" w="4162">
                  <a:moveTo>
                    <a:pt x="4161" y="1"/>
                  </a:moveTo>
                  <a:lnTo>
                    <a:pt x="4161" y="1"/>
                  </a:lnTo>
                  <a:cubicBezTo>
                    <a:pt x="3180" y="315"/>
                    <a:pt x="0" y="1571"/>
                    <a:pt x="0" y="1571"/>
                  </a:cubicBezTo>
                  <a:cubicBezTo>
                    <a:pt x="0" y="1571"/>
                    <a:pt x="609" y="3063"/>
                    <a:pt x="746" y="4339"/>
                  </a:cubicBezTo>
                  <a:lnTo>
                    <a:pt x="746" y="4633"/>
                  </a:lnTo>
                  <a:lnTo>
                    <a:pt x="746" y="4692"/>
                  </a:lnTo>
                  <a:cubicBezTo>
                    <a:pt x="903" y="4692"/>
                    <a:pt x="1040" y="4692"/>
                    <a:pt x="1217" y="4653"/>
                  </a:cubicBezTo>
                  <a:cubicBezTo>
                    <a:pt x="3651" y="4339"/>
                    <a:pt x="4083" y="1257"/>
                    <a:pt x="416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2515776" y="2223504"/>
              <a:ext cx="275334" cy="336203"/>
            </a:xfrm>
            <a:custGeom>
              <a:rect b="b" l="l" r="r" t="t"/>
              <a:pathLst>
                <a:path extrusionOk="0" h="11218" w="9187">
                  <a:moveTo>
                    <a:pt x="4798" y="1"/>
                  </a:moveTo>
                  <a:cubicBezTo>
                    <a:pt x="4108" y="1"/>
                    <a:pt x="3433" y="177"/>
                    <a:pt x="2866" y="559"/>
                  </a:cubicBezTo>
                  <a:cubicBezTo>
                    <a:pt x="1512" y="1442"/>
                    <a:pt x="1" y="7527"/>
                    <a:pt x="1139" y="9568"/>
                  </a:cubicBezTo>
                  <a:cubicBezTo>
                    <a:pt x="1802" y="10701"/>
                    <a:pt x="2925" y="11217"/>
                    <a:pt x="4096" y="11217"/>
                  </a:cubicBezTo>
                  <a:cubicBezTo>
                    <a:pt x="5074" y="11217"/>
                    <a:pt x="6086" y="10857"/>
                    <a:pt x="6890" y="10196"/>
                  </a:cubicBezTo>
                  <a:cubicBezTo>
                    <a:pt x="8107" y="9215"/>
                    <a:pt x="9186" y="4523"/>
                    <a:pt x="8774" y="2855"/>
                  </a:cubicBezTo>
                  <a:cubicBezTo>
                    <a:pt x="8340" y="1103"/>
                    <a:pt x="6523" y="1"/>
                    <a:pt x="4798"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2629301" y="2388458"/>
              <a:ext cx="10639" cy="27093"/>
            </a:xfrm>
            <a:custGeom>
              <a:rect b="b" l="l" r="r" t="t"/>
              <a:pathLst>
                <a:path extrusionOk="0" h="904" w="355">
                  <a:moveTo>
                    <a:pt x="236" y="1"/>
                  </a:moveTo>
                  <a:lnTo>
                    <a:pt x="236" y="1"/>
                  </a:lnTo>
                  <a:cubicBezTo>
                    <a:pt x="79" y="295"/>
                    <a:pt x="1" y="786"/>
                    <a:pt x="354" y="904"/>
                  </a:cubicBezTo>
                  <a:lnTo>
                    <a:pt x="354" y="884"/>
                  </a:lnTo>
                  <a:cubicBezTo>
                    <a:pt x="99" y="727"/>
                    <a:pt x="158" y="354"/>
                    <a:pt x="256" y="40"/>
                  </a:cubicBezTo>
                  <a:lnTo>
                    <a:pt x="2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2628042" y="2381265"/>
              <a:ext cx="34106" cy="30959"/>
            </a:xfrm>
            <a:custGeom>
              <a:rect b="b" l="l" r="r" t="t"/>
              <a:pathLst>
                <a:path extrusionOk="0" h="1033" w="1138">
                  <a:moveTo>
                    <a:pt x="584" y="1"/>
                  </a:moveTo>
                  <a:cubicBezTo>
                    <a:pt x="184" y="1"/>
                    <a:pt x="1" y="932"/>
                    <a:pt x="435" y="1026"/>
                  </a:cubicBezTo>
                  <a:cubicBezTo>
                    <a:pt x="457" y="1030"/>
                    <a:pt x="478" y="1033"/>
                    <a:pt x="499" y="1033"/>
                  </a:cubicBezTo>
                  <a:cubicBezTo>
                    <a:pt x="928" y="1033"/>
                    <a:pt x="1137" y="99"/>
                    <a:pt x="632" y="5"/>
                  </a:cubicBezTo>
                  <a:cubicBezTo>
                    <a:pt x="615" y="2"/>
                    <a:pt x="599"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2566964" y="2376470"/>
              <a:ext cx="16483" cy="23227"/>
            </a:xfrm>
            <a:custGeom>
              <a:rect b="b" l="l" r="r" t="t"/>
              <a:pathLst>
                <a:path extrusionOk="0" h="775" w="550">
                  <a:moveTo>
                    <a:pt x="543" y="1"/>
                  </a:moveTo>
                  <a:cubicBezTo>
                    <a:pt x="532" y="1"/>
                    <a:pt x="511" y="19"/>
                    <a:pt x="511" y="48"/>
                  </a:cubicBezTo>
                  <a:cubicBezTo>
                    <a:pt x="432" y="362"/>
                    <a:pt x="314" y="695"/>
                    <a:pt x="20" y="754"/>
                  </a:cubicBezTo>
                  <a:cubicBezTo>
                    <a:pt x="20" y="754"/>
                    <a:pt x="0" y="774"/>
                    <a:pt x="20" y="774"/>
                  </a:cubicBezTo>
                  <a:cubicBezTo>
                    <a:pt x="27" y="774"/>
                    <a:pt x="34" y="774"/>
                    <a:pt x="41" y="774"/>
                  </a:cubicBezTo>
                  <a:cubicBezTo>
                    <a:pt x="379" y="774"/>
                    <a:pt x="511" y="316"/>
                    <a:pt x="550" y="8"/>
                  </a:cubicBezTo>
                  <a:cubicBezTo>
                    <a:pt x="550" y="3"/>
                    <a:pt x="547" y="1"/>
                    <a:pt x="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2554826" y="2364542"/>
              <a:ext cx="33686" cy="31409"/>
            </a:xfrm>
            <a:custGeom>
              <a:rect b="b" l="l" r="r" t="t"/>
              <a:pathLst>
                <a:path extrusionOk="0" h="1048" w="1124">
                  <a:moveTo>
                    <a:pt x="628" y="1"/>
                  </a:moveTo>
                  <a:cubicBezTo>
                    <a:pt x="199" y="1"/>
                    <a:pt x="1" y="887"/>
                    <a:pt x="405" y="1034"/>
                  </a:cubicBezTo>
                  <a:cubicBezTo>
                    <a:pt x="435" y="1043"/>
                    <a:pt x="464" y="1047"/>
                    <a:pt x="491" y="1047"/>
                  </a:cubicBezTo>
                  <a:cubicBezTo>
                    <a:pt x="908" y="1047"/>
                    <a:pt x="1124" y="142"/>
                    <a:pt x="719" y="14"/>
                  </a:cubicBezTo>
                  <a:cubicBezTo>
                    <a:pt x="688" y="5"/>
                    <a:pt x="657" y="1"/>
                    <a:pt x="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2641079" y="2349047"/>
              <a:ext cx="34136" cy="26014"/>
            </a:xfrm>
            <a:custGeom>
              <a:rect b="b" l="l" r="r" t="t"/>
              <a:pathLst>
                <a:path extrusionOk="0" h="868" w="1139">
                  <a:moveTo>
                    <a:pt x="236" y="1"/>
                  </a:moveTo>
                  <a:cubicBezTo>
                    <a:pt x="138" y="1"/>
                    <a:pt x="40" y="99"/>
                    <a:pt x="40" y="197"/>
                  </a:cubicBezTo>
                  <a:cubicBezTo>
                    <a:pt x="0" y="393"/>
                    <a:pt x="157" y="570"/>
                    <a:pt x="295" y="688"/>
                  </a:cubicBezTo>
                  <a:cubicBezTo>
                    <a:pt x="453" y="793"/>
                    <a:pt x="612" y="867"/>
                    <a:pt x="798" y="867"/>
                  </a:cubicBezTo>
                  <a:cubicBezTo>
                    <a:pt x="820" y="867"/>
                    <a:pt x="842" y="866"/>
                    <a:pt x="864" y="864"/>
                  </a:cubicBezTo>
                  <a:cubicBezTo>
                    <a:pt x="1060" y="805"/>
                    <a:pt x="1139" y="531"/>
                    <a:pt x="982" y="413"/>
                  </a:cubicBezTo>
                  <a:cubicBezTo>
                    <a:pt x="864" y="315"/>
                    <a:pt x="766" y="236"/>
                    <a:pt x="648" y="177"/>
                  </a:cubicBezTo>
                  <a:cubicBezTo>
                    <a:pt x="491" y="79"/>
                    <a:pt x="393"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2556954" y="2330646"/>
              <a:ext cx="36503" cy="20739"/>
            </a:xfrm>
            <a:custGeom>
              <a:rect b="b" l="l" r="r" t="t"/>
              <a:pathLst>
                <a:path extrusionOk="0" h="692" w="1218">
                  <a:moveTo>
                    <a:pt x="933" y="1"/>
                  </a:moveTo>
                  <a:cubicBezTo>
                    <a:pt x="828" y="1"/>
                    <a:pt x="738" y="38"/>
                    <a:pt x="629" y="65"/>
                  </a:cubicBezTo>
                  <a:cubicBezTo>
                    <a:pt x="491" y="124"/>
                    <a:pt x="354" y="144"/>
                    <a:pt x="216" y="203"/>
                  </a:cubicBezTo>
                  <a:cubicBezTo>
                    <a:pt x="20" y="242"/>
                    <a:pt x="1" y="536"/>
                    <a:pt x="197" y="615"/>
                  </a:cubicBezTo>
                  <a:cubicBezTo>
                    <a:pt x="300" y="667"/>
                    <a:pt x="404" y="691"/>
                    <a:pt x="508" y="691"/>
                  </a:cubicBezTo>
                  <a:cubicBezTo>
                    <a:pt x="600" y="691"/>
                    <a:pt x="693" y="671"/>
                    <a:pt x="786" y="634"/>
                  </a:cubicBezTo>
                  <a:cubicBezTo>
                    <a:pt x="982" y="556"/>
                    <a:pt x="1139" y="458"/>
                    <a:pt x="1198" y="261"/>
                  </a:cubicBezTo>
                  <a:cubicBezTo>
                    <a:pt x="1217" y="163"/>
                    <a:pt x="1178" y="46"/>
                    <a:pt x="1080" y="26"/>
                  </a:cubicBezTo>
                  <a:cubicBezTo>
                    <a:pt x="1026" y="8"/>
                    <a:pt x="978" y="1"/>
                    <a:pt x="9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2611648" y="2479656"/>
              <a:ext cx="21459" cy="8841"/>
            </a:xfrm>
            <a:custGeom>
              <a:rect b="b" l="l" r="r" t="t"/>
              <a:pathLst>
                <a:path extrusionOk="0" h="295" w="716">
                  <a:moveTo>
                    <a:pt x="40" y="0"/>
                  </a:moveTo>
                  <a:cubicBezTo>
                    <a:pt x="40" y="0"/>
                    <a:pt x="1" y="0"/>
                    <a:pt x="1" y="39"/>
                  </a:cubicBezTo>
                  <a:cubicBezTo>
                    <a:pt x="60" y="177"/>
                    <a:pt x="217" y="275"/>
                    <a:pt x="374" y="295"/>
                  </a:cubicBezTo>
                  <a:cubicBezTo>
                    <a:pt x="531" y="295"/>
                    <a:pt x="629" y="196"/>
                    <a:pt x="688" y="79"/>
                  </a:cubicBezTo>
                  <a:cubicBezTo>
                    <a:pt x="716" y="51"/>
                    <a:pt x="704" y="23"/>
                    <a:pt x="688" y="23"/>
                  </a:cubicBezTo>
                  <a:cubicBezTo>
                    <a:pt x="681" y="23"/>
                    <a:pt x="674" y="28"/>
                    <a:pt x="668" y="39"/>
                  </a:cubicBezTo>
                  <a:cubicBezTo>
                    <a:pt x="579" y="75"/>
                    <a:pt x="490" y="160"/>
                    <a:pt x="385" y="160"/>
                  </a:cubicBezTo>
                  <a:cubicBezTo>
                    <a:pt x="375" y="160"/>
                    <a:pt x="365" y="159"/>
                    <a:pt x="354" y="157"/>
                  </a:cubicBezTo>
                  <a:cubicBezTo>
                    <a:pt x="236" y="138"/>
                    <a:pt x="138" y="5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1"/>
            <p:cNvSpPr/>
            <p:nvPr/>
          </p:nvSpPr>
          <p:spPr>
            <a:xfrm>
              <a:off x="2572628" y="2338108"/>
              <a:ext cx="56134" cy="120989"/>
            </a:xfrm>
            <a:custGeom>
              <a:rect b="b" l="l" r="r" t="t"/>
              <a:pathLst>
                <a:path extrusionOk="0" h="4037" w="1873">
                  <a:moveTo>
                    <a:pt x="1196" y="1"/>
                  </a:moveTo>
                  <a:cubicBezTo>
                    <a:pt x="1185" y="1"/>
                    <a:pt x="1173" y="5"/>
                    <a:pt x="1166" y="12"/>
                  </a:cubicBezTo>
                  <a:cubicBezTo>
                    <a:pt x="655" y="994"/>
                    <a:pt x="302" y="2152"/>
                    <a:pt x="7" y="3192"/>
                  </a:cubicBezTo>
                  <a:cubicBezTo>
                    <a:pt x="0" y="3235"/>
                    <a:pt x="60" y="3249"/>
                    <a:pt x="144" y="3249"/>
                  </a:cubicBezTo>
                  <a:cubicBezTo>
                    <a:pt x="292" y="3249"/>
                    <a:pt x="514" y="3205"/>
                    <a:pt x="577" y="3192"/>
                  </a:cubicBezTo>
                  <a:lnTo>
                    <a:pt x="577" y="3192"/>
                  </a:lnTo>
                  <a:cubicBezTo>
                    <a:pt x="577" y="3192"/>
                    <a:pt x="479" y="3546"/>
                    <a:pt x="420" y="3801"/>
                  </a:cubicBezTo>
                  <a:lnTo>
                    <a:pt x="420" y="3820"/>
                  </a:lnTo>
                  <a:lnTo>
                    <a:pt x="420" y="3840"/>
                  </a:lnTo>
                  <a:cubicBezTo>
                    <a:pt x="420" y="3879"/>
                    <a:pt x="459" y="3899"/>
                    <a:pt x="479" y="3918"/>
                  </a:cubicBezTo>
                  <a:cubicBezTo>
                    <a:pt x="498" y="3918"/>
                    <a:pt x="518" y="3938"/>
                    <a:pt x="557" y="3938"/>
                  </a:cubicBezTo>
                  <a:cubicBezTo>
                    <a:pt x="577" y="3938"/>
                    <a:pt x="596" y="3977"/>
                    <a:pt x="616" y="3977"/>
                  </a:cubicBezTo>
                  <a:cubicBezTo>
                    <a:pt x="753" y="4017"/>
                    <a:pt x="891" y="4036"/>
                    <a:pt x="1009" y="4036"/>
                  </a:cubicBezTo>
                  <a:cubicBezTo>
                    <a:pt x="1303" y="4036"/>
                    <a:pt x="1597" y="3977"/>
                    <a:pt x="1853" y="3722"/>
                  </a:cubicBezTo>
                  <a:cubicBezTo>
                    <a:pt x="1872" y="3703"/>
                    <a:pt x="1853" y="3683"/>
                    <a:pt x="1754" y="3683"/>
                  </a:cubicBezTo>
                  <a:cubicBezTo>
                    <a:pt x="1471" y="3801"/>
                    <a:pt x="1237" y="3862"/>
                    <a:pt x="1010" y="3862"/>
                  </a:cubicBezTo>
                  <a:cubicBezTo>
                    <a:pt x="860" y="3862"/>
                    <a:pt x="713" y="3836"/>
                    <a:pt x="557" y="3781"/>
                  </a:cubicBezTo>
                  <a:cubicBezTo>
                    <a:pt x="577" y="3683"/>
                    <a:pt x="812" y="2996"/>
                    <a:pt x="793" y="2957"/>
                  </a:cubicBezTo>
                  <a:cubicBezTo>
                    <a:pt x="776" y="2954"/>
                    <a:pt x="757" y="2953"/>
                    <a:pt x="735" y="2953"/>
                  </a:cubicBezTo>
                  <a:cubicBezTo>
                    <a:pt x="601" y="2953"/>
                    <a:pt x="381" y="2999"/>
                    <a:pt x="263" y="3016"/>
                  </a:cubicBezTo>
                  <a:cubicBezTo>
                    <a:pt x="518" y="2015"/>
                    <a:pt x="969" y="1053"/>
                    <a:pt x="1205" y="52"/>
                  </a:cubicBezTo>
                  <a:cubicBezTo>
                    <a:pt x="1230" y="14"/>
                    <a:pt x="1215" y="1"/>
                    <a:pt x="1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1"/>
            <p:cNvSpPr/>
            <p:nvPr/>
          </p:nvSpPr>
          <p:spPr>
            <a:xfrm>
              <a:off x="2541070" y="2199738"/>
              <a:ext cx="294156" cy="238831"/>
            </a:xfrm>
            <a:custGeom>
              <a:rect b="b" l="l" r="r" t="t"/>
              <a:pathLst>
                <a:path extrusionOk="0" h="7969" w="9815">
                  <a:moveTo>
                    <a:pt x="3332" y="0"/>
                  </a:moveTo>
                  <a:cubicBezTo>
                    <a:pt x="3036" y="0"/>
                    <a:pt x="2696" y="73"/>
                    <a:pt x="2336" y="292"/>
                  </a:cubicBezTo>
                  <a:cubicBezTo>
                    <a:pt x="1237" y="959"/>
                    <a:pt x="962" y="2274"/>
                    <a:pt x="962" y="2274"/>
                  </a:cubicBezTo>
                  <a:cubicBezTo>
                    <a:pt x="1" y="2922"/>
                    <a:pt x="236" y="3942"/>
                    <a:pt x="550" y="4099"/>
                  </a:cubicBezTo>
                  <a:lnTo>
                    <a:pt x="1080" y="3157"/>
                  </a:lnTo>
                  <a:cubicBezTo>
                    <a:pt x="1212" y="3174"/>
                    <a:pt x="1339" y="3182"/>
                    <a:pt x="1460" y="3182"/>
                  </a:cubicBezTo>
                  <a:cubicBezTo>
                    <a:pt x="2747" y="3182"/>
                    <a:pt x="3435" y="2313"/>
                    <a:pt x="3435" y="2313"/>
                  </a:cubicBezTo>
                  <a:lnTo>
                    <a:pt x="3435" y="2313"/>
                  </a:lnTo>
                  <a:cubicBezTo>
                    <a:pt x="3200" y="5022"/>
                    <a:pt x="6615" y="5101"/>
                    <a:pt x="6615" y="5101"/>
                  </a:cubicBezTo>
                  <a:cubicBezTo>
                    <a:pt x="6144" y="6259"/>
                    <a:pt x="6556" y="7868"/>
                    <a:pt x="7832" y="7966"/>
                  </a:cubicBezTo>
                  <a:cubicBezTo>
                    <a:pt x="7847" y="7968"/>
                    <a:pt x="7863" y="7969"/>
                    <a:pt x="7879" y="7969"/>
                  </a:cubicBezTo>
                  <a:cubicBezTo>
                    <a:pt x="8272" y="7969"/>
                    <a:pt x="8842" y="7508"/>
                    <a:pt x="9069" y="6867"/>
                  </a:cubicBezTo>
                  <a:cubicBezTo>
                    <a:pt x="9422" y="5905"/>
                    <a:pt x="9088" y="5375"/>
                    <a:pt x="9088" y="5375"/>
                  </a:cubicBezTo>
                  <a:cubicBezTo>
                    <a:pt x="9088" y="5375"/>
                    <a:pt x="9815" y="4688"/>
                    <a:pt x="9716" y="3452"/>
                  </a:cubicBezTo>
                  <a:cubicBezTo>
                    <a:pt x="9618" y="2235"/>
                    <a:pt x="8009" y="1666"/>
                    <a:pt x="8009" y="1666"/>
                  </a:cubicBezTo>
                  <a:cubicBezTo>
                    <a:pt x="8009" y="1666"/>
                    <a:pt x="7656" y="468"/>
                    <a:pt x="6458" y="115"/>
                  </a:cubicBezTo>
                  <a:cubicBezTo>
                    <a:pt x="6167" y="35"/>
                    <a:pt x="5895" y="5"/>
                    <a:pt x="5649" y="5"/>
                  </a:cubicBezTo>
                  <a:cubicBezTo>
                    <a:pt x="4869" y="5"/>
                    <a:pt x="4358" y="311"/>
                    <a:pt x="4358" y="311"/>
                  </a:cubicBezTo>
                  <a:cubicBezTo>
                    <a:pt x="4358" y="311"/>
                    <a:pt x="3940" y="0"/>
                    <a:pt x="33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1"/>
            <p:cNvSpPr/>
            <p:nvPr/>
          </p:nvSpPr>
          <p:spPr>
            <a:xfrm>
              <a:off x="2722836" y="2357409"/>
              <a:ext cx="75914" cy="94286"/>
            </a:xfrm>
            <a:custGeom>
              <a:rect b="b" l="l" r="r" t="t"/>
              <a:pathLst>
                <a:path extrusionOk="0" h="3146" w="2533">
                  <a:moveTo>
                    <a:pt x="1603" y="0"/>
                  </a:moveTo>
                  <a:cubicBezTo>
                    <a:pt x="917" y="0"/>
                    <a:pt x="158" y="1371"/>
                    <a:pt x="158" y="1371"/>
                  </a:cubicBezTo>
                  <a:lnTo>
                    <a:pt x="1" y="2686"/>
                  </a:lnTo>
                  <a:cubicBezTo>
                    <a:pt x="1" y="2686"/>
                    <a:pt x="237" y="3145"/>
                    <a:pt x="729" y="3145"/>
                  </a:cubicBezTo>
                  <a:cubicBezTo>
                    <a:pt x="855" y="3145"/>
                    <a:pt x="998" y="3115"/>
                    <a:pt x="1159" y="3039"/>
                  </a:cubicBezTo>
                  <a:cubicBezTo>
                    <a:pt x="1944" y="2646"/>
                    <a:pt x="2533" y="350"/>
                    <a:pt x="1787" y="36"/>
                  </a:cubicBezTo>
                  <a:cubicBezTo>
                    <a:pt x="1727" y="11"/>
                    <a:pt x="1665" y="0"/>
                    <a:pt x="1603" y="0"/>
                  </a:cubicBezTo>
                  <a:close/>
                </a:path>
              </a:pathLst>
            </a:custGeom>
            <a:solidFill>
              <a:srgbClr val="AD6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1"/>
            <p:cNvSpPr/>
            <p:nvPr/>
          </p:nvSpPr>
          <p:spPr>
            <a:xfrm>
              <a:off x="2734614" y="2378478"/>
              <a:ext cx="37073" cy="59490"/>
            </a:xfrm>
            <a:custGeom>
              <a:rect b="b" l="l" r="r" t="t"/>
              <a:pathLst>
                <a:path extrusionOk="0" h="1985" w="1237">
                  <a:moveTo>
                    <a:pt x="1237" y="0"/>
                  </a:moveTo>
                  <a:lnTo>
                    <a:pt x="1237" y="0"/>
                  </a:lnTo>
                  <a:cubicBezTo>
                    <a:pt x="471" y="138"/>
                    <a:pt x="0" y="1217"/>
                    <a:pt x="79" y="1904"/>
                  </a:cubicBezTo>
                  <a:lnTo>
                    <a:pt x="79" y="1943"/>
                  </a:lnTo>
                  <a:cubicBezTo>
                    <a:pt x="67" y="1968"/>
                    <a:pt x="99" y="1984"/>
                    <a:pt x="131" y="1984"/>
                  </a:cubicBezTo>
                  <a:cubicBezTo>
                    <a:pt x="150" y="1984"/>
                    <a:pt x="169" y="1978"/>
                    <a:pt x="177" y="1963"/>
                  </a:cubicBezTo>
                  <a:cubicBezTo>
                    <a:pt x="236" y="1786"/>
                    <a:pt x="295" y="1610"/>
                    <a:pt x="393" y="1472"/>
                  </a:cubicBezTo>
                  <a:cubicBezTo>
                    <a:pt x="514" y="1299"/>
                    <a:pt x="650" y="1233"/>
                    <a:pt x="855" y="1233"/>
                  </a:cubicBezTo>
                  <a:cubicBezTo>
                    <a:pt x="883" y="1233"/>
                    <a:pt x="912" y="1234"/>
                    <a:pt x="942" y="1237"/>
                  </a:cubicBezTo>
                  <a:cubicBezTo>
                    <a:pt x="962" y="1237"/>
                    <a:pt x="982" y="1217"/>
                    <a:pt x="962" y="1217"/>
                  </a:cubicBezTo>
                  <a:cubicBezTo>
                    <a:pt x="874" y="1170"/>
                    <a:pt x="793" y="1149"/>
                    <a:pt x="718" y="1149"/>
                  </a:cubicBezTo>
                  <a:cubicBezTo>
                    <a:pt x="543" y="1149"/>
                    <a:pt x="405" y="1262"/>
                    <a:pt x="295" y="1413"/>
                  </a:cubicBezTo>
                  <a:cubicBezTo>
                    <a:pt x="452" y="864"/>
                    <a:pt x="687" y="314"/>
                    <a:pt x="1237"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1"/>
            <p:cNvSpPr/>
            <p:nvPr/>
          </p:nvSpPr>
          <p:spPr>
            <a:xfrm>
              <a:off x="2219316" y="2365111"/>
              <a:ext cx="340040" cy="641088"/>
            </a:xfrm>
            <a:custGeom>
              <a:rect b="b" l="l" r="r" t="t"/>
              <a:pathLst>
                <a:path extrusionOk="0" h="21391" w="11346">
                  <a:moveTo>
                    <a:pt x="6212" y="0"/>
                  </a:moveTo>
                  <a:cubicBezTo>
                    <a:pt x="5815" y="0"/>
                    <a:pt x="5420" y="59"/>
                    <a:pt x="5044" y="211"/>
                  </a:cubicBezTo>
                  <a:cubicBezTo>
                    <a:pt x="4730" y="348"/>
                    <a:pt x="4436" y="564"/>
                    <a:pt x="4181" y="839"/>
                  </a:cubicBezTo>
                  <a:cubicBezTo>
                    <a:pt x="3612" y="976"/>
                    <a:pt x="3003" y="1133"/>
                    <a:pt x="2493" y="1467"/>
                  </a:cubicBezTo>
                  <a:cubicBezTo>
                    <a:pt x="1865" y="1722"/>
                    <a:pt x="1394" y="2350"/>
                    <a:pt x="1080" y="2939"/>
                  </a:cubicBezTo>
                  <a:cubicBezTo>
                    <a:pt x="687" y="3646"/>
                    <a:pt x="471" y="4411"/>
                    <a:pt x="294" y="5196"/>
                  </a:cubicBezTo>
                  <a:cubicBezTo>
                    <a:pt x="118" y="5942"/>
                    <a:pt x="0" y="6649"/>
                    <a:pt x="118" y="7375"/>
                  </a:cubicBezTo>
                  <a:cubicBezTo>
                    <a:pt x="216" y="8023"/>
                    <a:pt x="471" y="8651"/>
                    <a:pt x="667" y="9279"/>
                  </a:cubicBezTo>
                  <a:cubicBezTo>
                    <a:pt x="903" y="10025"/>
                    <a:pt x="1158" y="10790"/>
                    <a:pt x="1119" y="11575"/>
                  </a:cubicBezTo>
                  <a:cubicBezTo>
                    <a:pt x="1119" y="11585"/>
                    <a:pt x="1134" y="11590"/>
                    <a:pt x="1148" y="11590"/>
                  </a:cubicBezTo>
                  <a:cubicBezTo>
                    <a:pt x="1163" y="11590"/>
                    <a:pt x="1178" y="11585"/>
                    <a:pt x="1178" y="11575"/>
                  </a:cubicBezTo>
                  <a:cubicBezTo>
                    <a:pt x="1237" y="10299"/>
                    <a:pt x="628" y="9122"/>
                    <a:pt x="334" y="7905"/>
                  </a:cubicBezTo>
                  <a:cubicBezTo>
                    <a:pt x="177" y="7179"/>
                    <a:pt x="177" y="6511"/>
                    <a:pt x="294" y="5785"/>
                  </a:cubicBezTo>
                  <a:cubicBezTo>
                    <a:pt x="432" y="5000"/>
                    <a:pt x="628" y="4195"/>
                    <a:pt x="962" y="3430"/>
                  </a:cubicBezTo>
                  <a:cubicBezTo>
                    <a:pt x="1217" y="2802"/>
                    <a:pt x="1610" y="2075"/>
                    <a:pt x="2198" y="1663"/>
                  </a:cubicBezTo>
                  <a:lnTo>
                    <a:pt x="2198" y="1663"/>
                  </a:lnTo>
                  <a:lnTo>
                    <a:pt x="2179" y="1683"/>
                  </a:lnTo>
                  <a:cubicBezTo>
                    <a:pt x="1511" y="2252"/>
                    <a:pt x="1178" y="3116"/>
                    <a:pt x="923" y="3940"/>
                  </a:cubicBezTo>
                  <a:cubicBezTo>
                    <a:pt x="648" y="4882"/>
                    <a:pt x="471" y="5805"/>
                    <a:pt x="471" y="6786"/>
                  </a:cubicBezTo>
                  <a:cubicBezTo>
                    <a:pt x="471" y="7669"/>
                    <a:pt x="687" y="8533"/>
                    <a:pt x="923" y="9377"/>
                  </a:cubicBezTo>
                  <a:cubicBezTo>
                    <a:pt x="1178" y="10201"/>
                    <a:pt x="1452" y="11065"/>
                    <a:pt x="1452" y="11948"/>
                  </a:cubicBezTo>
                  <a:cubicBezTo>
                    <a:pt x="1472" y="12890"/>
                    <a:pt x="1178" y="13754"/>
                    <a:pt x="864" y="14618"/>
                  </a:cubicBezTo>
                  <a:cubicBezTo>
                    <a:pt x="569" y="15462"/>
                    <a:pt x="216" y="16286"/>
                    <a:pt x="137" y="17189"/>
                  </a:cubicBezTo>
                  <a:cubicBezTo>
                    <a:pt x="79" y="18013"/>
                    <a:pt x="216" y="18818"/>
                    <a:pt x="628" y="19525"/>
                  </a:cubicBezTo>
                  <a:cubicBezTo>
                    <a:pt x="1192" y="20520"/>
                    <a:pt x="2341" y="21391"/>
                    <a:pt x="3504" y="21391"/>
                  </a:cubicBezTo>
                  <a:cubicBezTo>
                    <a:pt x="3878" y="21391"/>
                    <a:pt x="4254" y="21300"/>
                    <a:pt x="4613" y="21095"/>
                  </a:cubicBezTo>
                  <a:cubicBezTo>
                    <a:pt x="4986" y="20879"/>
                    <a:pt x="5300" y="20604"/>
                    <a:pt x="5594" y="20310"/>
                  </a:cubicBezTo>
                  <a:cubicBezTo>
                    <a:pt x="5908" y="19996"/>
                    <a:pt x="6202" y="19682"/>
                    <a:pt x="6497" y="19309"/>
                  </a:cubicBezTo>
                  <a:cubicBezTo>
                    <a:pt x="7105" y="18583"/>
                    <a:pt x="7635" y="17758"/>
                    <a:pt x="8087" y="16934"/>
                  </a:cubicBezTo>
                  <a:cubicBezTo>
                    <a:pt x="9009" y="15265"/>
                    <a:pt x="9637" y="13479"/>
                    <a:pt x="10207" y="11654"/>
                  </a:cubicBezTo>
                  <a:cubicBezTo>
                    <a:pt x="10344" y="11222"/>
                    <a:pt x="10481" y="10771"/>
                    <a:pt x="10599" y="10299"/>
                  </a:cubicBezTo>
                  <a:lnTo>
                    <a:pt x="10599" y="10299"/>
                  </a:lnTo>
                  <a:cubicBezTo>
                    <a:pt x="10403" y="11340"/>
                    <a:pt x="10128" y="12360"/>
                    <a:pt x="9814" y="13381"/>
                  </a:cubicBezTo>
                  <a:cubicBezTo>
                    <a:pt x="9225" y="15187"/>
                    <a:pt x="8519" y="17012"/>
                    <a:pt x="7400" y="18583"/>
                  </a:cubicBezTo>
                  <a:cubicBezTo>
                    <a:pt x="7105" y="18975"/>
                    <a:pt x="6811" y="19368"/>
                    <a:pt x="6497" y="19721"/>
                  </a:cubicBezTo>
                  <a:cubicBezTo>
                    <a:pt x="6124" y="20114"/>
                    <a:pt x="5731" y="20486"/>
                    <a:pt x="5378" y="20859"/>
                  </a:cubicBezTo>
                  <a:cubicBezTo>
                    <a:pt x="5339" y="20879"/>
                    <a:pt x="5378" y="20899"/>
                    <a:pt x="5398" y="20899"/>
                  </a:cubicBezTo>
                  <a:cubicBezTo>
                    <a:pt x="6104" y="20369"/>
                    <a:pt x="6752" y="19642"/>
                    <a:pt x="7282" y="18936"/>
                  </a:cubicBezTo>
                  <a:cubicBezTo>
                    <a:pt x="7851" y="18170"/>
                    <a:pt x="8322" y="17366"/>
                    <a:pt x="8734" y="16502"/>
                  </a:cubicBezTo>
                  <a:cubicBezTo>
                    <a:pt x="9461" y="14755"/>
                    <a:pt x="10089" y="12890"/>
                    <a:pt x="10481" y="11026"/>
                  </a:cubicBezTo>
                  <a:cubicBezTo>
                    <a:pt x="10619" y="10319"/>
                    <a:pt x="10737" y="9652"/>
                    <a:pt x="10835" y="8965"/>
                  </a:cubicBezTo>
                  <a:cubicBezTo>
                    <a:pt x="11051" y="7983"/>
                    <a:pt x="11208" y="6963"/>
                    <a:pt x="11267" y="5962"/>
                  </a:cubicBezTo>
                  <a:cubicBezTo>
                    <a:pt x="11345" y="4293"/>
                    <a:pt x="11345" y="2291"/>
                    <a:pt x="9912" y="1172"/>
                  </a:cubicBezTo>
                  <a:cubicBezTo>
                    <a:pt x="9245" y="662"/>
                    <a:pt x="8440" y="387"/>
                    <a:pt x="7616" y="191"/>
                  </a:cubicBezTo>
                  <a:cubicBezTo>
                    <a:pt x="7167" y="84"/>
                    <a:pt x="6688" y="0"/>
                    <a:pt x="621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1"/>
            <p:cNvSpPr/>
            <p:nvPr/>
          </p:nvSpPr>
          <p:spPr>
            <a:xfrm>
              <a:off x="1690472" y="2482593"/>
              <a:ext cx="763995" cy="561848"/>
            </a:xfrm>
            <a:custGeom>
              <a:rect b="b" l="l" r="r" t="t"/>
              <a:pathLst>
                <a:path extrusionOk="0" h="18747" w="25492">
                  <a:moveTo>
                    <a:pt x="5577" y="1"/>
                  </a:moveTo>
                  <a:cubicBezTo>
                    <a:pt x="5514" y="1"/>
                    <a:pt x="5454" y="7"/>
                    <a:pt x="5398" y="20"/>
                  </a:cubicBezTo>
                  <a:cubicBezTo>
                    <a:pt x="4672" y="197"/>
                    <a:pt x="4633" y="962"/>
                    <a:pt x="4633" y="962"/>
                  </a:cubicBezTo>
                  <a:cubicBezTo>
                    <a:pt x="4633" y="962"/>
                    <a:pt x="4434" y="903"/>
                    <a:pt x="4164" y="903"/>
                  </a:cubicBezTo>
                  <a:cubicBezTo>
                    <a:pt x="3969" y="903"/>
                    <a:pt x="3736" y="934"/>
                    <a:pt x="3514" y="1041"/>
                  </a:cubicBezTo>
                  <a:cubicBezTo>
                    <a:pt x="2905" y="1315"/>
                    <a:pt x="3062" y="2395"/>
                    <a:pt x="3062" y="2395"/>
                  </a:cubicBezTo>
                  <a:cubicBezTo>
                    <a:pt x="3062" y="2395"/>
                    <a:pt x="2972" y="2380"/>
                    <a:pt x="2831" y="2380"/>
                  </a:cubicBezTo>
                  <a:cubicBezTo>
                    <a:pt x="2606" y="2380"/>
                    <a:pt x="2250" y="2418"/>
                    <a:pt x="1924" y="2611"/>
                  </a:cubicBezTo>
                  <a:cubicBezTo>
                    <a:pt x="1355" y="2925"/>
                    <a:pt x="1374" y="4024"/>
                    <a:pt x="1374" y="4024"/>
                  </a:cubicBezTo>
                  <a:cubicBezTo>
                    <a:pt x="1374" y="4024"/>
                    <a:pt x="746" y="4260"/>
                    <a:pt x="471" y="4868"/>
                  </a:cubicBezTo>
                  <a:cubicBezTo>
                    <a:pt x="0" y="5889"/>
                    <a:pt x="962" y="7322"/>
                    <a:pt x="1551" y="8244"/>
                  </a:cubicBezTo>
                  <a:cubicBezTo>
                    <a:pt x="2061" y="9029"/>
                    <a:pt x="3985" y="10639"/>
                    <a:pt x="4809" y="11365"/>
                  </a:cubicBezTo>
                  <a:cubicBezTo>
                    <a:pt x="6792" y="13838"/>
                    <a:pt x="10462" y="18647"/>
                    <a:pt x="11993" y="18745"/>
                  </a:cubicBezTo>
                  <a:cubicBezTo>
                    <a:pt x="12009" y="18746"/>
                    <a:pt x="12025" y="18747"/>
                    <a:pt x="12043" y="18747"/>
                  </a:cubicBezTo>
                  <a:cubicBezTo>
                    <a:pt x="13459" y="18747"/>
                    <a:pt x="18914" y="15539"/>
                    <a:pt x="23142" y="11738"/>
                  </a:cubicBezTo>
                  <a:cubicBezTo>
                    <a:pt x="24726" y="10258"/>
                    <a:pt x="25491" y="8665"/>
                    <a:pt x="24006" y="8665"/>
                  </a:cubicBezTo>
                  <a:cubicBezTo>
                    <a:pt x="23541" y="8665"/>
                    <a:pt x="22856" y="8821"/>
                    <a:pt x="21905" y="9186"/>
                  </a:cubicBezTo>
                  <a:cubicBezTo>
                    <a:pt x="20204" y="9841"/>
                    <a:pt x="14564" y="11654"/>
                    <a:pt x="13916" y="11654"/>
                  </a:cubicBezTo>
                  <a:cubicBezTo>
                    <a:pt x="13884" y="11654"/>
                    <a:pt x="13864" y="11649"/>
                    <a:pt x="13858" y="11640"/>
                  </a:cubicBezTo>
                  <a:cubicBezTo>
                    <a:pt x="13819" y="11561"/>
                    <a:pt x="12248" y="9579"/>
                    <a:pt x="10992" y="7734"/>
                  </a:cubicBezTo>
                  <a:cubicBezTo>
                    <a:pt x="10717" y="6890"/>
                    <a:pt x="9441" y="2905"/>
                    <a:pt x="8696" y="2022"/>
                  </a:cubicBezTo>
                  <a:cubicBezTo>
                    <a:pt x="8017" y="1234"/>
                    <a:pt x="6466" y="1"/>
                    <a:pt x="5577"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1"/>
            <p:cNvSpPr/>
            <p:nvPr/>
          </p:nvSpPr>
          <p:spPr>
            <a:xfrm>
              <a:off x="1829381" y="2511874"/>
              <a:ext cx="76244" cy="78042"/>
            </a:xfrm>
            <a:custGeom>
              <a:rect b="b" l="l" r="r" t="t"/>
              <a:pathLst>
                <a:path extrusionOk="0" h="2604" w="2544">
                  <a:moveTo>
                    <a:pt x="66" y="1"/>
                  </a:moveTo>
                  <a:cubicBezTo>
                    <a:pt x="42" y="1"/>
                    <a:pt x="0" y="47"/>
                    <a:pt x="17" y="64"/>
                  </a:cubicBezTo>
                  <a:cubicBezTo>
                    <a:pt x="842" y="947"/>
                    <a:pt x="1745" y="1673"/>
                    <a:pt x="2510" y="2596"/>
                  </a:cubicBezTo>
                  <a:cubicBezTo>
                    <a:pt x="2510" y="2601"/>
                    <a:pt x="2513" y="2603"/>
                    <a:pt x="2517" y="2603"/>
                  </a:cubicBezTo>
                  <a:cubicBezTo>
                    <a:pt x="2527" y="2603"/>
                    <a:pt x="2544" y="2585"/>
                    <a:pt x="2530" y="2556"/>
                  </a:cubicBezTo>
                  <a:cubicBezTo>
                    <a:pt x="1764" y="1653"/>
                    <a:pt x="1058" y="692"/>
                    <a:pt x="76" y="5"/>
                  </a:cubicBezTo>
                  <a:cubicBezTo>
                    <a:pt x="73" y="2"/>
                    <a:pt x="70" y="1"/>
                    <a:pt x="66"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1"/>
            <p:cNvSpPr/>
            <p:nvPr/>
          </p:nvSpPr>
          <p:spPr>
            <a:xfrm>
              <a:off x="1781729" y="2553052"/>
              <a:ext cx="63896" cy="83916"/>
            </a:xfrm>
            <a:custGeom>
              <a:rect b="b" l="l" r="r" t="t"/>
              <a:pathLst>
                <a:path extrusionOk="0" h="2800" w="2132">
                  <a:moveTo>
                    <a:pt x="60" y="1"/>
                  </a:moveTo>
                  <a:cubicBezTo>
                    <a:pt x="27" y="1"/>
                    <a:pt x="0" y="47"/>
                    <a:pt x="17" y="64"/>
                  </a:cubicBezTo>
                  <a:cubicBezTo>
                    <a:pt x="155" y="299"/>
                    <a:pt x="351" y="495"/>
                    <a:pt x="508" y="731"/>
                  </a:cubicBezTo>
                  <a:cubicBezTo>
                    <a:pt x="685" y="966"/>
                    <a:pt x="881" y="1182"/>
                    <a:pt x="1058" y="1418"/>
                  </a:cubicBezTo>
                  <a:cubicBezTo>
                    <a:pt x="1391" y="1850"/>
                    <a:pt x="1745" y="2321"/>
                    <a:pt x="2078" y="2792"/>
                  </a:cubicBezTo>
                  <a:cubicBezTo>
                    <a:pt x="2078" y="2797"/>
                    <a:pt x="2083" y="2800"/>
                    <a:pt x="2088" y="2800"/>
                  </a:cubicBezTo>
                  <a:cubicBezTo>
                    <a:pt x="2104" y="2800"/>
                    <a:pt x="2132" y="2781"/>
                    <a:pt x="2118" y="2753"/>
                  </a:cubicBezTo>
                  <a:cubicBezTo>
                    <a:pt x="1784" y="2262"/>
                    <a:pt x="1470" y="1771"/>
                    <a:pt x="1136" y="1320"/>
                  </a:cubicBezTo>
                  <a:cubicBezTo>
                    <a:pt x="960" y="1084"/>
                    <a:pt x="783" y="849"/>
                    <a:pt x="606" y="633"/>
                  </a:cubicBezTo>
                  <a:cubicBezTo>
                    <a:pt x="449" y="397"/>
                    <a:pt x="292" y="181"/>
                    <a:pt x="76" y="5"/>
                  </a:cubicBezTo>
                  <a:cubicBezTo>
                    <a:pt x="71" y="2"/>
                    <a:pt x="65" y="1"/>
                    <a:pt x="60"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1"/>
            <p:cNvSpPr/>
            <p:nvPr/>
          </p:nvSpPr>
          <p:spPr>
            <a:xfrm>
              <a:off x="1731051" y="2604361"/>
              <a:ext cx="55744" cy="74985"/>
            </a:xfrm>
            <a:custGeom>
              <a:rect b="b" l="l" r="r" t="t"/>
              <a:pathLst>
                <a:path extrusionOk="0" h="2502" w="1860">
                  <a:moveTo>
                    <a:pt x="1" y="0"/>
                  </a:moveTo>
                  <a:lnTo>
                    <a:pt x="1" y="0"/>
                  </a:lnTo>
                  <a:cubicBezTo>
                    <a:pt x="20" y="236"/>
                    <a:pt x="217" y="432"/>
                    <a:pt x="374" y="589"/>
                  </a:cubicBezTo>
                  <a:cubicBezTo>
                    <a:pt x="511" y="805"/>
                    <a:pt x="688" y="1001"/>
                    <a:pt x="825" y="1217"/>
                  </a:cubicBezTo>
                  <a:cubicBezTo>
                    <a:pt x="1159" y="1629"/>
                    <a:pt x="1492" y="2081"/>
                    <a:pt x="1807" y="2493"/>
                  </a:cubicBezTo>
                  <a:cubicBezTo>
                    <a:pt x="1807" y="2499"/>
                    <a:pt x="1812" y="2501"/>
                    <a:pt x="1818" y="2501"/>
                  </a:cubicBezTo>
                  <a:cubicBezTo>
                    <a:pt x="1834" y="2501"/>
                    <a:pt x="1860" y="2487"/>
                    <a:pt x="1846" y="2473"/>
                  </a:cubicBezTo>
                  <a:cubicBezTo>
                    <a:pt x="1512" y="2061"/>
                    <a:pt x="1198" y="1629"/>
                    <a:pt x="904" y="1198"/>
                  </a:cubicBezTo>
                  <a:cubicBezTo>
                    <a:pt x="747" y="1001"/>
                    <a:pt x="609" y="785"/>
                    <a:pt x="472" y="550"/>
                  </a:cubicBezTo>
                  <a:cubicBezTo>
                    <a:pt x="315" y="393"/>
                    <a:pt x="197" y="118"/>
                    <a:pt x="1"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a:off x="2215780" y="2727716"/>
              <a:ext cx="235654" cy="245514"/>
            </a:xfrm>
            <a:custGeom>
              <a:rect b="b" l="l" r="r" t="t"/>
              <a:pathLst>
                <a:path extrusionOk="0" h="8192" w="7863">
                  <a:moveTo>
                    <a:pt x="6127" y="0"/>
                  </a:moveTo>
                  <a:cubicBezTo>
                    <a:pt x="5742" y="0"/>
                    <a:pt x="5273" y="74"/>
                    <a:pt x="4731" y="222"/>
                  </a:cubicBezTo>
                  <a:cubicBezTo>
                    <a:pt x="2002" y="948"/>
                    <a:pt x="0" y="1792"/>
                    <a:pt x="0" y="1792"/>
                  </a:cubicBezTo>
                  <a:lnTo>
                    <a:pt x="923" y="8191"/>
                  </a:lnTo>
                  <a:cubicBezTo>
                    <a:pt x="923" y="8191"/>
                    <a:pt x="3553" y="6503"/>
                    <a:pt x="5928" y="3559"/>
                  </a:cubicBezTo>
                  <a:cubicBezTo>
                    <a:pt x="7862" y="1200"/>
                    <a:pt x="7680" y="0"/>
                    <a:pt x="612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a:off x="2242842" y="2776717"/>
              <a:ext cx="25894" cy="169900"/>
            </a:xfrm>
            <a:custGeom>
              <a:rect b="b" l="l" r="r" t="t"/>
              <a:pathLst>
                <a:path extrusionOk="0" h="5669" w="864">
                  <a:moveTo>
                    <a:pt x="0" y="0"/>
                  </a:moveTo>
                  <a:cubicBezTo>
                    <a:pt x="20" y="491"/>
                    <a:pt x="118" y="962"/>
                    <a:pt x="177" y="1453"/>
                  </a:cubicBezTo>
                  <a:cubicBezTo>
                    <a:pt x="236" y="1924"/>
                    <a:pt x="295" y="2395"/>
                    <a:pt x="373" y="2846"/>
                  </a:cubicBezTo>
                  <a:cubicBezTo>
                    <a:pt x="510" y="3789"/>
                    <a:pt x="667" y="4711"/>
                    <a:pt x="825" y="5653"/>
                  </a:cubicBezTo>
                  <a:cubicBezTo>
                    <a:pt x="825" y="5663"/>
                    <a:pt x="834" y="5668"/>
                    <a:pt x="844" y="5668"/>
                  </a:cubicBezTo>
                  <a:cubicBezTo>
                    <a:pt x="854" y="5668"/>
                    <a:pt x="864" y="5663"/>
                    <a:pt x="864" y="5653"/>
                  </a:cubicBezTo>
                  <a:cubicBezTo>
                    <a:pt x="766" y="4692"/>
                    <a:pt x="667" y="3769"/>
                    <a:pt x="510" y="2807"/>
                  </a:cubicBezTo>
                  <a:cubicBezTo>
                    <a:pt x="471" y="2336"/>
                    <a:pt x="373" y="1865"/>
                    <a:pt x="295" y="1433"/>
                  </a:cubicBezTo>
                  <a:cubicBezTo>
                    <a:pt x="196" y="962"/>
                    <a:pt x="138" y="471"/>
                    <a:pt x="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1"/>
            <p:cNvSpPr/>
            <p:nvPr/>
          </p:nvSpPr>
          <p:spPr>
            <a:xfrm>
              <a:off x="2099288" y="2718606"/>
              <a:ext cx="506523" cy="659400"/>
            </a:xfrm>
            <a:custGeom>
              <a:rect b="b" l="l" r="r" t="t"/>
              <a:pathLst>
                <a:path extrusionOk="0" h="22002" w="16901">
                  <a:moveTo>
                    <a:pt x="10061" y="1"/>
                  </a:moveTo>
                  <a:cubicBezTo>
                    <a:pt x="9393" y="1"/>
                    <a:pt x="8677" y="223"/>
                    <a:pt x="7911" y="664"/>
                  </a:cubicBezTo>
                  <a:cubicBezTo>
                    <a:pt x="7538" y="899"/>
                    <a:pt x="2847" y="4491"/>
                    <a:pt x="2081" y="6846"/>
                  </a:cubicBezTo>
                  <a:cubicBezTo>
                    <a:pt x="1532" y="8613"/>
                    <a:pt x="2356" y="10537"/>
                    <a:pt x="2356" y="10537"/>
                  </a:cubicBezTo>
                  <a:lnTo>
                    <a:pt x="1" y="16170"/>
                  </a:lnTo>
                  <a:cubicBezTo>
                    <a:pt x="1" y="16170"/>
                    <a:pt x="15943" y="22002"/>
                    <a:pt x="16874" y="22002"/>
                  </a:cubicBezTo>
                  <a:cubicBezTo>
                    <a:pt x="16885" y="22002"/>
                    <a:pt x="16894" y="22001"/>
                    <a:pt x="16901" y="21999"/>
                  </a:cubicBezTo>
                  <a:cubicBezTo>
                    <a:pt x="16901" y="21999"/>
                    <a:pt x="16351" y="3372"/>
                    <a:pt x="11699" y="507"/>
                  </a:cubicBezTo>
                  <a:cubicBezTo>
                    <a:pt x="11188" y="169"/>
                    <a:pt x="10643" y="1"/>
                    <a:pt x="10061"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1"/>
            <p:cNvSpPr/>
            <p:nvPr/>
          </p:nvSpPr>
          <p:spPr>
            <a:xfrm>
              <a:off x="2252073" y="3034218"/>
              <a:ext cx="126084" cy="71958"/>
            </a:xfrm>
            <a:custGeom>
              <a:rect b="b" l="l" r="r" t="t"/>
              <a:pathLst>
                <a:path extrusionOk="0" h="2401" w="4207">
                  <a:moveTo>
                    <a:pt x="38" y="0"/>
                  </a:moveTo>
                  <a:cubicBezTo>
                    <a:pt x="2" y="0"/>
                    <a:pt x="0" y="36"/>
                    <a:pt x="65" y="84"/>
                  </a:cubicBezTo>
                  <a:cubicBezTo>
                    <a:pt x="772" y="437"/>
                    <a:pt x="1459" y="889"/>
                    <a:pt x="2146" y="1301"/>
                  </a:cubicBezTo>
                  <a:cubicBezTo>
                    <a:pt x="2479" y="1497"/>
                    <a:pt x="2813" y="1733"/>
                    <a:pt x="3147" y="1949"/>
                  </a:cubicBezTo>
                  <a:cubicBezTo>
                    <a:pt x="3304" y="2047"/>
                    <a:pt x="3461" y="2125"/>
                    <a:pt x="3637" y="2204"/>
                  </a:cubicBezTo>
                  <a:cubicBezTo>
                    <a:pt x="3814" y="2302"/>
                    <a:pt x="3991" y="2361"/>
                    <a:pt x="4187" y="2400"/>
                  </a:cubicBezTo>
                  <a:cubicBezTo>
                    <a:pt x="4187" y="2400"/>
                    <a:pt x="4207" y="2381"/>
                    <a:pt x="4187" y="2381"/>
                  </a:cubicBezTo>
                  <a:cubicBezTo>
                    <a:pt x="3991" y="2302"/>
                    <a:pt x="3814" y="2204"/>
                    <a:pt x="3637" y="2086"/>
                  </a:cubicBezTo>
                  <a:cubicBezTo>
                    <a:pt x="3461" y="1968"/>
                    <a:pt x="3304" y="1870"/>
                    <a:pt x="3147" y="1752"/>
                  </a:cubicBezTo>
                  <a:cubicBezTo>
                    <a:pt x="2833" y="1517"/>
                    <a:pt x="2519" y="1301"/>
                    <a:pt x="2165" y="1085"/>
                  </a:cubicBezTo>
                  <a:cubicBezTo>
                    <a:pt x="1498" y="673"/>
                    <a:pt x="772" y="320"/>
                    <a:pt x="65" y="6"/>
                  </a:cubicBezTo>
                  <a:cubicBezTo>
                    <a:pt x="55" y="2"/>
                    <a:pt x="45" y="0"/>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1"/>
            <p:cNvSpPr/>
            <p:nvPr/>
          </p:nvSpPr>
          <p:spPr>
            <a:xfrm>
              <a:off x="2190186" y="3036316"/>
              <a:ext cx="112687" cy="39860"/>
            </a:xfrm>
            <a:custGeom>
              <a:rect b="b" l="l" r="r" t="t"/>
              <a:pathLst>
                <a:path extrusionOk="0" h="1330" w="3760">
                  <a:moveTo>
                    <a:pt x="34" y="1"/>
                  </a:moveTo>
                  <a:cubicBezTo>
                    <a:pt x="4" y="1"/>
                    <a:pt x="0" y="38"/>
                    <a:pt x="30" y="53"/>
                  </a:cubicBezTo>
                  <a:cubicBezTo>
                    <a:pt x="658" y="250"/>
                    <a:pt x="1266" y="465"/>
                    <a:pt x="1875" y="701"/>
                  </a:cubicBezTo>
                  <a:cubicBezTo>
                    <a:pt x="2189" y="799"/>
                    <a:pt x="2483" y="917"/>
                    <a:pt x="2817" y="1015"/>
                  </a:cubicBezTo>
                  <a:cubicBezTo>
                    <a:pt x="2954" y="1094"/>
                    <a:pt x="3131" y="1133"/>
                    <a:pt x="3268" y="1192"/>
                  </a:cubicBezTo>
                  <a:cubicBezTo>
                    <a:pt x="3426" y="1231"/>
                    <a:pt x="3583" y="1251"/>
                    <a:pt x="3740" y="1329"/>
                  </a:cubicBezTo>
                  <a:cubicBezTo>
                    <a:pt x="3740" y="1329"/>
                    <a:pt x="3759" y="1309"/>
                    <a:pt x="3740" y="1309"/>
                  </a:cubicBezTo>
                  <a:cubicBezTo>
                    <a:pt x="3563" y="1231"/>
                    <a:pt x="3426" y="1133"/>
                    <a:pt x="3268" y="1054"/>
                  </a:cubicBezTo>
                  <a:cubicBezTo>
                    <a:pt x="3151" y="995"/>
                    <a:pt x="3013" y="937"/>
                    <a:pt x="2856" y="858"/>
                  </a:cubicBezTo>
                  <a:cubicBezTo>
                    <a:pt x="2562" y="740"/>
                    <a:pt x="2267" y="623"/>
                    <a:pt x="1953" y="524"/>
                  </a:cubicBezTo>
                  <a:cubicBezTo>
                    <a:pt x="1345" y="308"/>
                    <a:pt x="697" y="132"/>
                    <a:pt x="69" y="14"/>
                  </a:cubicBezTo>
                  <a:cubicBezTo>
                    <a:pt x="55" y="5"/>
                    <a:pt x="43" y="1"/>
                    <a:pt x="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1"/>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1"/>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a:off x="1185094" y="3126735"/>
              <a:ext cx="728361" cy="375224"/>
            </a:xfrm>
            <a:custGeom>
              <a:rect b="b" l="l" r="r" t="t"/>
              <a:pathLst>
                <a:path extrusionOk="0" h="12520" w="24303">
                  <a:moveTo>
                    <a:pt x="24283" y="0"/>
                  </a:moveTo>
                  <a:cubicBezTo>
                    <a:pt x="24087" y="79"/>
                    <a:pt x="23851" y="157"/>
                    <a:pt x="23635" y="236"/>
                  </a:cubicBezTo>
                  <a:cubicBezTo>
                    <a:pt x="21967" y="766"/>
                    <a:pt x="20318" y="1433"/>
                    <a:pt x="18708" y="2120"/>
                  </a:cubicBezTo>
                  <a:cubicBezTo>
                    <a:pt x="17060" y="2827"/>
                    <a:pt x="15470" y="3592"/>
                    <a:pt x="13860" y="4397"/>
                  </a:cubicBezTo>
                  <a:cubicBezTo>
                    <a:pt x="12270" y="5202"/>
                    <a:pt x="10700" y="6065"/>
                    <a:pt x="9150" y="6949"/>
                  </a:cubicBezTo>
                  <a:cubicBezTo>
                    <a:pt x="7619" y="7832"/>
                    <a:pt x="376" y="12189"/>
                    <a:pt x="42" y="12464"/>
                  </a:cubicBezTo>
                  <a:cubicBezTo>
                    <a:pt x="1" y="12492"/>
                    <a:pt x="18" y="12520"/>
                    <a:pt x="45" y="12520"/>
                  </a:cubicBezTo>
                  <a:cubicBezTo>
                    <a:pt x="57" y="12520"/>
                    <a:pt x="70" y="12515"/>
                    <a:pt x="81" y="12503"/>
                  </a:cubicBezTo>
                  <a:cubicBezTo>
                    <a:pt x="278" y="12425"/>
                    <a:pt x="4517" y="10069"/>
                    <a:pt x="5283" y="9598"/>
                  </a:cubicBezTo>
                  <a:cubicBezTo>
                    <a:pt x="6814" y="8695"/>
                    <a:pt x="8345" y="7793"/>
                    <a:pt x="9895" y="6909"/>
                  </a:cubicBezTo>
                  <a:cubicBezTo>
                    <a:pt x="11446" y="6046"/>
                    <a:pt x="12997" y="5182"/>
                    <a:pt x="14567" y="4377"/>
                  </a:cubicBezTo>
                  <a:cubicBezTo>
                    <a:pt x="16137" y="3572"/>
                    <a:pt x="17727" y="2787"/>
                    <a:pt x="19337" y="2061"/>
                  </a:cubicBezTo>
                  <a:cubicBezTo>
                    <a:pt x="20122" y="1708"/>
                    <a:pt x="20966" y="1354"/>
                    <a:pt x="21770" y="1021"/>
                  </a:cubicBezTo>
                  <a:cubicBezTo>
                    <a:pt x="22614" y="667"/>
                    <a:pt x="23419" y="334"/>
                    <a:pt x="24283" y="39"/>
                  </a:cubicBezTo>
                  <a:cubicBezTo>
                    <a:pt x="24302" y="39"/>
                    <a:pt x="24302" y="0"/>
                    <a:pt x="2428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a:off x="1566338" y="3577901"/>
              <a:ext cx="360060" cy="177093"/>
            </a:xfrm>
            <a:custGeom>
              <a:rect b="b" l="l" r="r" t="t"/>
              <a:pathLst>
                <a:path extrusionOk="0" h="5909" w="12014">
                  <a:moveTo>
                    <a:pt x="11994" y="1"/>
                  </a:moveTo>
                  <a:cubicBezTo>
                    <a:pt x="11091" y="354"/>
                    <a:pt x="10207" y="786"/>
                    <a:pt x="9324" y="1198"/>
                  </a:cubicBezTo>
                  <a:cubicBezTo>
                    <a:pt x="7754" y="1924"/>
                    <a:pt x="6203" y="2690"/>
                    <a:pt x="4653" y="3455"/>
                  </a:cubicBezTo>
                  <a:cubicBezTo>
                    <a:pt x="3868" y="3848"/>
                    <a:pt x="3082" y="4241"/>
                    <a:pt x="2317" y="4633"/>
                  </a:cubicBezTo>
                  <a:cubicBezTo>
                    <a:pt x="1571" y="5026"/>
                    <a:pt x="786" y="5418"/>
                    <a:pt x="21" y="5830"/>
                  </a:cubicBezTo>
                  <a:cubicBezTo>
                    <a:pt x="1" y="5850"/>
                    <a:pt x="21" y="5909"/>
                    <a:pt x="99" y="5909"/>
                  </a:cubicBezTo>
                  <a:cubicBezTo>
                    <a:pt x="982" y="5516"/>
                    <a:pt x="1866" y="5104"/>
                    <a:pt x="2749" y="4672"/>
                  </a:cubicBezTo>
                  <a:cubicBezTo>
                    <a:pt x="4280" y="3966"/>
                    <a:pt x="5830" y="3181"/>
                    <a:pt x="7381" y="2415"/>
                  </a:cubicBezTo>
                  <a:cubicBezTo>
                    <a:pt x="8166" y="2023"/>
                    <a:pt x="8932" y="1630"/>
                    <a:pt x="9717" y="1237"/>
                  </a:cubicBezTo>
                  <a:cubicBezTo>
                    <a:pt x="10502" y="845"/>
                    <a:pt x="11248" y="452"/>
                    <a:pt x="12013" y="21"/>
                  </a:cubicBezTo>
                  <a:cubicBezTo>
                    <a:pt x="12013" y="21"/>
                    <a:pt x="12013" y="1"/>
                    <a:pt x="11994"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a:off x="1745766" y="3496143"/>
              <a:ext cx="749040" cy="639440"/>
            </a:xfrm>
            <a:custGeom>
              <a:rect b="b" l="l" r="r" t="t"/>
              <a:pathLst>
                <a:path extrusionOk="0" h="21336" w="24993">
                  <a:moveTo>
                    <a:pt x="3318" y="1"/>
                  </a:moveTo>
                  <a:lnTo>
                    <a:pt x="0" y="10835"/>
                  </a:lnTo>
                  <a:lnTo>
                    <a:pt x="14466" y="16999"/>
                  </a:lnTo>
                  <a:cubicBezTo>
                    <a:pt x="14466" y="16999"/>
                    <a:pt x="21316" y="21022"/>
                    <a:pt x="22219" y="21278"/>
                  </a:cubicBezTo>
                  <a:cubicBezTo>
                    <a:pt x="22363" y="21317"/>
                    <a:pt x="22531" y="21336"/>
                    <a:pt x="22710" y="21336"/>
                  </a:cubicBezTo>
                  <a:cubicBezTo>
                    <a:pt x="23679" y="21336"/>
                    <a:pt x="24993" y="20800"/>
                    <a:pt x="24810" y="20237"/>
                  </a:cubicBezTo>
                  <a:cubicBezTo>
                    <a:pt x="24614" y="19570"/>
                    <a:pt x="13603" y="4162"/>
                    <a:pt x="12798" y="3848"/>
                  </a:cubicBezTo>
                  <a:cubicBezTo>
                    <a:pt x="12686" y="3803"/>
                    <a:pt x="12533" y="3708"/>
                    <a:pt x="12235" y="3708"/>
                  </a:cubicBezTo>
                  <a:cubicBezTo>
                    <a:pt x="11746" y="3708"/>
                    <a:pt x="10867" y="3965"/>
                    <a:pt x="9147" y="5124"/>
                  </a:cubicBezTo>
                  <a:lnTo>
                    <a:pt x="3318"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1"/>
            <p:cNvSpPr/>
            <p:nvPr/>
          </p:nvSpPr>
          <p:spPr>
            <a:xfrm>
              <a:off x="2001647" y="3607241"/>
              <a:ext cx="493126" cy="527802"/>
            </a:xfrm>
            <a:custGeom>
              <a:rect b="b" l="l" r="r" t="t"/>
              <a:pathLst>
                <a:path extrusionOk="0" h="17611" w="16454">
                  <a:moveTo>
                    <a:pt x="3697" y="1"/>
                  </a:moveTo>
                  <a:cubicBezTo>
                    <a:pt x="3208" y="1"/>
                    <a:pt x="2329" y="258"/>
                    <a:pt x="609" y="1417"/>
                  </a:cubicBezTo>
                  <a:lnTo>
                    <a:pt x="1" y="867"/>
                  </a:lnTo>
                  <a:lnTo>
                    <a:pt x="1" y="867"/>
                  </a:lnTo>
                  <a:lnTo>
                    <a:pt x="40" y="10799"/>
                  </a:lnTo>
                  <a:lnTo>
                    <a:pt x="5928" y="13292"/>
                  </a:lnTo>
                  <a:cubicBezTo>
                    <a:pt x="5928" y="13292"/>
                    <a:pt x="12778" y="17315"/>
                    <a:pt x="13681" y="17551"/>
                  </a:cubicBezTo>
                  <a:cubicBezTo>
                    <a:pt x="13829" y="17592"/>
                    <a:pt x="14000" y="17610"/>
                    <a:pt x="14184" y="17610"/>
                  </a:cubicBezTo>
                  <a:cubicBezTo>
                    <a:pt x="15152" y="17610"/>
                    <a:pt x="16454" y="17091"/>
                    <a:pt x="16272" y="16530"/>
                  </a:cubicBezTo>
                  <a:cubicBezTo>
                    <a:pt x="16076" y="15863"/>
                    <a:pt x="5084" y="455"/>
                    <a:pt x="4260" y="141"/>
                  </a:cubicBezTo>
                  <a:cubicBezTo>
                    <a:pt x="4148" y="96"/>
                    <a:pt x="3995" y="1"/>
                    <a:pt x="3697"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1"/>
            <p:cNvSpPr/>
            <p:nvPr/>
          </p:nvSpPr>
          <p:spPr>
            <a:xfrm>
              <a:off x="2006352" y="3900287"/>
              <a:ext cx="34735" cy="31798"/>
            </a:xfrm>
            <a:custGeom>
              <a:rect b="b" l="l" r="r" t="t"/>
              <a:pathLst>
                <a:path extrusionOk="0" h="1061" w="1159">
                  <a:moveTo>
                    <a:pt x="1" y="0"/>
                  </a:moveTo>
                  <a:lnTo>
                    <a:pt x="1" y="0"/>
                  </a:lnTo>
                  <a:cubicBezTo>
                    <a:pt x="158" y="236"/>
                    <a:pt x="354" y="432"/>
                    <a:pt x="531" y="589"/>
                  </a:cubicBezTo>
                  <a:cubicBezTo>
                    <a:pt x="747" y="746"/>
                    <a:pt x="943" y="923"/>
                    <a:pt x="1159" y="1060"/>
                  </a:cubicBezTo>
                  <a:cubicBezTo>
                    <a:pt x="1021" y="844"/>
                    <a:pt x="825" y="648"/>
                    <a:pt x="648"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1"/>
            <p:cNvSpPr/>
            <p:nvPr/>
          </p:nvSpPr>
          <p:spPr>
            <a:xfrm>
              <a:off x="2007521" y="3869687"/>
              <a:ext cx="34735" cy="31798"/>
            </a:xfrm>
            <a:custGeom>
              <a:rect b="b" l="l" r="r" t="t"/>
              <a:pathLst>
                <a:path extrusionOk="0" h="1061" w="1159">
                  <a:moveTo>
                    <a:pt x="1" y="0"/>
                  </a:moveTo>
                  <a:lnTo>
                    <a:pt x="1" y="0"/>
                  </a:lnTo>
                  <a:cubicBezTo>
                    <a:pt x="138" y="216"/>
                    <a:pt x="335" y="413"/>
                    <a:pt x="511" y="589"/>
                  </a:cubicBezTo>
                  <a:cubicBezTo>
                    <a:pt x="708" y="727"/>
                    <a:pt x="904" y="903"/>
                    <a:pt x="1159" y="1060"/>
                  </a:cubicBezTo>
                  <a:cubicBezTo>
                    <a:pt x="1002" y="825"/>
                    <a:pt x="806" y="629"/>
                    <a:pt x="629" y="472"/>
                  </a:cubicBezTo>
                  <a:cubicBezTo>
                    <a:pt x="433" y="295"/>
                    <a:pt x="236" y="11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1"/>
            <p:cNvSpPr/>
            <p:nvPr/>
          </p:nvSpPr>
          <p:spPr>
            <a:xfrm>
              <a:off x="2007521" y="3838519"/>
              <a:ext cx="34735" cy="31798"/>
            </a:xfrm>
            <a:custGeom>
              <a:rect b="b" l="l" r="r" t="t"/>
              <a:pathLst>
                <a:path extrusionOk="0" h="1061" w="1159">
                  <a:moveTo>
                    <a:pt x="1" y="0"/>
                  </a:moveTo>
                  <a:cubicBezTo>
                    <a:pt x="138" y="236"/>
                    <a:pt x="335" y="432"/>
                    <a:pt x="511" y="589"/>
                  </a:cubicBezTo>
                  <a:cubicBezTo>
                    <a:pt x="727" y="766"/>
                    <a:pt x="923" y="923"/>
                    <a:pt x="1159" y="1060"/>
                  </a:cubicBezTo>
                  <a:cubicBezTo>
                    <a:pt x="1002" y="844"/>
                    <a:pt x="806" y="648"/>
                    <a:pt x="629" y="471"/>
                  </a:cubicBezTo>
                  <a:cubicBezTo>
                    <a:pt x="433"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1"/>
            <p:cNvSpPr/>
            <p:nvPr/>
          </p:nvSpPr>
          <p:spPr>
            <a:xfrm>
              <a:off x="2008120" y="3807920"/>
              <a:ext cx="34735" cy="31798"/>
            </a:xfrm>
            <a:custGeom>
              <a:rect b="b" l="l" r="r" t="t"/>
              <a:pathLst>
                <a:path extrusionOk="0" h="1061" w="1159">
                  <a:moveTo>
                    <a:pt x="1" y="1"/>
                  </a:moveTo>
                  <a:lnTo>
                    <a:pt x="1" y="1"/>
                  </a:lnTo>
                  <a:cubicBezTo>
                    <a:pt x="158" y="216"/>
                    <a:pt x="334" y="413"/>
                    <a:pt x="511" y="589"/>
                  </a:cubicBezTo>
                  <a:cubicBezTo>
                    <a:pt x="707" y="766"/>
                    <a:pt x="903" y="903"/>
                    <a:pt x="1159" y="1060"/>
                  </a:cubicBezTo>
                  <a:cubicBezTo>
                    <a:pt x="1002" y="825"/>
                    <a:pt x="805" y="629"/>
                    <a:pt x="648" y="472"/>
                  </a:cubicBezTo>
                  <a:cubicBezTo>
                    <a:pt x="432" y="295"/>
                    <a:pt x="23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1"/>
            <p:cNvSpPr/>
            <p:nvPr/>
          </p:nvSpPr>
          <p:spPr>
            <a:xfrm>
              <a:off x="2008120" y="3776751"/>
              <a:ext cx="34735" cy="31798"/>
            </a:xfrm>
            <a:custGeom>
              <a:rect b="b" l="l" r="r" t="t"/>
              <a:pathLst>
                <a:path extrusionOk="0" h="1061" w="1159">
                  <a:moveTo>
                    <a:pt x="1" y="0"/>
                  </a:moveTo>
                  <a:lnTo>
                    <a:pt x="1" y="0"/>
                  </a:lnTo>
                  <a:cubicBezTo>
                    <a:pt x="158" y="236"/>
                    <a:pt x="334" y="432"/>
                    <a:pt x="511" y="589"/>
                  </a:cubicBezTo>
                  <a:cubicBezTo>
                    <a:pt x="746" y="766"/>
                    <a:pt x="943" y="942"/>
                    <a:pt x="1159" y="1060"/>
                  </a:cubicBezTo>
                  <a:cubicBezTo>
                    <a:pt x="1002" y="844"/>
                    <a:pt x="805" y="648"/>
                    <a:pt x="648" y="471"/>
                  </a:cubicBezTo>
                  <a:cubicBezTo>
                    <a:pt x="432" y="295"/>
                    <a:pt x="23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1"/>
            <p:cNvSpPr/>
            <p:nvPr/>
          </p:nvSpPr>
          <p:spPr>
            <a:xfrm>
              <a:off x="2008719" y="3746152"/>
              <a:ext cx="34735" cy="31798"/>
            </a:xfrm>
            <a:custGeom>
              <a:rect b="b" l="l" r="r" t="t"/>
              <a:pathLst>
                <a:path extrusionOk="0" h="1061" w="1159">
                  <a:moveTo>
                    <a:pt x="0" y="1"/>
                  </a:moveTo>
                  <a:cubicBezTo>
                    <a:pt x="157" y="216"/>
                    <a:pt x="353" y="413"/>
                    <a:pt x="530" y="589"/>
                  </a:cubicBezTo>
                  <a:cubicBezTo>
                    <a:pt x="726" y="766"/>
                    <a:pt x="923" y="923"/>
                    <a:pt x="1158" y="1060"/>
                  </a:cubicBezTo>
                  <a:cubicBezTo>
                    <a:pt x="1021" y="825"/>
                    <a:pt x="825" y="629"/>
                    <a:pt x="648" y="472"/>
                  </a:cubicBezTo>
                  <a:cubicBezTo>
                    <a:pt x="452" y="295"/>
                    <a:pt x="255"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1"/>
            <p:cNvSpPr/>
            <p:nvPr/>
          </p:nvSpPr>
          <p:spPr>
            <a:xfrm>
              <a:off x="2008719" y="3714983"/>
              <a:ext cx="34735" cy="31798"/>
            </a:xfrm>
            <a:custGeom>
              <a:rect b="b" l="l" r="r" t="t"/>
              <a:pathLst>
                <a:path extrusionOk="0" h="1061" w="1159">
                  <a:moveTo>
                    <a:pt x="0" y="0"/>
                  </a:moveTo>
                  <a:lnTo>
                    <a:pt x="0" y="0"/>
                  </a:lnTo>
                  <a:cubicBezTo>
                    <a:pt x="157" y="236"/>
                    <a:pt x="353" y="432"/>
                    <a:pt x="530" y="589"/>
                  </a:cubicBezTo>
                  <a:cubicBezTo>
                    <a:pt x="746" y="766"/>
                    <a:pt x="942" y="942"/>
                    <a:pt x="1158" y="1060"/>
                  </a:cubicBezTo>
                  <a:cubicBezTo>
                    <a:pt x="1021" y="844"/>
                    <a:pt x="825" y="648"/>
                    <a:pt x="648" y="471"/>
                  </a:cubicBezTo>
                  <a:cubicBezTo>
                    <a:pt x="452" y="295"/>
                    <a:pt x="255" y="138"/>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1"/>
            <p:cNvSpPr/>
            <p:nvPr/>
          </p:nvSpPr>
          <p:spPr>
            <a:xfrm>
              <a:off x="2009289" y="3684384"/>
              <a:ext cx="34735" cy="31798"/>
            </a:xfrm>
            <a:custGeom>
              <a:rect b="b" l="l" r="r" t="t"/>
              <a:pathLst>
                <a:path extrusionOk="0" h="1061" w="1159">
                  <a:moveTo>
                    <a:pt x="1" y="1"/>
                  </a:moveTo>
                  <a:lnTo>
                    <a:pt x="1" y="1"/>
                  </a:lnTo>
                  <a:cubicBezTo>
                    <a:pt x="158" y="217"/>
                    <a:pt x="354" y="413"/>
                    <a:pt x="531" y="589"/>
                  </a:cubicBezTo>
                  <a:cubicBezTo>
                    <a:pt x="727" y="766"/>
                    <a:pt x="923" y="923"/>
                    <a:pt x="1159" y="1061"/>
                  </a:cubicBezTo>
                  <a:cubicBezTo>
                    <a:pt x="1021" y="825"/>
                    <a:pt x="825" y="629"/>
                    <a:pt x="649" y="472"/>
                  </a:cubicBezTo>
                  <a:cubicBezTo>
                    <a:pt x="452" y="295"/>
                    <a:pt x="256" y="1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1"/>
            <p:cNvSpPr/>
            <p:nvPr/>
          </p:nvSpPr>
          <p:spPr>
            <a:xfrm>
              <a:off x="2009289" y="3653215"/>
              <a:ext cx="34735" cy="31798"/>
            </a:xfrm>
            <a:custGeom>
              <a:rect b="b" l="l" r="r" t="t"/>
              <a:pathLst>
                <a:path extrusionOk="0" h="1061" w="1159">
                  <a:moveTo>
                    <a:pt x="1" y="0"/>
                  </a:moveTo>
                  <a:lnTo>
                    <a:pt x="1" y="0"/>
                  </a:lnTo>
                  <a:cubicBezTo>
                    <a:pt x="158" y="236"/>
                    <a:pt x="354" y="432"/>
                    <a:pt x="531" y="589"/>
                  </a:cubicBezTo>
                  <a:cubicBezTo>
                    <a:pt x="747" y="766"/>
                    <a:pt x="943" y="942"/>
                    <a:pt x="1159" y="1060"/>
                  </a:cubicBezTo>
                  <a:cubicBezTo>
                    <a:pt x="1021" y="844"/>
                    <a:pt x="825" y="648"/>
                    <a:pt x="649" y="471"/>
                  </a:cubicBezTo>
                  <a:cubicBezTo>
                    <a:pt x="452" y="295"/>
                    <a:pt x="256" y="138"/>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1"/>
            <p:cNvSpPr/>
            <p:nvPr/>
          </p:nvSpPr>
          <p:spPr>
            <a:xfrm>
              <a:off x="1118681" y="3134108"/>
              <a:ext cx="1345383" cy="816203"/>
            </a:xfrm>
            <a:custGeom>
              <a:rect b="b" l="l" r="r" t="t"/>
              <a:pathLst>
                <a:path extrusionOk="0" h="27234" w="44891">
                  <a:moveTo>
                    <a:pt x="10727" y="0"/>
                  </a:moveTo>
                  <a:cubicBezTo>
                    <a:pt x="9781" y="0"/>
                    <a:pt x="9027" y="50"/>
                    <a:pt x="8559" y="166"/>
                  </a:cubicBezTo>
                  <a:cubicBezTo>
                    <a:pt x="1610" y="1894"/>
                    <a:pt x="1" y="6604"/>
                    <a:pt x="1610" y="11099"/>
                  </a:cubicBezTo>
                  <a:cubicBezTo>
                    <a:pt x="3377" y="15987"/>
                    <a:pt x="28030" y="27234"/>
                    <a:pt x="28030" y="27234"/>
                  </a:cubicBezTo>
                  <a:lnTo>
                    <a:pt x="32211" y="14279"/>
                  </a:lnTo>
                  <a:lnTo>
                    <a:pt x="20905" y="9450"/>
                  </a:lnTo>
                  <a:lnTo>
                    <a:pt x="44890" y="5917"/>
                  </a:lnTo>
                  <a:lnTo>
                    <a:pt x="32642" y="1364"/>
                  </a:lnTo>
                  <a:cubicBezTo>
                    <a:pt x="32642" y="1364"/>
                    <a:pt x="31172" y="1974"/>
                    <a:pt x="29711" y="1974"/>
                  </a:cubicBezTo>
                  <a:cubicBezTo>
                    <a:pt x="29338" y="1974"/>
                    <a:pt x="28966" y="1934"/>
                    <a:pt x="28619" y="1835"/>
                  </a:cubicBezTo>
                  <a:cubicBezTo>
                    <a:pt x="27983" y="1651"/>
                    <a:pt x="16168" y="0"/>
                    <a:pt x="1072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1"/>
            <p:cNvSpPr/>
            <p:nvPr/>
          </p:nvSpPr>
          <p:spPr>
            <a:xfrm>
              <a:off x="1155754" y="3132609"/>
              <a:ext cx="1158311" cy="741218"/>
            </a:xfrm>
            <a:custGeom>
              <a:rect b="b" l="l" r="r" t="t"/>
              <a:pathLst>
                <a:path extrusionOk="0" h="24732" w="38649">
                  <a:moveTo>
                    <a:pt x="35894" y="5300"/>
                  </a:moveTo>
                  <a:cubicBezTo>
                    <a:pt x="35316" y="5300"/>
                    <a:pt x="34743" y="5445"/>
                    <a:pt x="34193" y="5634"/>
                  </a:cubicBezTo>
                  <a:cubicBezTo>
                    <a:pt x="33035" y="6026"/>
                    <a:pt x="31955" y="6733"/>
                    <a:pt x="31288" y="7793"/>
                  </a:cubicBezTo>
                  <a:lnTo>
                    <a:pt x="31464" y="7754"/>
                  </a:lnTo>
                  <a:cubicBezTo>
                    <a:pt x="31543" y="7655"/>
                    <a:pt x="31602" y="7538"/>
                    <a:pt x="31680" y="7439"/>
                  </a:cubicBezTo>
                  <a:cubicBezTo>
                    <a:pt x="32092" y="6929"/>
                    <a:pt x="32603" y="6517"/>
                    <a:pt x="33172" y="6223"/>
                  </a:cubicBezTo>
                  <a:cubicBezTo>
                    <a:pt x="33981" y="5773"/>
                    <a:pt x="34942" y="5424"/>
                    <a:pt x="35879" y="5424"/>
                  </a:cubicBezTo>
                  <a:cubicBezTo>
                    <a:pt x="36372" y="5424"/>
                    <a:pt x="36859" y="5521"/>
                    <a:pt x="37313" y="5751"/>
                  </a:cubicBezTo>
                  <a:cubicBezTo>
                    <a:pt x="37804" y="5987"/>
                    <a:pt x="38197" y="6340"/>
                    <a:pt x="38530" y="6733"/>
                  </a:cubicBezTo>
                  <a:lnTo>
                    <a:pt x="38648" y="6713"/>
                  </a:lnTo>
                  <a:cubicBezTo>
                    <a:pt x="38550" y="6556"/>
                    <a:pt x="38413" y="6419"/>
                    <a:pt x="38256" y="6281"/>
                  </a:cubicBezTo>
                  <a:cubicBezTo>
                    <a:pt x="37765" y="5850"/>
                    <a:pt x="37176" y="5496"/>
                    <a:pt x="36509" y="5359"/>
                  </a:cubicBezTo>
                  <a:cubicBezTo>
                    <a:pt x="36303" y="5318"/>
                    <a:pt x="36098" y="5300"/>
                    <a:pt x="35894" y="5300"/>
                  </a:cubicBezTo>
                  <a:close/>
                  <a:moveTo>
                    <a:pt x="9481" y="0"/>
                  </a:moveTo>
                  <a:lnTo>
                    <a:pt x="9304" y="177"/>
                  </a:lnTo>
                  <a:cubicBezTo>
                    <a:pt x="8382" y="1119"/>
                    <a:pt x="7655" y="2317"/>
                    <a:pt x="7184" y="3533"/>
                  </a:cubicBezTo>
                  <a:cubicBezTo>
                    <a:pt x="6242" y="5987"/>
                    <a:pt x="6164" y="8892"/>
                    <a:pt x="7224" y="11326"/>
                  </a:cubicBezTo>
                  <a:cubicBezTo>
                    <a:pt x="7655" y="12366"/>
                    <a:pt x="8480" y="13505"/>
                    <a:pt x="9638" y="13740"/>
                  </a:cubicBezTo>
                  <a:cubicBezTo>
                    <a:pt x="9779" y="13768"/>
                    <a:pt x="9918" y="13782"/>
                    <a:pt x="10055" y="13782"/>
                  </a:cubicBezTo>
                  <a:cubicBezTo>
                    <a:pt x="11155" y="13782"/>
                    <a:pt x="12098" y="12918"/>
                    <a:pt x="12621" y="11993"/>
                  </a:cubicBezTo>
                  <a:cubicBezTo>
                    <a:pt x="12994" y="11345"/>
                    <a:pt x="13210" y="10619"/>
                    <a:pt x="13426" y="9913"/>
                  </a:cubicBezTo>
                  <a:cubicBezTo>
                    <a:pt x="13681" y="9147"/>
                    <a:pt x="13976" y="8421"/>
                    <a:pt x="14368" y="7714"/>
                  </a:cubicBezTo>
                  <a:cubicBezTo>
                    <a:pt x="14623" y="7243"/>
                    <a:pt x="14918" y="6753"/>
                    <a:pt x="15173" y="6281"/>
                  </a:cubicBezTo>
                  <a:cubicBezTo>
                    <a:pt x="15549" y="6426"/>
                    <a:pt x="15946" y="6475"/>
                    <a:pt x="16340" y="6475"/>
                  </a:cubicBezTo>
                  <a:cubicBezTo>
                    <a:pt x="16482" y="6475"/>
                    <a:pt x="16623" y="6468"/>
                    <a:pt x="16763" y="6458"/>
                  </a:cubicBezTo>
                  <a:cubicBezTo>
                    <a:pt x="18215" y="6301"/>
                    <a:pt x="19413" y="5496"/>
                    <a:pt x="20590" y="4711"/>
                  </a:cubicBezTo>
                  <a:cubicBezTo>
                    <a:pt x="21199" y="4299"/>
                    <a:pt x="21827" y="3848"/>
                    <a:pt x="22514" y="3533"/>
                  </a:cubicBezTo>
                  <a:cubicBezTo>
                    <a:pt x="23201" y="3200"/>
                    <a:pt x="23947" y="2964"/>
                    <a:pt x="24693" y="2729"/>
                  </a:cubicBezTo>
                  <a:cubicBezTo>
                    <a:pt x="25419" y="2474"/>
                    <a:pt x="26184" y="2218"/>
                    <a:pt x="26832" y="1747"/>
                  </a:cubicBezTo>
                  <a:lnTo>
                    <a:pt x="26832" y="1747"/>
                  </a:lnTo>
                  <a:cubicBezTo>
                    <a:pt x="26754" y="1767"/>
                    <a:pt x="26695" y="1767"/>
                    <a:pt x="26655" y="1767"/>
                  </a:cubicBezTo>
                  <a:cubicBezTo>
                    <a:pt x="26263" y="2042"/>
                    <a:pt x="25811" y="2238"/>
                    <a:pt x="25399" y="2415"/>
                  </a:cubicBezTo>
                  <a:cubicBezTo>
                    <a:pt x="24732" y="2650"/>
                    <a:pt x="24025" y="2847"/>
                    <a:pt x="23358" y="3102"/>
                  </a:cubicBezTo>
                  <a:cubicBezTo>
                    <a:pt x="22710" y="3337"/>
                    <a:pt x="22082" y="3671"/>
                    <a:pt x="21493" y="4024"/>
                  </a:cubicBezTo>
                  <a:cubicBezTo>
                    <a:pt x="20316" y="4790"/>
                    <a:pt x="19216" y="5732"/>
                    <a:pt x="17882" y="6164"/>
                  </a:cubicBezTo>
                  <a:cubicBezTo>
                    <a:pt x="17391" y="6335"/>
                    <a:pt x="16854" y="6440"/>
                    <a:pt x="16325" y="6440"/>
                  </a:cubicBezTo>
                  <a:cubicBezTo>
                    <a:pt x="15943" y="6440"/>
                    <a:pt x="15566" y="6385"/>
                    <a:pt x="15212" y="6262"/>
                  </a:cubicBezTo>
                  <a:cubicBezTo>
                    <a:pt x="15291" y="6105"/>
                    <a:pt x="15369" y="5967"/>
                    <a:pt x="15428" y="5791"/>
                  </a:cubicBezTo>
                  <a:cubicBezTo>
                    <a:pt x="15723" y="5143"/>
                    <a:pt x="15919" y="4397"/>
                    <a:pt x="15978" y="3671"/>
                  </a:cubicBezTo>
                  <a:cubicBezTo>
                    <a:pt x="16017" y="2925"/>
                    <a:pt x="15958" y="2160"/>
                    <a:pt x="15762" y="1453"/>
                  </a:cubicBezTo>
                  <a:cubicBezTo>
                    <a:pt x="15664" y="1080"/>
                    <a:pt x="15526" y="746"/>
                    <a:pt x="15369" y="393"/>
                  </a:cubicBezTo>
                  <a:lnTo>
                    <a:pt x="15271" y="393"/>
                  </a:lnTo>
                  <a:cubicBezTo>
                    <a:pt x="15310" y="491"/>
                    <a:pt x="15369" y="570"/>
                    <a:pt x="15389" y="668"/>
                  </a:cubicBezTo>
                  <a:cubicBezTo>
                    <a:pt x="15683" y="1335"/>
                    <a:pt x="15860" y="2042"/>
                    <a:pt x="15899" y="2748"/>
                  </a:cubicBezTo>
                  <a:cubicBezTo>
                    <a:pt x="15958" y="3455"/>
                    <a:pt x="15880" y="4201"/>
                    <a:pt x="15683" y="4888"/>
                  </a:cubicBezTo>
                  <a:cubicBezTo>
                    <a:pt x="15566" y="5359"/>
                    <a:pt x="15369" y="5771"/>
                    <a:pt x="15153" y="6183"/>
                  </a:cubicBezTo>
                  <a:cubicBezTo>
                    <a:pt x="14800" y="6066"/>
                    <a:pt x="14506" y="5869"/>
                    <a:pt x="14231" y="5594"/>
                  </a:cubicBezTo>
                  <a:cubicBezTo>
                    <a:pt x="13426" y="4790"/>
                    <a:pt x="13151" y="3514"/>
                    <a:pt x="13328" y="2415"/>
                  </a:cubicBezTo>
                  <a:cubicBezTo>
                    <a:pt x="13446" y="1649"/>
                    <a:pt x="13799" y="923"/>
                    <a:pt x="14211" y="275"/>
                  </a:cubicBezTo>
                  <a:lnTo>
                    <a:pt x="14172" y="275"/>
                  </a:lnTo>
                  <a:cubicBezTo>
                    <a:pt x="13897" y="687"/>
                    <a:pt x="13642" y="1119"/>
                    <a:pt x="13485" y="1571"/>
                  </a:cubicBezTo>
                  <a:cubicBezTo>
                    <a:pt x="13053" y="2689"/>
                    <a:pt x="13092" y="3965"/>
                    <a:pt x="13681" y="4986"/>
                  </a:cubicBezTo>
                  <a:cubicBezTo>
                    <a:pt x="13936" y="5477"/>
                    <a:pt x="14368" y="5889"/>
                    <a:pt x="14879" y="6164"/>
                  </a:cubicBezTo>
                  <a:cubicBezTo>
                    <a:pt x="14957" y="6183"/>
                    <a:pt x="15016" y="6242"/>
                    <a:pt x="15094" y="6262"/>
                  </a:cubicBezTo>
                  <a:cubicBezTo>
                    <a:pt x="14996" y="6458"/>
                    <a:pt x="14879" y="6654"/>
                    <a:pt x="14780" y="6831"/>
                  </a:cubicBezTo>
                  <a:cubicBezTo>
                    <a:pt x="14407" y="7439"/>
                    <a:pt x="14035" y="8048"/>
                    <a:pt x="13740" y="8735"/>
                  </a:cubicBezTo>
                  <a:cubicBezTo>
                    <a:pt x="13485" y="9402"/>
                    <a:pt x="13289" y="10109"/>
                    <a:pt x="13034" y="10796"/>
                  </a:cubicBezTo>
                  <a:cubicBezTo>
                    <a:pt x="12621" y="11993"/>
                    <a:pt x="11856" y="13348"/>
                    <a:pt x="10502" y="13642"/>
                  </a:cubicBezTo>
                  <a:cubicBezTo>
                    <a:pt x="10345" y="13678"/>
                    <a:pt x="10192" y="13695"/>
                    <a:pt x="10044" y="13695"/>
                  </a:cubicBezTo>
                  <a:cubicBezTo>
                    <a:pt x="8982" y="13695"/>
                    <a:pt x="8133" y="12830"/>
                    <a:pt x="7616" y="11934"/>
                  </a:cubicBezTo>
                  <a:cubicBezTo>
                    <a:pt x="7008" y="10855"/>
                    <a:pt x="6713" y="9559"/>
                    <a:pt x="6615" y="8303"/>
                  </a:cubicBezTo>
                  <a:cubicBezTo>
                    <a:pt x="6517" y="7027"/>
                    <a:pt x="6635" y="5751"/>
                    <a:pt x="6968" y="4515"/>
                  </a:cubicBezTo>
                  <a:cubicBezTo>
                    <a:pt x="7322" y="3298"/>
                    <a:pt x="7891" y="2120"/>
                    <a:pt x="8637" y="1080"/>
                  </a:cubicBezTo>
                  <a:cubicBezTo>
                    <a:pt x="8912" y="727"/>
                    <a:pt x="9226" y="354"/>
                    <a:pt x="9599" y="0"/>
                  </a:cubicBezTo>
                  <a:close/>
                  <a:moveTo>
                    <a:pt x="559" y="9946"/>
                  </a:moveTo>
                  <a:cubicBezTo>
                    <a:pt x="497" y="9946"/>
                    <a:pt x="435" y="9948"/>
                    <a:pt x="373" y="9952"/>
                  </a:cubicBezTo>
                  <a:cubicBezTo>
                    <a:pt x="256" y="9952"/>
                    <a:pt x="138" y="9952"/>
                    <a:pt x="0" y="9972"/>
                  </a:cubicBezTo>
                  <a:cubicBezTo>
                    <a:pt x="0" y="10011"/>
                    <a:pt x="40" y="10050"/>
                    <a:pt x="40" y="10089"/>
                  </a:cubicBezTo>
                  <a:cubicBezTo>
                    <a:pt x="198" y="10071"/>
                    <a:pt x="357" y="10061"/>
                    <a:pt x="516" y="10061"/>
                  </a:cubicBezTo>
                  <a:cubicBezTo>
                    <a:pt x="1364" y="10061"/>
                    <a:pt x="2197" y="10340"/>
                    <a:pt x="2709" y="11051"/>
                  </a:cubicBezTo>
                  <a:cubicBezTo>
                    <a:pt x="3337" y="11954"/>
                    <a:pt x="3278" y="13034"/>
                    <a:pt x="2984" y="14074"/>
                  </a:cubicBezTo>
                  <a:cubicBezTo>
                    <a:pt x="3004" y="14093"/>
                    <a:pt x="3023" y="14113"/>
                    <a:pt x="3082" y="14133"/>
                  </a:cubicBezTo>
                  <a:cubicBezTo>
                    <a:pt x="3318" y="13406"/>
                    <a:pt x="3416" y="12661"/>
                    <a:pt x="3219" y="11915"/>
                  </a:cubicBezTo>
                  <a:cubicBezTo>
                    <a:pt x="3082" y="11287"/>
                    <a:pt x="2709" y="10717"/>
                    <a:pt x="2140" y="10384"/>
                  </a:cubicBezTo>
                  <a:cubicBezTo>
                    <a:pt x="1681" y="10101"/>
                    <a:pt x="1111" y="9946"/>
                    <a:pt x="559" y="9946"/>
                  </a:cubicBezTo>
                  <a:close/>
                  <a:moveTo>
                    <a:pt x="21454" y="10266"/>
                  </a:moveTo>
                  <a:cubicBezTo>
                    <a:pt x="21160" y="10305"/>
                    <a:pt x="20865" y="10384"/>
                    <a:pt x="20590" y="10501"/>
                  </a:cubicBezTo>
                  <a:cubicBezTo>
                    <a:pt x="19943" y="10796"/>
                    <a:pt x="19413" y="11247"/>
                    <a:pt x="18902" y="11699"/>
                  </a:cubicBezTo>
                  <a:cubicBezTo>
                    <a:pt x="18392" y="12189"/>
                    <a:pt x="17901" y="12739"/>
                    <a:pt x="17450" y="13328"/>
                  </a:cubicBezTo>
                  <a:cubicBezTo>
                    <a:pt x="16920" y="14035"/>
                    <a:pt x="16449" y="14800"/>
                    <a:pt x="16056" y="15605"/>
                  </a:cubicBezTo>
                  <a:cubicBezTo>
                    <a:pt x="15889" y="15585"/>
                    <a:pt x="15722" y="15576"/>
                    <a:pt x="15554" y="15576"/>
                  </a:cubicBezTo>
                  <a:cubicBezTo>
                    <a:pt x="14737" y="15576"/>
                    <a:pt x="13917" y="15796"/>
                    <a:pt x="13151" y="16056"/>
                  </a:cubicBezTo>
                  <a:cubicBezTo>
                    <a:pt x="12131" y="16429"/>
                    <a:pt x="11071" y="16841"/>
                    <a:pt x="10187" y="17509"/>
                  </a:cubicBezTo>
                  <a:cubicBezTo>
                    <a:pt x="9873" y="17725"/>
                    <a:pt x="9599" y="17999"/>
                    <a:pt x="9363" y="18294"/>
                  </a:cubicBezTo>
                  <a:cubicBezTo>
                    <a:pt x="9383" y="18313"/>
                    <a:pt x="9422" y="18333"/>
                    <a:pt x="9461" y="18333"/>
                  </a:cubicBezTo>
                  <a:cubicBezTo>
                    <a:pt x="9520" y="18235"/>
                    <a:pt x="9599" y="18156"/>
                    <a:pt x="9697" y="18078"/>
                  </a:cubicBezTo>
                  <a:cubicBezTo>
                    <a:pt x="10443" y="17371"/>
                    <a:pt x="11365" y="16900"/>
                    <a:pt x="12307" y="16527"/>
                  </a:cubicBezTo>
                  <a:cubicBezTo>
                    <a:pt x="13324" y="16086"/>
                    <a:pt x="14434" y="15683"/>
                    <a:pt x="15583" y="15683"/>
                  </a:cubicBezTo>
                  <a:cubicBezTo>
                    <a:pt x="15610" y="15683"/>
                    <a:pt x="15637" y="15683"/>
                    <a:pt x="15664" y="15683"/>
                  </a:cubicBezTo>
                  <a:cubicBezTo>
                    <a:pt x="15781" y="15683"/>
                    <a:pt x="15899" y="15683"/>
                    <a:pt x="16037" y="15703"/>
                  </a:cubicBezTo>
                  <a:cubicBezTo>
                    <a:pt x="15840" y="16154"/>
                    <a:pt x="15644" y="16586"/>
                    <a:pt x="15487" y="17038"/>
                  </a:cubicBezTo>
                  <a:cubicBezTo>
                    <a:pt x="14996" y="18412"/>
                    <a:pt x="14682" y="19923"/>
                    <a:pt x="14996" y="21395"/>
                  </a:cubicBezTo>
                  <a:cubicBezTo>
                    <a:pt x="15016" y="21434"/>
                    <a:pt x="15075" y="21454"/>
                    <a:pt x="15094" y="21454"/>
                  </a:cubicBezTo>
                  <a:cubicBezTo>
                    <a:pt x="14859" y="20355"/>
                    <a:pt x="14996" y="19138"/>
                    <a:pt x="15291" y="18058"/>
                  </a:cubicBezTo>
                  <a:cubicBezTo>
                    <a:pt x="15507" y="17254"/>
                    <a:pt x="15801" y="16488"/>
                    <a:pt x="16174" y="15742"/>
                  </a:cubicBezTo>
                  <a:cubicBezTo>
                    <a:pt x="16959" y="15860"/>
                    <a:pt x="17744" y="16233"/>
                    <a:pt x="18215" y="16881"/>
                  </a:cubicBezTo>
                  <a:cubicBezTo>
                    <a:pt x="18510" y="17273"/>
                    <a:pt x="18647" y="17764"/>
                    <a:pt x="18628" y="18255"/>
                  </a:cubicBezTo>
                  <a:cubicBezTo>
                    <a:pt x="18608" y="18824"/>
                    <a:pt x="18392" y="19334"/>
                    <a:pt x="18117" y="19825"/>
                  </a:cubicBezTo>
                  <a:cubicBezTo>
                    <a:pt x="17646" y="20669"/>
                    <a:pt x="17018" y="21395"/>
                    <a:pt x="16351" y="22121"/>
                  </a:cubicBezTo>
                  <a:cubicBezTo>
                    <a:pt x="16370" y="22121"/>
                    <a:pt x="16390" y="22141"/>
                    <a:pt x="16429" y="22141"/>
                  </a:cubicBezTo>
                  <a:cubicBezTo>
                    <a:pt x="16861" y="21670"/>
                    <a:pt x="17312" y="21160"/>
                    <a:pt x="17666" y="20649"/>
                  </a:cubicBezTo>
                  <a:cubicBezTo>
                    <a:pt x="18313" y="19766"/>
                    <a:pt x="18942" y="18647"/>
                    <a:pt x="18628" y="17548"/>
                  </a:cubicBezTo>
                  <a:cubicBezTo>
                    <a:pt x="18392" y="16645"/>
                    <a:pt x="17548" y="15997"/>
                    <a:pt x="16665" y="15742"/>
                  </a:cubicBezTo>
                  <a:cubicBezTo>
                    <a:pt x="16527" y="15683"/>
                    <a:pt x="16351" y="15664"/>
                    <a:pt x="16194" y="15644"/>
                  </a:cubicBezTo>
                  <a:cubicBezTo>
                    <a:pt x="16429" y="15173"/>
                    <a:pt x="16665" y="14722"/>
                    <a:pt x="16959" y="14309"/>
                  </a:cubicBezTo>
                  <a:cubicBezTo>
                    <a:pt x="17705" y="13191"/>
                    <a:pt x="18608" y="12072"/>
                    <a:pt x="19668" y="11247"/>
                  </a:cubicBezTo>
                  <a:cubicBezTo>
                    <a:pt x="20178" y="10855"/>
                    <a:pt x="20767" y="10501"/>
                    <a:pt x="21434" y="10384"/>
                  </a:cubicBezTo>
                  <a:cubicBezTo>
                    <a:pt x="21493" y="10364"/>
                    <a:pt x="21572" y="10364"/>
                    <a:pt x="21650" y="10364"/>
                  </a:cubicBezTo>
                  <a:lnTo>
                    <a:pt x="21454" y="10266"/>
                  </a:lnTo>
                  <a:close/>
                  <a:moveTo>
                    <a:pt x="23790" y="11247"/>
                  </a:moveTo>
                  <a:cubicBezTo>
                    <a:pt x="24379" y="12131"/>
                    <a:pt x="24202" y="13387"/>
                    <a:pt x="23888" y="14368"/>
                  </a:cubicBezTo>
                  <a:cubicBezTo>
                    <a:pt x="23633" y="15075"/>
                    <a:pt x="23338" y="15742"/>
                    <a:pt x="23103" y="16449"/>
                  </a:cubicBezTo>
                  <a:cubicBezTo>
                    <a:pt x="22848" y="17155"/>
                    <a:pt x="22671" y="17882"/>
                    <a:pt x="22553" y="18647"/>
                  </a:cubicBezTo>
                  <a:cubicBezTo>
                    <a:pt x="22435" y="19393"/>
                    <a:pt x="22376" y="20119"/>
                    <a:pt x="22376" y="20865"/>
                  </a:cubicBezTo>
                  <a:cubicBezTo>
                    <a:pt x="22376" y="21532"/>
                    <a:pt x="22416" y="22219"/>
                    <a:pt x="22318" y="22867"/>
                  </a:cubicBezTo>
                  <a:cubicBezTo>
                    <a:pt x="22219" y="23535"/>
                    <a:pt x="21964" y="24182"/>
                    <a:pt x="21493" y="24634"/>
                  </a:cubicBezTo>
                  <a:cubicBezTo>
                    <a:pt x="21474" y="24673"/>
                    <a:pt x="21454" y="24693"/>
                    <a:pt x="21434" y="24693"/>
                  </a:cubicBezTo>
                  <a:cubicBezTo>
                    <a:pt x="21454" y="24712"/>
                    <a:pt x="21493" y="24712"/>
                    <a:pt x="21513" y="24732"/>
                  </a:cubicBezTo>
                  <a:cubicBezTo>
                    <a:pt x="21689" y="24555"/>
                    <a:pt x="21847" y="24398"/>
                    <a:pt x="21964" y="24163"/>
                  </a:cubicBezTo>
                  <a:cubicBezTo>
                    <a:pt x="22710" y="22926"/>
                    <a:pt x="22435" y="21375"/>
                    <a:pt x="22494" y="20001"/>
                  </a:cubicBezTo>
                  <a:cubicBezTo>
                    <a:pt x="22553" y="19197"/>
                    <a:pt x="22671" y="18372"/>
                    <a:pt x="22867" y="17568"/>
                  </a:cubicBezTo>
                  <a:cubicBezTo>
                    <a:pt x="23063" y="16763"/>
                    <a:pt x="23338" y="15978"/>
                    <a:pt x="23652" y="15212"/>
                  </a:cubicBezTo>
                  <a:cubicBezTo>
                    <a:pt x="24143" y="14015"/>
                    <a:pt x="24634" y="12562"/>
                    <a:pt x="23947" y="11326"/>
                  </a:cubicBezTo>
                  <a:lnTo>
                    <a:pt x="23790" y="11247"/>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1"/>
            <p:cNvSpPr/>
            <p:nvPr/>
          </p:nvSpPr>
          <p:spPr>
            <a:xfrm>
              <a:off x="1575239" y="3328492"/>
              <a:ext cx="171159" cy="88861"/>
            </a:xfrm>
            <a:custGeom>
              <a:rect b="b" l="l" r="r" t="t"/>
              <a:pathLst>
                <a:path extrusionOk="0" h="2965" w="5711">
                  <a:moveTo>
                    <a:pt x="18" y="1"/>
                  </a:moveTo>
                  <a:cubicBezTo>
                    <a:pt x="5" y="1"/>
                    <a:pt x="0" y="9"/>
                    <a:pt x="5" y="9"/>
                  </a:cubicBezTo>
                  <a:cubicBezTo>
                    <a:pt x="7" y="9"/>
                    <a:pt x="11" y="7"/>
                    <a:pt x="18" y="1"/>
                  </a:cubicBezTo>
                  <a:close/>
                  <a:moveTo>
                    <a:pt x="18" y="1"/>
                  </a:moveTo>
                  <a:lnTo>
                    <a:pt x="18" y="1"/>
                  </a:lnTo>
                  <a:cubicBezTo>
                    <a:pt x="430" y="295"/>
                    <a:pt x="960" y="531"/>
                    <a:pt x="1412" y="786"/>
                  </a:cubicBezTo>
                  <a:cubicBezTo>
                    <a:pt x="1883" y="1021"/>
                    <a:pt x="2334" y="1296"/>
                    <a:pt x="2785" y="1532"/>
                  </a:cubicBezTo>
                  <a:cubicBezTo>
                    <a:pt x="3257" y="1806"/>
                    <a:pt x="3728" y="2062"/>
                    <a:pt x="4218" y="2297"/>
                  </a:cubicBezTo>
                  <a:cubicBezTo>
                    <a:pt x="4709" y="2513"/>
                    <a:pt x="5200" y="2709"/>
                    <a:pt x="5671" y="2964"/>
                  </a:cubicBezTo>
                  <a:cubicBezTo>
                    <a:pt x="5690" y="2964"/>
                    <a:pt x="5710" y="2945"/>
                    <a:pt x="5690" y="2906"/>
                  </a:cubicBezTo>
                  <a:cubicBezTo>
                    <a:pt x="5200" y="2670"/>
                    <a:pt x="4729" y="2356"/>
                    <a:pt x="4258" y="2081"/>
                  </a:cubicBezTo>
                  <a:cubicBezTo>
                    <a:pt x="4042" y="1963"/>
                    <a:pt x="3826" y="1865"/>
                    <a:pt x="3610" y="1728"/>
                  </a:cubicBezTo>
                  <a:cubicBezTo>
                    <a:pt x="3571" y="1689"/>
                    <a:pt x="3531" y="1669"/>
                    <a:pt x="3472" y="1610"/>
                  </a:cubicBezTo>
                  <a:cubicBezTo>
                    <a:pt x="3414" y="1532"/>
                    <a:pt x="3296" y="1453"/>
                    <a:pt x="3217" y="1375"/>
                  </a:cubicBezTo>
                  <a:cubicBezTo>
                    <a:pt x="3041" y="1218"/>
                    <a:pt x="2864" y="1100"/>
                    <a:pt x="2687" y="962"/>
                  </a:cubicBezTo>
                  <a:cubicBezTo>
                    <a:pt x="2314" y="648"/>
                    <a:pt x="1883" y="432"/>
                    <a:pt x="1490" y="197"/>
                  </a:cubicBezTo>
                  <a:cubicBezTo>
                    <a:pt x="1470" y="197"/>
                    <a:pt x="1431" y="217"/>
                    <a:pt x="1470" y="236"/>
                  </a:cubicBezTo>
                  <a:cubicBezTo>
                    <a:pt x="1863" y="511"/>
                    <a:pt x="2197" y="825"/>
                    <a:pt x="2570" y="1119"/>
                  </a:cubicBezTo>
                  <a:cubicBezTo>
                    <a:pt x="2668" y="1218"/>
                    <a:pt x="2785" y="1296"/>
                    <a:pt x="2884" y="1394"/>
                  </a:cubicBezTo>
                  <a:lnTo>
                    <a:pt x="2864" y="1394"/>
                  </a:lnTo>
                  <a:cubicBezTo>
                    <a:pt x="2373" y="1159"/>
                    <a:pt x="1902" y="923"/>
                    <a:pt x="1412" y="688"/>
                  </a:cubicBezTo>
                  <a:cubicBezTo>
                    <a:pt x="960" y="432"/>
                    <a:pt x="509" y="177"/>
                    <a:pt x="18"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1"/>
            <p:cNvSpPr/>
            <p:nvPr/>
          </p:nvSpPr>
          <p:spPr>
            <a:xfrm>
              <a:off x="1910089" y="3552606"/>
              <a:ext cx="107263" cy="337972"/>
            </a:xfrm>
            <a:custGeom>
              <a:rect b="b" l="l" r="r" t="t"/>
              <a:pathLst>
                <a:path extrusionOk="0" h="11277" w="3579">
                  <a:moveTo>
                    <a:pt x="3532" y="0"/>
                  </a:moveTo>
                  <a:cubicBezTo>
                    <a:pt x="3518" y="0"/>
                    <a:pt x="3501" y="7"/>
                    <a:pt x="3487" y="21"/>
                  </a:cubicBezTo>
                  <a:cubicBezTo>
                    <a:pt x="3173" y="845"/>
                    <a:pt x="2899" y="1669"/>
                    <a:pt x="2643" y="2474"/>
                  </a:cubicBezTo>
                  <a:cubicBezTo>
                    <a:pt x="2153" y="3927"/>
                    <a:pt x="1701" y="5399"/>
                    <a:pt x="1269" y="6851"/>
                  </a:cubicBezTo>
                  <a:lnTo>
                    <a:pt x="602" y="9049"/>
                  </a:lnTo>
                  <a:cubicBezTo>
                    <a:pt x="504" y="9422"/>
                    <a:pt x="386" y="9795"/>
                    <a:pt x="288" y="10168"/>
                  </a:cubicBezTo>
                  <a:cubicBezTo>
                    <a:pt x="190" y="10522"/>
                    <a:pt x="92" y="10895"/>
                    <a:pt x="13" y="11267"/>
                  </a:cubicBezTo>
                  <a:cubicBezTo>
                    <a:pt x="0" y="11267"/>
                    <a:pt x="13" y="11276"/>
                    <a:pt x="23" y="11276"/>
                  </a:cubicBezTo>
                  <a:cubicBezTo>
                    <a:pt x="29" y="11276"/>
                    <a:pt x="33" y="11274"/>
                    <a:pt x="33" y="11267"/>
                  </a:cubicBezTo>
                  <a:cubicBezTo>
                    <a:pt x="190" y="10855"/>
                    <a:pt x="327" y="10463"/>
                    <a:pt x="484" y="10031"/>
                  </a:cubicBezTo>
                  <a:cubicBezTo>
                    <a:pt x="602" y="9619"/>
                    <a:pt x="740" y="9226"/>
                    <a:pt x="877" y="8814"/>
                  </a:cubicBezTo>
                  <a:lnTo>
                    <a:pt x="2271" y="4476"/>
                  </a:lnTo>
                  <a:cubicBezTo>
                    <a:pt x="2742" y="3004"/>
                    <a:pt x="3193" y="1552"/>
                    <a:pt x="3566" y="60"/>
                  </a:cubicBezTo>
                  <a:cubicBezTo>
                    <a:pt x="3579" y="22"/>
                    <a:pt x="3559" y="0"/>
                    <a:pt x="3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1"/>
            <p:cNvSpPr/>
            <p:nvPr/>
          </p:nvSpPr>
          <p:spPr>
            <a:xfrm>
              <a:off x="501037" y="3551438"/>
              <a:ext cx="1048890" cy="457342"/>
            </a:xfrm>
            <a:custGeom>
              <a:rect b="b" l="l" r="r" t="t"/>
              <a:pathLst>
                <a:path extrusionOk="0" h="15260" w="34998">
                  <a:moveTo>
                    <a:pt x="21297" y="1"/>
                  </a:moveTo>
                  <a:lnTo>
                    <a:pt x="10168" y="7263"/>
                  </a:lnTo>
                  <a:cubicBezTo>
                    <a:pt x="10168" y="7263"/>
                    <a:pt x="2513" y="9363"/>
                    <a:pt x="1708" y="9834"/>
                  </a:cubicBezTo>
                  <a:cubicBezTo>
                    <a:pt x="844" y="10305"/>
                    <a:pt x="0" y="12092"/>
                    <a:pt x="629" y="12406"/>
                  </a:cubicBezTo>
                  <a:cubicBezTo>
                    <a:pt x="1203" y="12702"/>
                    <a:pt x="17950" y="15259"/>
                    <a:pt x="20459" y="15259"/>
                  </a:cubicBezTo>
                  <a:cubicBezTo>
                    <a:pt x="20606" y="15259"/>
                    <a:pt x="20704" y="15251"/>
                    <a:pt x="20747" y="15232"/>
                  </a:cubicBezTo>
                  <a:cubicBezTo>
                    <a:pt x="21042" y="15114"/>
                    <a:pt x="21788" y="15016"/>
                    <a:pt x="22396" y="11719"/>
                  </a:cubicBezTo>
                  <a:cubicBezTo>
                    <a:pt x="22514" y="11012"/>
                    <a:pt x="34997" y="4751"/>
                    <a:pt x="34997" y="4751"/>
                  </a:cubicBezTo>
                  <a:lnTo>
                    <a:pt x="21297" y="1"/>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1"/>
            <p:cNvSpPr/>
            <p:nvPr/>
          </p:nvSpPr>
          <p:spPr>
            <a:xfrm>
              <a:off x="501037" y="3726162"/>
              <a:ext cx="742417" cy="282617"/>
            </a:xfrm>
            <a:custGeom>
              <a:rect b="b" l="l" r="r" t="t"/>
              <a:pathLst>
                <a:path extrusionOk="0" h="9430" w="24772">
                  <a:moveTo>
                    <a:pt x="12307" y="0"/>
                  </a:moveTo>
                  <a:lnTo>
                    <a:pt x="10168" y="1394"/>
                  </a:lnTo>
                  <a:cubicBezTo>
                    <a:pt x="10168" y="1394"/>
                    <a:pt x="2513" y="3514"/>
                    <a:pt x="1708" y="3985"/>
                  </a:cubicBezTo>
                  <a:cubicBezTo>
                    <a:pt x="884" y="4475"/>
                    <a:pt x="0" y="6262"/>
                    <a:pt x="629" y="6576"/>
                  </a:cubicBezTo>
                  <a:cubicBezTo>
                    <a:pt x="1203" y="6872"/>
                    <a:pt x="17950" y="9429"/>
                    <a:pt x="20459" y="9429"/>
                  </a:cubicBezTo>
                  <a:cubicBezTo>
                    <a:pt x="20606" y="9429"/>
                    <a:pt x="20704" y="9421"/>
                    <a:pt x="20747" y="9402"/>
                  </a:cubicBezTo>
                  <a:cubicBezTo>
                    <a:pt x="21042" y="9284"/>
                    <a:pt x="21788" y="9186"/>
                    <a:pt x="22396" y="5889"/>
                  </a:cubicBezTo>
                  <a:cubicBezTo>
                    <a:pt x="22435" y="5692"/>
                    <a:pt x="23397" y="5084"/>
                    <a:pt x="24771" y="4299"/>
                  </a:cubicBezTo>
                  <a:lnTo>
                    <a:pt x="12307" y="0"/>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1"/>
            <p:cNvSpPr/>
            <p:nvPr/>
          </p:nvSpPr>
          <p:spPr>
            <a:xfrm>
              <a:off x="1175743" y="3857909"/>
              <a:ext cx="40639" cy="23586"/>
            </a:xfrm>
            <a:custGeom>
              <a:rect b="b" l="l" r="r" t="t"/>
              <a:pathLst>
                <a:path extrusionOk="0" h="787" w="1356">
                  <a:moveTo>
                    <a:pt x="1355" y="1"/>
                  </a:moveTo>
                  <a:cubicBezTo>
                    <a:pt x="1100" y="79"/>
                    <a:pt x="864" y="197"/>
                    <a:pt x="649" y="315"/>
                  </a:cubicBezTo>
                  <a:cubicBezTo>
                    <a:pt x="413" y="433"/>
                    <a:pt x="197" y="590"/>
                    <a:pt x="1" y="786"/>
                  </a:cubicBezTo>
                  <a:cubicBezTo>
                    <a:pt x="256" y="708"/>
                    <a:pt x="492" y="590"/>
                    <a:pt x="707" y="472"/>
                  </a:cubicBezTo>
                  <a:cubicBezTo>
                    <a:pt x="943" y="315"/>
                    <a:pt x="1159" y="17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1"/>
            <p:cNvSpPr/>
            <p:nvPr/>
          </p:nvSpPr>
          <p:spPr>
            <a:xfrm>
              <a:off x="1146343" y="3848499"/>
              <a:ext cx="40609" cy="23556"/>
            </a:xfrm>
            <a:custGeom>
              <a:rect b="b" l="l" r="r" t="t"/>
              <a:pathLst>
                <a:path extrusionOk="0" h="786" w="1355">
                  <a:moveTo>
                    <a:pt x="1355" y="1"/>
                  </a:moveTo>
                  <a:lnTo>
                    <a:pt x="1355" y="1"/>
                  </a:lnTo>
                  <a:cubicBezTo>
                    <a:pt x="1100" y="60"/>
                    <a:pt x="864" y="197"/>
                    <a:pt x="648" y="315"/>
                  </a:cubicBezTo>
                  <a:cubicBezTo>
                    <a:pt x="413" y="433"/>
                    <a:pt x="197" y="590"/>
                    <a:pt x="0" y="786"/>
                  </a:cubicBezTo>
                  <a:cubicBezTo>
                    <a:pt x="256" y="707"/>
                    <a:pt x="491" y="590"/>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1"/>
            <p:cNvSpPr/>
            <p:nvPr/>
          </p:nvSpPr>
          <p:spPr>
            <a:xfrm>
              <a:off x="1116943" y="3838519"/>
              <a:ext cx="40609" cy="23556"/>
            </a:xfrm>
            <a:custGeom>
              <a:rect b="b" l="l" r="r" t="t"/>
              <a:pathLst>
                <a:path extrusionOk="0" h="786" w="1355">
                  <a:moveTo>
                    <a:pt x="1354" y="0"/>
                  </a:moveTo>
                  <a:lnTo>
                    <a:pt x="1354" y="0"/>
                  </a:lnTo>
                  <a:cubicBezTo>
                    <a:pt x="1099" y="79"/>
                    <a:pt x="864" y="196"/>
                    <a:pt x="648" y="334"/>
                  </a:cubicBezTo>
                  <a:cubicBezTo>
                    <a:pt x="412" y="452"/>
                    <a:pt x="196" y="589"/>
                    <a:pt x="0" y="785"/>
                  </a:cubicBezTo>
                  <a:cubicBezTo>
                    <a:pt x="255" y="726"/>
                    <a:pt x="491" y="589"/>
                    <a:pt x="707" y="471"/>
                  </a:cubicBezTo>
                  <a:cubicBezTo>
                    <a:pt x="942" y="334"/>
                    <a:pt x="1158" y="17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1"/>
            <p:cNvSpPr/>
            <p:nvPr/>
          </p:nvSpPr>
          <p:spPr>
            <a:xfrm>
              <a:off x="1087513" y="3829108"/>
              <a:ext cx="40609" cy="23556"/>
            </a:xfrm>
            <a:custGeom>
              <a:rect b="b" l="l" r="r" t="t"/>
              <a:pathLst>
                <a:path extrusionOk="0" h="786" w="1355">
                  <a:moveTo>
                    <a:pt x="1355" y="0"/>
                  </a:moveTo>
                  <a:lnTo>
                    <a:pt x="1355" y="0"/>
                  </a:lnTo>
                  <a:cubicBezTo>
                    <a:pt x="1100" y="79"/>
                    <a:pt x="864" y="196"/>
                    <a:pt x="648" y="314"/>
                  </a:cubicBezTo>
                  <a:cubicBezTo>
                    <a:pt x="413" y="452"/>
                    <a:pt x="197" y="589"/>
                    <a:pt x="1" y="785"/>
                  </a:cubicBezTo>
                  <a:cubicBezTo>
                    <a:pt x="256" y="707"/>
                    <a:pt x="491" y="589"/>
                    <a:pt x="707" y="471"/>
                  </a:cubicBezTo>
                  <a:cubicBezTo>
                    <a:pt x="943" y="353"/>
                    <a:pt x="1159"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1"/>
            <p:cNvSpPr/>
            <p:nvPr/>
          </p:nvSpPr>
          <p:spPr>
            <a:xfrm>
              <a:off x="1058113" y="3819698"/>
              <a:ext cx="40609" cy="23556"/>
            </a:xfrm>
            <a:custGeom>
              <a:rect b="b" l="l" r="r" t="t"/>
              <a:pathLst>
                <a:path extrusionOk="0" h="786" w="1355">
                  <a:moveTo>
                    <a:pt x="1355" y="0"/>
                  </a:moveTo>
                  <a:lnTo>
                    <a:pt x="1355" y="0"/>
                  </a:lnTo>
                  <a:cubicBezTo>
                    <a:pt x="1099" y="79"/>
                    <a:pt x="864" y="196"/>
                    <a:pt x="648" y="314"/>
                  </a:cubicBezTo>
                  <a:cubicBezTo>
                    <a:pt x="412" y="432"/>
                    <a:pt x="197" y="589"/>
                    <a:pt x="0" y="785"/>
                  </a:cubicBezTo>
                  <a:cubicBezTo>
                    <a:pt x="255" y="707"/>
                    <a:pt x="491" y="589"/>
                    <a:pt x="707" y="471"/>
                  </a:cubicBezTo>
                  <a:cubicBezTo>
                    <a:pt x="942" y="334"/>
                    <a:pt x="1158" y="19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1"/>
            <p:cNvSpPr/>
            <p:nvPr/>
          </p:nvSpPr>
          <p:spPr>
            <a:xfrm>
              <a:off x="1028682" y="3810857"/>
              <a:ext cx="40639" cy="23556"/>
            </a:xfrm>
            <a:custGeom>
              <a:rect b="b" l="l" r="r" t="t"/>
              <a:pathLst>
                <a:path extrusionOk="0" h="786" w="1356">
                  <a:moveTo>
                    <a:pt x="1355" y="1"/>
                  </a:moveTo>
                  <a:lnTo>
                    <a:pt x="1355" y="1"/>
                  </a:lnTo>
                  <a:cubicBezTo>
                    <a:pt x="1100" y="79"/>
                    <a:pt x="864" y="197"/>
                    <a:pt x="649" y="315"/>
                  </a:cubicBezTo>
                  <a:cubicBezTo>
                    <a:pt x="413" y="432"/>
                    <a:pt x="197" y="590"/>
                    <a:pt x="1" y="786"/>
                  </a:cubicBezTo>
                  <a:cubicBezTo>
                    <a:pt x="256" y="707"/>
                    <a:pt x="492" y="590"/>
                    <a:pt x="707" y="452"/>
                  </a:cubicBezTo>
                  <a:cubicBezTo>
                    <a:pt x="943" y="315"/>
                    <a:pt x="1159" y="17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1"/>
            <p:cNvSpPr/>
            <p:nvPr/>
          </p:nvSpPr>
          <p:spPr>
            <a:xfrm>
              <a:off x="999282" y="3801446"/>
              <a:ext cx="40609" cy="23556"/>
            </a:xfrm>
            <a:custGeom>
              <a:rect b="b" l="l" r="r" t="t"/>
              <a:pathLst>
                <a:path extrusionOk="0" h="786" w="1355">
                  <a:moveTo>
                    <a:pt x="1355" y="1"/>
                  </a:moveTo>
                  <a:lnTo>
                    <a:pt x="1355" y="1"/>
                  </a:lnTo>
                  <a:cubicBezTo>
                    <a:pt x="1100" y="59"/>
                    <a:pt x="864" y="197"/>
                    <a:pt x="648" y="315"/>
                  </a:cubicBezTo>
                  <a:cubicBezTo>
                    <a:pt x="413" y="432"/>
                    <a:pt x="197" y="589"/>
                    <a:pt x="0" y="786"/>
                  </a:cubicBezTo>
                  <a:cubicBezTo>
                    <a:pt x="256" y="707"/>
                    <a:pt x="491" y="589"/>
                    <a:pt x="707" y="452"/>
                  </a:cubicBezTo>
                  <a:cubicBezTo>
                    <a:pt x="943" y="315"/>
                    <a:pt x="1158" y="158"/>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1"/>
            <p:cNvSpPr/>
            <p:nvPr/>
          </p:nvSpPr>
          <p:spPr>
            <a:xfrm>
              <a:off x="969882" y="3791436"/>
              <a:ext cx="40609" cy="23586"/>
            </a:xfrm>
            <a:custGeom>
              <a:rect b="b" l="l" r="r" t="t"/>
              <a:pathLst>
                <a:path extrusionOk="0" h="787" w="1355">
                  <a:moveTo>
                    <a:pt x="1354" y="1"/>
                  </a:moveTo>
                  <a:lnTo>
                    <a:pt x="1354" y="1"/>
                  </a:lnTo>
                  <a:cubicBezTo>
                    <a:pt x="1099" y="79"/>
                    <a:pt x="864" y="197"/>
                    <a:pt x="648" y="335"/>
                  </a:cubicBezTo>
                  <a:cubicBezTo>
                    <a:pt x="412" y="452"/>
                    <a:pt x="196" y="590"/>
                    <a:pt x="0" y="786"/>
                  </a:cubicBezTo>
                  <a:cubicBezTo>
                    <a:pt x="255" y="727"/>
                    <a:pt x="491" y="590"/>
                    <a:pt x="707" y="472"/>
                  </a:cubicBezTo>
                  <a:cubicBezTo>
                    <a:pt x="942" y="335"/>
                    <a:pt x="1158" y="197"/>
                    <a:pt x="1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1"/>
            <p:cNvSpPr/>
            <p:nvPr/>
          </p:nvSpPr>
          <p:spPr>
            <a:xfrm>
              <a:off x="940452" y="3782026"/>
              <a:ext cx="40609" cy="23586"/>
            </a:xfrm>
            <a:custGeom>
              <a:rect b="b" l="l" r="r" t="t"/>
              <a:pathLst>
                <a:path extrusionOk="0" h="787" w="1355">
                  <a:moveTo>
                    <a:pt x="1355" y="1"/>
                  </a:moveTo>
                  <a:lnTo>
                    <a:pt x="1355" y="1"/>
                  </a:lnTo>
                  <a:cubicBezTo>
                    <a:pt x="1100" y="79"/>
                    <a:pt x="864" y="197"/>
                    <a:pt x="648" y="315"/>
                  </a:cubicBezTo>
                  <a:cubicBezTo>
                    <a:pt x="413" y="452"/>
                    <a:pt x="197" y="590"/>
                    <a:pt x="1" y="786"/>
                  </a:cubicBezTo>
                  <a:cubicBezTo>
                    <a:pt x="256" y="707"/>
                    <a:pt x="491" y="590"/>
                    <a:pt x="707" y="472"/>
                  </a:cubicBezTo>
                  <a:cubicBezTo>
                    <a:pt x="962" y="35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1"/>
            <p:cNvSpPr/>
            <p:nvPr/>
          </p:nvSpPr>
          <p:spPr>
            <a:xfrm>
              <a:off x="911052" y="3772615"/>
              <a:ext cx="40609" cy="23556"/>
            </a:xfrm>
            <a:custGeom>
              <a:rect b="b" l="l" r="r" t="t"/>
              <a:pathLst>
                <a:path extrusionOk="0" h="786" w="1355">
                  <a:moveTo>
                    <a:pt x="1355" y="1"/>
                  </a:moveTo>
                  <a:lnTo>
                    <a:pt x="1355" y="1"/>
                  </a:lnTo>
                  <a:cubicBezTo>
                    <a:pt x="1099" y="79"/>
                    <a:pt x="864" y="197"/>
                    <a:pt x="648" y="315"/>
                  </a:cubicBezTo>
                  <a:cubicBezTo>
                    <a:pt x="412" y="433"/>
                    <a:pt x="197" y="590"/>
                    <a:pt x="0" y="786"/>
                  </a:cubicBezTo>
                  <a:cubicBezTo>
                    <a:pt x="255" y="707"/>
                    <a:pt x="491" y="590"/>
                    <a:pt x="707" y="472"/>
                  </a:cubicBezTo>
                  <a:cubicBezTo>
                    <a:pt x="962" y="335"/>
                    <a:pt x="1178"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1"/>
            <p:cNvSpPr/>
            <p:nvPr/>
          </p:nvSpPr>
          <p:spPr>
            <a:xfrm>
              <a:off x="882221" y="3763804"/>
              <a:ext cx="40609" cy="23556"/>
            </a:xfrm>
            <a:custGeom>
              <a:rect b="b" l="l" r="r" t="t"/>
              <a:pathLst>
                <a:path extrusionOk="0" h="786" w="1355">
                  <a:moveTo>
                    <a:pt x="1355" y="0"/>
                  </a:moveTo>
                  <a:cubicBezTo>
                    <a:pt x="1119" y="79"/>
                    <a:pt x="864" y="197"/>
                    <a:pt x="648" y="314"/>
                  </a:cubicBezTo>
                  <a:cubicBezTo>
                    <a:pt x="432" y="432"/>
                    <a:pt x="197" y="589"/>
                    <a:pt x="0" y="786"/>
                  </a:cubicBezTo>
                  <a:cubicBezTo>
                    <a:pt x="256" y="707"/>
                    <a:pt x="491" y="589"/>
                    <a:pt x="727" y="471"/>
                  </a:cubicBezTo>
                  <a:cubicBezTo>
                    <a:pt x="943" y="314"/>
                    <a:pt x="1159" y="177"/>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1"/>
            <p:cNvSpPr/>
            <p:nvPr/>
          </p:nvSpPr>
          <p:spPr>
            <a:xfrm>
              <a:off x="852821" y="3754393"/>
              <a:ext cx="40609" cy="23556"/>
            </a:xfrm>
            <a:custGeom>
              <a:rect b="b" l="l" r="r" t="t"/>
              <a:pathLst>
                <a:path extrusionOk="0" h="786" w="1355">
                  <a:moveTo>
                    <a:pt x="1354" y="0"/>
                  </a:moveTo>
                  <a:lnTo>
                    <a:pt x="1354" y="0"/>
                  </a:lnTo>
                  <a:cubicBezTo>
                    <a:pt x="1119" y="59"/>
                    <a:pt x="864" y="197"/>
                    <a:pt x="648" y="314"/>
                  </a:cubicBezTo>
                  <a:cubicBezTo>
                    <a:pt x="432" y="432"/>
                    <a:pt x="196" y="589"/>
                    <a:pt x="0" y="785"/>
                  </a:cubicBezTo>
                  <a:cubicBezTo>
                    <a:pt x="255" y="707"/>
                    <a:pt x="491" y="589"/>
                    <a:pt x="726" y="452"/>
                  </a:cubicBezTo>
                  <a:cubicBezTo>
                    <a:pt x="942" y="314"/>
                    <a:pt x="1158" y="157"/>
                    <a:pt x="1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1"/>
            <p:cNvSpPr/>
            <p:nvPr/>
          </p:nvSpPr>
          <p:spPr>
            <a:xfrm>
              <a:off x="823390" y="3744384"/>
              <a:ext cx="40609" cy="23556"/>
            </a:xfrm>
            <a:custGeom>
              <a:rect b="b" l="l" r="r" t="t"/>
              <a:pathLst>
                <a:path extrusionOk="0" h="786" w="1355">
                  <a:moveTo>
                    <a:pt x="1355" y="1"/>
                  </a:moveTo>
                  <a:lnTo>
                    <a:pt x="1355" y="1"/>
                  </a:lnTo>
                  <a:cubicBezTo>
                    <a:pt x="1119" y="79"/>
                    <a:pt x="864" y="197"/>
                    <a:pt x="648" y="334"/>
                  </a:cubicBezTo>
                  <a:cubicBezTo>
                    <a:pt x="432" y="452"/>
                    <a:pt x="197" y="590"/>
                    <a:pt x="1" y="786"/>
                  </a:cubicBezTo>
                  <a:cubicBezTo>
                    <a:pt x="256" y="707"/>
                    <a:pt x="491" y="590"/>
                    <a:pt x="727" y="472"/>
                  </a:cubicBezTo>
                  <a:cubicBezTo>
                    <a:pt x="943" y="334"/>
                    <a:pt x="1159" y="197"/>
                    <a:pt x="1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1"/>
            <p:cNvSpPr/>
            <p:nvPr/>
          </p:nvSpPr>
          <p:spPr>
            <a:xfrm>
              <a:off x="898704" y="3110581"/>
              <a:ext cx="1747131" cy="769150"/>
            </a:xfrm>
            <a:custGeom>
              <a:rect b="b" l="l" r="r" t="t"/>
              <a:pathLst>
                <a:path extrusionOk="0" h="25664" w="58296">
                  <a:moveTo>
                    <a:pt x="37404" y="1"/>
                  </a:moveTo>
                  <a:cubicBezTo>
                    <a:pt x="27945" y="1"/>
                    <a:pt x="0" y="19245"/>
                    <a:pt x="0" y="19245"/>
                  </a:cubicBezTo>
                  <a:lnTo>
                    <a:pt x="13799" y="25663"/>
                  </a:lnTo>
                  <a:lnTo>
                    <a:pt x="34251" y="15555"/>
                  </a:lnTo>
                  <a:cubicBezTo>
                    <a:pt x="34251" y="15555"/>
                    <a:pt x="38942" y="19186"/>
                    <a:pt x="43967" y="20128"/>
                  </a:cubicBezTo>
                  <a:cubicBezTo>
                    <a:pt x="44745" y="20270"/>
                    <a:pt x="45644" y="20355"/>
                    <a:pt x="46600" y="20355"/>
                  </a:cubicBezTo>
                  <a:cubicBezTo>
                    <a:pt x="49864" y="20355"/>
                    <a:pt x="53804" y="19367"/>
                    <a:pt x="55960" y="16301"/>
                  </a:cubicBezTo>
                  <a:cubicBezTo>
                    <a:pt x="58295" y="12944"/>
                    <a:pt x="56921" y="9018"/>
                    <a:pt x="56921" y="9018"/>
                  </a:cubicBezTo>
                  <a:lnTo>
                    <a:pt x="52996" y="7213"/>
                  </a:lnTo>
                  <a:cubicBezTo>
                    <a:pt x="52996" y="7213"/>
                    <a:pt x="43771" y="618"/>
                    <a:pt x="38000" y="29"/>
                  </a:cubicBezTo>
                  <a:cubicBezTo>
                    <a:pt x="37810" y="10"/>
                    <a:pt x="37612" y="1"/>
                    <a:pt x="3740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1"/>
            <p:cNvSpPr/>
            <p:nvPr/>
          </p:nvSpPr>
          <p:spPr>
            <a:xfrm>
              <a:off x="1112238" y="3112020"/>
              <a:ext cx="1498890" cy="717122"/>
            </a:xfrm>
            <a:custGeom>
              <a:rect b="b" l="l" r="r" t="t"/>
              <a:pathLst>
                <a:path extrusionOk="0" h="23928" w="50013">
                  <a:moveTo>
                    <a:pt x="29521" y="0"/>
                  </a:moveTo>
                  <a:cubicBezTo>
                    <a:pt x="29560" y="157"/>
                    <a:pt x="29521" y="295"/>
                    <a:pt x="29501" y="452"/>
                  </a:cubicBezTo>
                  <a:cubicBezTo>
                    <a:pt x="29285" y="1767"/>
                    <a:pt x="28029" y="2631"/>
                    <a:pt x="26851" y="3043"/>
                  </a:cubicBezTo>
                  <a:cubicBezTo>
                    <a:pt x="26184" y="3298"/>
                    <a:pt x="25477" y="3494"/>
                    <a:pt x="24810" y="3730"/>
                  </a:cubicBezTo>
                  <a:cubicBezTo>
                    <a:pt x="24162" y="3985"/>
                    <a:pt x="23534" y="4299"/>
                    <a:pt x="22945" y="4672"/>
                  </a:cubicBezTo>
                  <a:cubicBezTo>
                    <a:pt x="21768" y="5437"/>
                    <a:pt x="20668" y="6360"/>
                    <a:pt x="19334" y="6811"/>
                  </a:cubicBezTo>
                  <a:cubicBezTo>
                    <a:pt x="18843" y="6983"/>
                    <a:pt x="18306" y="7087"/>
                    <a:pt x="17777" y="7087"/>
                  </a:cubicBezTo>
                  <a:cubicBezTo>
                    <a:pt x="17395" y="7087"/>
                    <a:pt x="17018" y="7033"/>
                    <a:pt x="16664" y="6910"/>
                  </a:cubicBezTo>
                  <a:cubicBezTo>
                    <a:pt x="16743" y="6753"/>
                    <a:pt x="16821" y="6615"/>
                    <a:pt x="16880" y="6438"/>
                  </a:cubicBezTo>
                  <a:cubicBezTo>
                    <a:pt x="17175" y="5791"/>
                    <a:pt x="17351" y="5084"/>
                    <a:pt x="17430" y="4397"/>
                  </a:cubicBezTo>
                  <a:lnTo>
                    <a:pt x="17430" y="4397"/>
                  </a:lnTo>
                  <a:cubicBezTo>
                    <a:pt x="17410" y="4417"/>
                    <a:pt x="17351" y="4417"/>
                    <a:pt x="17332" y="4456"/>
                  </a:cubicBezTo>
                  <a:cubicBezTo>
                    <a:pt x="17273" y="4809"/>
                    <a:pt x="17233" y="5202"/>
                    <a:pt x="17116" y="5575"/>
                  </a:cubicBezTo>
                  <a:cubicBezTo>
                    <a:pt x="16978" y="6046"/>
                    <a:pt x="16782" y="6458"/>
                    <a:pt x="16566" y="6870"/>
                  </a:cubicBezTo>
                  <a:cubicBezTo>
                    <a:pt x="16232" y="6753"/>
                    <a:pt x="15938" y="6556"/>
                    <a:pt x="15663" y="6281"/>
                  </a:cubicBezTo>
                  <a:cubicBezTo>
                    <a:pt x="15447" y="6066"/>
                    <a:pt x="15271" y="5850"/>
                    <a:pt x="15153" y="5575"/>
                  </a:cubicBezTo>
                  <a:cubicBezTo>
                    <a:pt x="15114" y="5594"/>
                    <a:pt x="15094" y="5594"/>
                    <a:pt x="15074" y="5634"/>
                  </a:cubicBezTo>
                  <a:cubicBezTo>
                    <a:pt x="15074" y="5653"/>
                    <a:pt x="15094" y="5673"/>
                    <a:pt x="15094" y="5693"/>
                  </a:cubicBezTo>
                  <a:cubicBezTo>
                    <a:pt x="15369" y="6183"/>
                    <a:pt x="15781" y="6615"/>
                    <a:pt x="16291" y="6870"/>
                  </a:cubicBezTo>
                  <a:cubicBezTo>
                    <a:pt x="16370" y="6910"/>
                    <a:pt x="16448" y="6949"/>
                    <a:pt x="16527" y="6968"/>
                  </a:cubicBezTo>
                  <a:cubicBezTo>
                    <a:pt x="16429" y="7165"/>
                    <a:pt x="16291" y="7361"/>
                    <a:pt x="16193" y="7538"/>
                  </a:cubicBezTo>
                  <a:cubicBezTo>
                    <a:pt x="15840" y="8146"/>
                    <a:pt x="15467" y="8774"/>
                    <a:pt x="15173" y="9461"/>
                  </a:cubicBezTo>
                  <a:cubicBezTo>
                    <a:pt x="14898" y="10109"/>
                    <a:pt x="14701" y="10835"/>
                    <a:pt x="14466" y="11522"/>
                  </a:cubicBezTo>
                  <a:cubicBezTo>
                    <a:pt x="14034" y="12719"/>
                    <a:pt x="13288" y="14074"/>
                    <a:pt x="11934" y="14368"/>
                  </a:cubicBezTo>
                  <a:cubicBezTo>
                    <a:pt x="11778" y="14404"/>
                    <a:pt x="11625" y="14421"/>
                    <a:pt x="11476" y="14421"/>
                  </a:cubicBezTo>
                  <a:cubicBezTo>
                    <a:pt x="10410" y="14421"/>
                    <a:pt x="9546" y="13554"/>
                    <a:pt x="9029" y="12641"/>
                  </a:cubicBezTo>
                  <a:cubicBezTo>
                    <a:pt x="8499" y="11718"/>
                    <a:pt x="8205" y="10600"/>
                    <a:pt x="8087" y="9559"/>
                  </a:cubicBezTo>
                  <a:cubicBezTo>
                    <a:pt x="8028" y="9579"/>
                    <a:pt x="8008" y="9599"/>
                    <a:pt x="7949" y="9618"/>
                  </a:cubicBezTo>
                  <a:cubicBezTo>
                    <a:pt x="8087" y="10462"/>
                    <a:pt x="8283" y="11287"/>
                    <a:pt x="8617" y="12052"/>
                  </a:cubicBezTo>
                  <a:cubicBezTo>
                    <a:pt x="9068" y="13112"/>
                    <a:pt x="9873" y="14231"/>
                    <a:pt x="11051" y="14486"/>
                  </a:cubicBezTo>
                  <a:cubicBezTo>
                    <a:pt x="11185" y="14511"/>
                    <a:pt x="11317" y="14522"/>
                    <a:pt x="11446" y="14522"/>
                  </a:cubicBezTo>
                  <a:cubicBezTo>
                    <a:pt x="12552" y="14522"/>
                    <a:pt x="13487" y="13670"/>
                    <a:pt x="14014" y="12739"/>
                  </a:cubicBezTo>
                  <a:cubicBezTo>
                    <a:pt x="14387" y="12072"/>
                    <a:pt x="14603" y="11365"/>
                    <a:pt x="14819" y="10659"/>
                  </a:cubicBezTo>
                  <a:cubicBezTo>
                    <a:pt x="15074" y="9893"/>
                    <a:pt x="15369" y="9167"/>
                    <a:pt x="15761" y="8441"/>
                  </a:cubicBezTo>
                  <a:cubicBezTo>
                    <a:pt x="16036" y="7989"/>
                    <a:pt x="16331" y="7498"/>
                    <a:pt x="16566" y="7027"/>
                  </a:cubicBezTo>
                  <a:cubicBezTo>
                    <a:pt x="16956" y="7172"/>
                    <a:pt x="17346" y="7221"/>
                    <a:pt x="17744" y="7221"/>
                  </a:cubicBezTo>
                  <a:cubicBezTo>
                    <a:pt x="17887" y="7221"/>
                    <a:pt x="18031" y="7214"/>
                    <a:pt x="18176" y="7204"/>
                  </a:cubicBezTo>
                  <a:cubicBezTo>
                    <a:pt x="19608" y="7047"/>
                    <a:pt x="20825" y="6242"/>
                    <a:pt x="22003" y="5457"/>
                  </a:cubicBezTo>
                  <a:cubicBezTo>
                    <a:pt x="22612" y="5025"/>
                    <a:pt x="23220" y="4593"/>
                    <a:pt x="23907" y="4279"/>
                  </a:cubicBezTo>
                  <a:cubicBezTo>
                    <a:pt x="24594" y="3926"/>
                    <a:pt x="25359" y="3710"/>
                    <a:pt x="26086" y="3455"/>
                  </a:cubicBezTo>
                  <a:cubicBezTo>
                    <a:pt x="27362" y="3043"/>
                    <a:pt x="28716" y="2474"/>
                    <a:pt x="29324" y="1237"/>
                  </a:cubicBezTo>
                  <a:cubicBezTo>
                    <a:pt x="29521" y="844"/>
                    <a:pt x="29619" y="452"/>
                    <a:pt x="29579" y="0"/>
                  </a:cubicBezTo>
                  <a:close/>
                  <a:moveTo>
                    <a:pt x="41199" y="9913"/>
                  </a:moveTo>
                  <a:lnTo>
                    <a:pt x="41199" y="9913"/>
                  </a:lnTo>
                  <a:cubicBezTo>
                    <a:pt x="41788" y="12248"/>
                    <a:pt x="41690" y="14780"/>
                    <a:pt x="40983" y="17057"/>
                  </a:cubicBezTo>
                  <a:lnTo>
                    <a:pt x="40395" y="16979"/>
                  </a:lnTo>
                  <a:cubicBezTo>
                    <a:pt x="39668" y="16881"/>
                    <a:pt x="38903" y="16684"/>
                    <a:pt x="38334" y="16174"/>
                  </a:cubicBezTo>
                  <a:cubicBezTo>
                    <a:pt x="37745" y="15624"/>
                    <a:pt x="37470" y="14839"/>
                    <a:pt x="37509" y="14054"/>
                  </a:cubicBezTo>
                  <a:cubicBezTo>
                    <a:pt x="37529" y="12366"/>
                    <a:pt x="38844" y="11012"/>
                    <a:pt x="40277" y="10305"/>
                  </a:cubicBezTo>
                  <a:cubicBezTo>
                    <a:pt x="40571" y="10168"/>
                    <a:pt x="40885" y="10030"/>
                    <a:pt x="41199" y="9913"/>
                  </a:cubicBezTo>
                  <a:close/>
                  <a:moveTo>
                    <a:pt x="37346" y="6006"/>
                  </a:moveTo>
                  <a:cubicBezTo>
                    <a:pt x="36768" y="6006"/>
                    <a:pt x="36195" y="6152"/>
                    <a:pt x="35645" y="6340"/>
                  </a:cubicBezTo>
                  <a:cubicBezTo>
                    <a:pt x="34388" y="6772"/>
                    <a:pt x="33211" y="7557"/>
                    <a:pt x="32602" y="8755"/>
                  </a:cubicBezTo>
                  <a:cubicBezTo>
                    <a:pt x="31915" y="10089"/>
                    <a:pt x="32013" y="11679"/>
                    <a:pt x="32327" y="13112"/>
                  </a:cubicBezTo>
                  <a:cubicBezTo>
                    <a:pt x="32700" y="14722"/>
                    <a:pt x="33348" y="16292"/>
                    <a:pt x="33505" y="17960"/>
                  </a:cubicBezTo>
                  <a:cubicBezTo>
                    <a:pt x="33525" y="18333"/>
                    <a:pt x="33525" y="18726"/>
                    <a:pt x="33525" y="19138"/>
                  </a:cubicBezTo>
                  <a:cubicBezTo>
                    <a:pt x="33584" y="19177"/>
                    <a:pt x="33603" y="19177"/>
                    <a:pt x="33643" y="19197"/>
                  </a:cubicBezTo>
                  <a:lnTo>
                    <a:pt x="33643" y="18981"/>
                  </a:lnTo>
                  <a:cubicBezTo>
                    <a:pt x="33682" y="18196"/>
                    <a:pt x="33603" y="17430"/>
                    <a:pt x="33427" y="16665"/>
                  </a:cubicBezTo>
                  <a:cubicBezTo>
                    <a:pt x="33250" y="15899"/>
                    <a:pt x="33034" y="15153"/>
                    <a:pt x="32818" y="14388"/>
                  </a:cubicBezTo>
                  <a:cubicBezTo>
                    <a:pt x="32406" y="12994"/>
                    <a:pt x="32053" y="11522"/>
                    <a:pt x="32308" y="10050"/>
                  </a:cubicBezTo>
                  <a:cubicBezTo>
                    <a:pt x="32426" y="9363"/>
                    <a:pt x="32700" y="8696"/>
                    <a:pt x="33132" y="8146"/>
                  </a:cubicBezTo>
                  <a:cubicBezTo>
                    <a:pt x="33544" y="7636"/>
                    <a:pt x="34074" y="7224"/>
                    <a:pt x="34624" y="6929"/>
                  </a:cubicBezTo>
                  <a:cubicBezTo>
                    <a:pt x="35433" y="6479"/>
                    <a:pt x="36394" y="6131"/>
                    <a:pt x="37336" y="6131"/>
                  </a:cubicBezTo>
                  <a:cubicBezTo>
                    <a:pt x="37833" y="6131"/>
                    <a:pt x="38324" y="6228"/>
                    <a:pt x="38785" y="6458"/>
                  </a:cubicBezTo>
                  <a:cubicBezTo>
                    <a:pt x="40081" y="7125"/>
                    <a:pt x="40807" y="8480"/>
                    <a:pt x="41180" y="9854"/>
                  </a:cubicBezTo>
                  <a:lnTo>
                    <a:pt x="41180" y="9873"/>
                  </a:lnTo>
                  <a:cubicBezTo>
                    <a:pt x="41140" y="9873"/>
                    <a:pt x="41101" y="9893"/>
                    <a:pt x="41082" y="9893"/>
                  </a:cubicBezTo>
                  <a:cubicBezTo>
                    <a:pt x="39570" y="10443"/>
                    <a:pt x="38059" y="11522"/>
                    <a:pt x="37548" y="13132"/>
                  </a:cubicBezTo>
                  <a:cubicBezTo>
                    <a:pt x="37313" y="13878"/>
                    <a:pt x="37333" y="14682"/>
                    <a:pt x="37647" y="15389"/>
                  </a:cubicBezTo>
                  <a:cubicBezTo>
                    <a:pt x="37941" y="16076"/>
                    <a:pt x="38510" y="16586"/>
                    <a:pt x="39197" y="16861"/>
                  </a:cubicBezTo>
                  <a:cubicBezTo>
                    <a:pt x="39766" y="17077"/>
                    <a:pt x="40355" y="17155"/>
                    <a:pt x="40964" y="17234"/>
                  </a:cubicBezTo>
                  <a:cubicBezTo>
                    <a:pt x="40787" y="17744"/>
                    <a:pt x="40591" y="18235"/>
                    <a:pt x="40375" y="18726"/>
                  </a:cubicBezTo>
                  <a:cubicBezTo>
                    <a:pt x="40100" y="19295"/>
                    <a:pt x="39786" y="19864"/>
                    <a:pt x="39413" y="20374"/>
                  </a:cubicBezTo>
                  <a:lnTo>
                    <a:pt x="39511" y="20374"/>
                  </a:lnTo>
                  <a:cubicBezTo>
                    <a:pt x="39629" y="20217"/>
                    <a:pt x="39727" y="20080"/>
                    <a:pt x="39825" y="19903"/>
                  </a:cubicBezTo>
                  <a:cubicBezTo>
                    <a:pt x="40355" y="19079"/>
                    <a:pt x="40767" y="18156"/>
                    <a:pt x="41062" y="17234"/>
                  </a:cubicBezTo>
                  <a:cubicBezTo>
                    <a:pt x="42024" y="17332"/>
                    <a:pt x="42966" y="17411"/>
                    <a:pt x="43790" y="17921"/>
                  </a:cubicBezTo>
                  <a:cubicBezTo>
                    <a:pt x="44340" y="18255"/>
                    <a:pt x="44772" y="18745"/>
                    <a:pt x="45184" y="19275"/>
                  </a:cubicBezTo>
                  <a:cubicBezTo>
                    <a:pt x="45203" y="19236"/>
                    <a:pt x="45262" y="19236"/>
                    <a:pt x="45282" y="19216"/>
                  </a:cubicBezTo>
                  <a:cubicBezTo>
                    <a:pt x="45027" y="18922"/>
                    <a:pt x="44791" y="18647"/>
                    <a:pt x="44536" y="18392"/>
                  </a:cubicBezTo>
                  <a:cubicBezTo>
                    <a:pt x="44006" y="17842"/>
                    <a:pt x="43398" y="17469"/>
                    <a:pt x="42671" y="17293"/>
                  </a:cubicBezTo>
                  <a:cubicBezTo>
                    <a:pt x="42161" y="17175"/>
                    <a:pt x="41631" y="17136"/>
                    <a:pt x="41082" y="17077"/>
                  </a:cubicBezTo>
                  <a:cubicBezTo>
                    <a:pt x="41239" y="16645"/>
                    <a:pt x="41337" y="16174"/>
                    <a:pt x="41435" y="15742"/>
                  </a:cubicBezTo>
                  <a:cubicBezTo>
                    <a:pt x="41749" y="14172"/>
                    <a:pt x="41769" y="12562"/>
                    <a:pt x="41533" y="10992"/>
                  </a:cubicBezTo>
                  <a:cubicBezTo>
                    <a:pt x="41474" y="10659"/>
                    <a:pt x="41396" y="10286"/>
                    <a:pt x="41297" y="9932"/>
                  </a:cubicBezTo>
                  <a:cubicBezTo>
                    <a:pt x="42455" y="9552"/>
                    <a:pt x="43697" y="9439"/>
                    <a:pt x="44914" y="9439"/>
                  </a:cubicBezTo>
                  <a:cubicBezTo>
                    <a:pt x="45017" y="9439"/>
                    <a:pt x="45120" y="9440"/>
                    <a:pt x="45223" y="9442"/>
                  </a:cubicBezTo>
                  <a:cubicBezTo>
                    <a:pt x="46833" y="9481"/>
                    <a:pt x="48422" y="9677"/>
                    <a:pt x="50012" y="9854"/>
                  </a:cubicBezTo>
                  <a:lnTo>
                    <a:pt x="50012" y="9795"/>
                  </a:lnTo>
                  <a:cubicBezTo>
                    <a:pt x="49679" y="9756"/>
                    <a:pt x="49325" y="9716"/>
                    <a:pt x="48992" y="9677"/>
                  </a:cubicBezTo>
                  <a:cubicBezTo>
                    <a:pt x="48069" y="9579"/>
                    <a:pt x="47166" y="9461"/>
                    <a:pt x="46263" y="9402"/>
                  </a:cubicBezTo>
                  <a:cubicBezTo>
                    <a:pt x="45784" y="9368"/>
                    <a:pt x="45300" y="9348"/>
                    <a:pt x="44815" y="9348"/>
                  </a:cubicBezTo>
                  <a:cubicBezTo>
                    <a:pt x="43614" y="9348"/>
                    <a:pt x="42411" y="9476"/>
                    <a:pt x="41278" y="9854"/>
                  </a:cubicBezTo>
                  <a:cubicBezTo>
                    <a:pt x="41003" y="8794"/>
                    <a:pt x="40552" y="7754"/>
                    <a:pt x="39708" y="6988"/>
                  </a:cubicBezTo>
                  <a:cubicBezTo>
                    <a:pt x="39217" y="6556"/>
                    <a:pt x="38628" y="6223"/>
                    <a:pt x="37961" y="6066"/>
                  </a:cubicBezTo>
                  <a:cubicBezTo>
                    <a:pt x="37755" y="6024"/>
                    <a:pt x="37550" y="6006"/>
                    <a:pt x="37346" y="6006"/>
                  </a:cubicBezTo>
                  <a:close/>
                  <a:moveTo>
                    <a:pt x="4338" y="11817"/>
                  </a:moveTo>
                  <a:cubicBezTo>
                    <a:pt x="4299" y="11836"/>
                    <a:pt x="4279" y="11836"/>
                    <a:pt x="4259" y="11856"/>
                  </a:cubicBezTo>
                  <a:cubicBezTo>
                    <a:pt x="5044" y="13053"/>
                    <a:pt x="4593" y="14604"/>
                    <a:pt x="4063" y="15821"/>
                  </a:cubicBezTo>
                  <a:cubicBezTo>
                    <a:pt x="3494" y="17155"/>
                    <a:pt x="2905" y="18529"/>
                    <a:pt x="2198" y="19786"/>
                  </a:cubicBezTo>
                  <a:cubicBezTo>
                    <a:pt x="1629" y="20806"/>
                    <a:pt x="923" y="21768"/>
                    <a:pt x="0" y="22534"/>
                  </a:cubicBezTo>
                  <a:lnTo>
                    <a:pt x="98" y="22573"/>
                  </a:lnTo>
                  <a:cubicBezTo>
                    <a:pt x="1845" y="21101"/>
                    <a:pt x="2826" y="18843"/>
                    <a:pt x="3729" y="16802"/>
                  </a:cubicBezTo>
                  <a:cubicBezTo>
                    <a:pt x="4338" y="15487"/>
                    <a:pt x="5044" y="14074"/>
                    <a:pt x="4671" y="12602"/>
                  </a:cubicBezTo>
                  <a:cubicBezTo>
                    <a:pt x="4593" y="12327"/>
                    <a:pt x="4475" y="12052"/>
                    <a:pt x="4338" y="11817"/>
                  </a:cubicBezTo>
                  <a:close/>
                  <a:moveTo>
                    <a:pt x="23378" y="10903"/>
                  </a:moveTo>
                  <a:cubicBezTo>
                    <a:pt x="22922" y="10903"/>
                    <a:pt x="22457" y="11006"/>
                    <a:pt x="22042" y="11188"/>
                  </a:cubicBezTo>
                  <a:cubicBezTo>
                    <a:pt x="21395" y="11483"/>
                    <a:pt x="20865" y="11934"/>
                    <a:pt x="20354" y="12386"/>
                  </a:cubicBezTo>
                  <a:cubicBezTo>
                    <a:pt x="19844" y="12876"/>
                    <a:pt x="19353" y="13426"/>
                    <a:pt x="18902" y="14015"/>
                  </a:cubicBezTo>
                  <a:cubicBezTo>
                    <a:pt x="18372" y="14722"/>
                    <a:pt x="17901" y="15487"/>
                    <a:pt x="17508" y="16292"/>
                  </a:cubicBezTo>
                  <a:cubicBezTo>
                    <a:pt x="17341" y="16272"/>
                    <a:pt x="17174" y="16263"/>
                    <a:pt x="17006" y="16263"/>
                  </a:cubicBezTo>
                  <a:cubicBezTo>
                    <a:pt x="16189" y="16263"/>
                    <a:pt x="15369" y="16483"/>
                    <a:pt x="14603" y="16743"/>
                  </a:cubicBezTo>
                  <a:cubicBezTo>
                    <a:pt x="13583" y="17116"/>
                    <a:pt x="12523" y="17528"/>
                    <a:pt x="11639" y="18196"/>
                  </a:cubicBezTo>
                  <a:cubicBezTo>
                    <a:pt x="10776" y="18824"/>
                    <a:pt x="10128" y="19687"/>
                    <a:pt x="9834" y="20708"/>
                  </a:cubicBezTo>
                  <a:cubicBezTo>
                    <a:pt x="9539" y="21729"/>
                    <a:pt x="9598" y="22828"/>
                    <a:pt x="10030" y="23790"/>
                  </a:cubicBezTo>
                  <a:lnTo>
                    <a:pt x="10089" y="23927"/>
                  </a:lnTo>
                  <a:lnTo>
                    <a:pt x="10187" y="23888"/>
                  </a:lnTo>
                  <a:cubicBezTo>
                    <a:pt x="9853" y="23142"/>
                    <a:pt x="9677" y="22318"/>
                    <a:pt x="9794" y="21454"/>
                  </a:cubicBezTo>
                  <a:cubicBezTo>
                    <a:pt x="9932" y="20414"/>
                    <a:pt x="10383" y="19491"/>
                    <a:pt x="11149" y="18745"/>
                  </a:cubicBezTo>
                  <a:cubicBezTo>
                    <a:pt x="11895" y="18039"/>
                    <a:pt x="12817" y="17568"/>
                    <a:pt x="13759" y="17175"/>
                  </a:cubicBezTo>
                  <a:cubicBezTo>
                    <a:pt x="14776" y="16753"/>
                    <a:pt x="15886" y="16350"/>
                    <a:pt x="17035" y="16350"/>
                  </a:cubicBezTo>
                  <a:cubicBezTo>
                    <a:pt x="17062" y="16350"/>
                    <a:pt x="17089" y="16350"/>
                    <a:pt x="17116" y="16351"/>
                  </a:cubicBezTo>
                  <a:cubicBezTo>
                    <a:pt x="17233" y="16351"/>
                    <a:pt x="17351" y="16351"/>
                    <a:pt x="17489" y="16370"/>
                  </a:cubicBezTo>
                  <a:cubicBezTo>
                    <a:pt x="17292" y="16822"/>
                    <a:pt x="17096" y="17254"/>
                    <a:pt x="16939" y="17705"/>
                  </a:cubicBezTo>
                  <a:cubicBezTo>
                    <a:pt x="16605" y="18706"/>
                    <a:pt x="16331" y="19786"/>
                    <a:pt x="16331" y="20846"/>
                  </a:cubicBezTo>
                  <a:lnTo>
                    <a:pt x="16429" y="20787"/>
                  </a:lnTo>
                  <a:cubicBezTo>
                    <a:pt x="16448" y="20080"/>
                    <a:pt x="16566" y="19393"/>
                    <a:pt x="16743" y="18706"/>
                  </a:cubicBezTo>
                  <a:cubicBezTo>
                    <a:pt x="16959" y="17901"/>
                    <a:pt x="17253" y="17136"/>
                    <a:pt x="17626" y="16370"/>
                  </a:cubicBezTo>
                  <a:cubicBezTo>
                    <a:pt x="18411" y="16488"/>
                    <a:pt x="19196" y="16861"/>
                    <a:pt x="19667" y="17528"/>
                  </a:cubicBezTo>
                  <a:cubicBezTo>
                    <a:pt x="19962" y="17921"/>
                    <a:pt x="20099" y="18412"/>
                    <a:pt x="20080" y="18902"/>
                  </a:cubicBezTo>
                  <a:lnTo>
                    <a:pt x="20080" y="18981"/>
                  </a:lnTo>
                  <a:lnTo>
                    <a:pt x="20178" y="18922"/>
                  </a:lnTo>
                  <a:cubicBezTo>
                    <a:pt x="20197" y="18686"/>
                    <a:pt x="20178" y="18431"/>
                    <a:pt x="20099" y="18156"/>
                  </a:cubicBezTo>
                  <a:cubicBezTo>
                    <a:pt x="19864" y="17254"/>
                    <a:pt x="19020" y="16625"/>
                    <a:pt x="18136" y="16351"/>
                  </a:cubicBezTo>
                  <a:cubicBezTo>
                    <a:pt x="17999" y="16292"/>
                    <a:pt x="17822" y="16272"/>
                    <a:pt x="17685" y="16253"/>
                  </a:cubicBezTo>
                  <a:cubicBezTo>
                    <a:pt x="17901" y="15781"/>
                    <a:pt x="18136" y="15350"/>
                    <a:pt x="18431" y="14918"/>
                  </a:cubicBezTo>
                  <a:cubicBezTo>
                    <a:pt x="19177" y="13799"/>
                    <a:pt x="20080" y="12700"/>
                    <a:pt x="21139" y="11856"/>
                  </a:cubicBezTo>
                  <a:cubicBezTo>
                    <a:pt x="21650" y="11463"/>
                    <a:pt x="22239" y="11130"/>
                    <a:pt x="22906" y="10992"/>
                  </a:cubicBezTo>
                  <a:cubicBezTo>
                    <a:pt x="23070" y="10962"/>
                    <a:pt x="23240" y="10946"/>
                    <a:pt x="23411" y="10946"/>
                  </a:cubicBezTo>
                  <a:cubicBezTo>
                    <a:pt x="23899" y="10946"/>
                    <a:pt x="24398" y="11075"/>
                    <a:pt x="24790" y="11365"/>
                  </a:cubicBezTo>
                  <a:cubicBezTo>
                    <a:pt x="25929" y="12209"/>
                    <a:pt x="25752" y="13799"/>
                    <a:pt x="25359" y="14977"/>
                  </a:cubicBezTo>
                  <a:cubicBezTo>
                    <a:pt x="25163" y="15566"/>
                    <a:pt x="24908" y="16096"/>
                    <a:pt x="24712" y="16665"/>
                  </a:cubicBezTo>
                  <a:lnTo>
                    <a:pt x="24869" y="16586"/>
                  </a:lnTo>
                  <a:lnTo>
                    <a:pt x="25163" y="15860"/>
                  </a:lnTo>
                  <a:cubicBezTo>
                    <a:pt x="25595" y="14702"/>
                    <a:pt x="26086" y="13249"/>
                    <a:pt x="25399" y="12013"/>
                  </a:cubicBezTo>
                  <a:cubicBezTo>
                    <a:pt x="24983" y="11232"/>
                    <a:pt x="24195" y="10903"/>
                    <a:pt x="23378" y="109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1"/>
            <p:cNvSpPr/>
            <p:nvPr/>
          </p:nvSpPr>
          <p:spPr>
            <a:xfrm>
              <a:off x="1925763" y="3440849"/>
              <a:ext cx="264156" cy="202387"/>
            </a:xfrm>
            <a:custGeom>
              <a:rect b="b" l="l" r="r" t="t"/>
              <a:pathLst>
                <a:path extrusionOk="0" h="6753" w="8814">
                  <a:moveTo>
                    <a:pt x="8814" y="1"/>
                  </a:moveTo>
                  <a:lnTo>
                    <a:pt x="1" y="4574"/>
                  </a:lnTo>
                  <a:cubicBezTo>
                    <a:pt x="1" y="4574"/>
                    <a:pt x="1375" y="5614"/>
                    <a:pt x="3436" y="6753"/>
                  </a:cubicBezTo>
                  <a:lnTo>
                    <a:pt x="881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1"/>
            <p:cNvSpPr/>
            <p:nvPr/>
          </p:nvSpPr>
          <p:spPr>
            <a:xfrm>
              <a:off x="986935" y="3658340"/>
              <a:ext cx="368781" cy="178561"/>
            </a:xfrm>
            <a:custGeom>
              <a:rect b="b" l="l" r="r" t="t"/>
              <a:pathLst>
                <a:path extrusionOk="0" h="5958" w="12305">
                  <a:moveTo>
                    <a:pt x="28" y="0"/>
                  </a:moveTo>
                  <a:cubicBezTo>
                    <a:pt x="13" y="0"/>
                    <a:pt x="0" y="26"/>
                    <a:pt x="0" y="26"/>
                  </a:cubicBezTo>
                  <a:cubicBezTo>
                    <a:pt x="412" y="281"/>
                    <a:pt x="884" y="516"/>
                    <a:pt x="1315" y="752"/>
                  </a:cubicBezTo>
                  <a:cubicBezTo>
                    <a:pt x="1767" y="987"/>
                    <a:pt x="2199" y="1203"/>
                    <a:pt x="2650" y="1439"/>
                  </a:cubicBezTo>
                  <a:cubicBezTo>
                    <a:pt x="4240" y="2244"/>
                    <a:pt x="5830" y="3009"/>
                    <a:pt x="7459" y="3755"/>
                  </a:cubicBezTo>
                  <a:cubicBezTo>
                    <a:pt x="9049" y="4520"/>
                    <a:pt x="10639" y="5227"/>
                    <a:pt x="12268" y="5953"/>
                  </a:cubicBezTo>
                  <a:cubicBezTo>
                    <a:pt x="12271" y="5956"/>
                    <a:pt x="12273" y="5957"/>
                    <a:pt x="12276" y="5957"/>
                  </a:cubicBezTo>
                  <a:cubicBezTo>
                    <a:pt x="12292" y="5957"/>
                    <a:pt x="12304" y="5914"/>
                    <a:pt x="12287" y="5914"/>
                  </a:cubicBezTo>
                  <a:cubicBezTo>
                    <a:pt x="11385" y="5482"/>
                    <a:pt x="10501" y="5011"/>
                    <a:pt x="9618" y="4579"/>
                  </a:cubicBezTo>
                  <a:cubicBezTo>
                    <a:pt x="8028" y="3755"/>
                    <a:pt x="6419" y="2970"/>
                    <a:pt x="4829" y="2224"/>
                  </a:cubicBezTo>
                  <a:cubicBezTo>
                    <a:pt x="4024" y="1851"/>
                    <a:pt x="3239" y="1458"/>
                    <a:pt x="2434" y="1086"/>
                  </a:cubicBezTo>
                  <a:cubicBezTo>
                    <a:pt x="2042" y="909"/>
                    <a:pt x="1649" y="713"/>
                    <a:pt x="1256" y="536"/>
                  </a:cubicBezTo>
                  <a:cubicBezTo>
                    <a:pt x="864" y="340"/>
                    <a:pt x="471" y="163"/>
                    <a:pt x="39" y="6"/>
                  </a:cubicBezTo>
                  <a:cubicBezTo>
                    <a:pt x="36" y="2"/>
                    <a:pt x="32" y="0"/>
                    <a:pt x="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1"/>
            <p:cNvSpPr/>
            <p:nvPr/>
          </p:nvSpPr>
          <p:spPr>
            <a:xfrm>
              <a:off x="2296937" y="2590245"/>
              <a:ext cx="111818" cy="215694"/>
            </a:xfrm>
            <a:custGeom>
              <a:rect b="b" l="l" r="r" t="t"/>
              <a:pathLst>
                <a:path extrusionOk="0" h="7197" w="3731">
                  <a:moveTo>
                    <a:pt x="3573" y="0"/>
                  </a:moveTo>
                  <a:lnTo>
                    <a:pt x="1" y="1904"/>
                  </a:lnTo>
                  <a:lnTo>
                    <a:pt x="374" y="4495"/>
                  </a:lnTo>
                  <a:lnTo>
                    <a:pt x="393" y="4691"/>
                  </a:lnTo>
                  <a:cubicBezTo>
                    <a:pt x="393" y="4691"/>
                    <a:pt x="197" y="7145"/>
                    <a:pt x="649" y="7184"/>
                  </a:cubicBezTo>
                  <a:cubicBezTo>
                    <a:pt x="711" y="7192"/>
                    <a:pt x="774" y="7196"/>
                    <a:pt x="837" y="7196"/>
                  </a:cubicBezTo>
                  <a:cubicBezTo>
                    <a:pt x="2163" y="7196"/>
                    <a:pt x="3597" y="5502"/>
                    <a:pt x="3691" y="5221"/>
                  </a:cubicBezTo>
                  <a:cubicBezTo>
                    <a:pt x="3730" y="5104"/>
                    <a:pt x="3573" y="20"/>
                    <a:pt x="357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1"/>
            <p:cNvSpPr/>
            <p:nvPr/>
          </p:nvSpPr>
          <p:spPr>
            <a:xfrm>
              <a:off x="2296368" y="2590245"/>
              <a:ext cx="110619" cy="116134"/>
            </a:xfrm>
            <a:custGeom>
              <a:rect b="b" l="l" r="r" t="t"/>
              <a:pathLst>
                <a:path extrusionOk="0" h="3875" w="3691">
                  <a:moveTo>
                    <a:pt x="3553" y="0"/>
                  </a:moveTo>
                  <a:lnTo>
                    <a:pt x="0" y="1904"/>
                  </a:lnTo>
                  <a:lnTo>
                    <a:pt x="255" y="3612"/>
                  </a:lnTo>
                  <a:cubicBezTo>
                    <a:pt x="906" y="3812"/>
                    <a:pt x="1588" y="3874"/>
                    <a:pt x="2201" y="3874"/>
                  </a:cubicBezTo>
                  <a:cubicBezTo>
                    <a:pt x="2790" y="3874"/>
                    <a:pt x="3315" y="3817"/>
                    <a:pt x="3690" y="3769"/>
                  </a:cubicBezTo>
                  <a:cubicBezTo>
                    <a:pt x="3631" y="2218"/>
                    <a:pt x="3553" y="0"/>
                    <a:pt x="3553"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1"/>
            <p:cNvSpPr/>
            <p:nvPr/>
          </p:nvSpPr>
          <p:spPr>
            <a:xfrm>
              <a:off x="2176370" y="2382674"/>
              <a:ext cx="342377" cy="312377"/>
            </a:xfrm>
            <a:custGeom>
              <a:rect b="b" l="l" r="r" t="t"/>
              <a:pathLst>
                <a:path extrusionOk="0" h="10423" w="11424">
                  <a:moveTo>
                    <a:pt x="6366" y="0"/>
                  </a:moveTo>
                  <a:cubicBezTo>
                    <a:pt x="4844" y="0"/>
                    <a:pt x="3157" y="942"/>
                    <a:pt x="1865" y="3825"/>
                  </a:cubicBezTo>
                  <a:cubicBezTo>
                    <a:pt x="0" y="8006"/>
                    <a:pt x="2297" y="9596"/>
                    <a:pt x="3200" y="9988"/>
                  </a:cubicBezTo>
                  <a:cubicBezTo>
                    <a:pt x="3531" y="10142"/>
                    <a:pt x="4210" y="10423"/>
                    <a:pt x="5054" y="10423"/>
                  </a:cubicBezTo>
                  <a:cubicBezTo>
                    <a:pt x="6255" y="10423"/>
                    <a:pt x="7789" y="9853"/>
                    <a:pt x="9127" y="7535"/>
                  </a:cubicBezTo>
                  <a:cubicBezTo>
                    <a:pt x="11424" y="3589"/>
                    <a:pt x="10069" y="1411"/>
                    <a:pt x="8244" y="469"/>
                  </a:cubicBezTo>
                  <a:cubicBezTo>
                    <a:pt x="7683" y="185"/>
                    <a:pt x="7041" y="0"/>
                    <a:pt x="6366"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1"/>
            <p:cNvSpPr/>
            <p:nvPr/>
          </p:nvSpPr>
          <p:spPr>
            <a:xfrm>
              <a:off x="2248117" y="2474232"/>
              <a:ext cx="27692" cy="13786"/>
            </a:xfrm>
            <a:custGeom>
              <a:rect b="b" l="l" r="r" t="t"/>
              <a:pathLst>
                <a:path extrusionOk="0" h="460" w="924">
                  <a:moveTo>
                    <a:pt x="476" y="1"/>
                  </a:moveTo>
                  <a:cubicBezTo>
                    <a:pt x="353" y="1"/>
                    <a:pt x="221" y="54"/>
                    <a:pt x="119" y="122"/>
                  </a:cubicBezTo>
                  <a:cubicBezTo>
                    <a:pt x="1" y="220"/>
                    <a:pt x="60" y="417"/>
                    <a:pt x="217" y="436"/>
                  </a:cubicBezTo>
                  <a:cubicBezTo>
                    <a:pt x="315" y="456"/>
                    <a:pt x="413" y="456"/>
                    <a:pt x="531" y="456"/>
                  </a:cubicBezTo>
                  <a:cubicBezTo>
                    <a:pt x="578" y="456"/>
                    <a:pt x="622" y="459"/>
                    <a:pt x="664" y="459"/>
                  </a:cubicBezTo>
                  <a:cubicBezTo>
                    <a:pt x="727" y="459"/>
                    <a:pt x="786" y="452"/>
                    <a:pt x="845" y="417"/>
                  </a:cubicBezTo>
                  <a:cubicBezTo>
                    <a:pt x="904" y="377"/>
                    <a:pt x="923" y="279"/>
                    <a:pt x="904" y="220"/>
                  </a:cubicBezTo>
                  <a:cubicBezTo>
                    <a:pt x="825" y="63"/>
                    <a:pt x="688" y="44"/>
                    <a:pt x="531" y="5"/>
                  </a:cubicBezTo>
                  <a:cubicBezTo>
                    <a:pt x="513" y="2"/>
                    <a:pt x="494" y="1"/>
                    <a:pt x="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1"/>
            <p:cNvSpPr/>
            <p:nvPr/>
          </p:nvSpPr>
          <p:spPr>
            <a:xfrm>
              <a:off x="2327536" y="2507348"/>
              <a:ext cx="21219" cy="21848"/>
            </a:xfrm>
            <a:custGeom>
              <a:rect b="b" l="l" r="r" t="t"/>
              <a:pathLst>
                <a:path extrusionOk="0" h="729" w="708">
                  <a:moveTo>
                    <a:pt x="204" y="1"/>
                  </a:moveTo>
                  <a:cubicBezTo>
                    <a:pt x="176" y="1"/>
                    <a:pt x="147" y="6"/>
                    <a:pt x="118" y="18"/>
                  </a:cubicBezTo>
                  <a:cubicBezTo>
                    <a:pt x="40" y="38"/>
                    <a:pt x="1" y="116"/>
                    <a:pt x="1" y="195"/>
                  </a:cubicBezTo>
                  <a:cubicBezTo>
                    <a:pt x="20" y="313"/>
                    <a:pt x="99" y="352"/>
                    <a:pt x="158" y="450"/>
                  </a:cubicBezTo>
                  <a:lnTo>
                    <a:pt x="393" y="686"/>
                  </a:lnTo>
                  <a:cubicBezTo>
                    <a:pt x="429" y="715"/>
                    <a:pt x="470" y="729"/>
                    <a:pt x="511" y="729"/>
                  </a:cubicBezTo>
                  <a:cubicBezTo>
                    <a:pt x="604" y="729"/>
                    <a:pt x="694" y="658"/>
                    <a:pt x="707" y="548"/>
                  </a:cubicBezTo>
                  <a:cubicBezTo>
                    <a:pt x="688" y="391"/>
                    <a:pt x="629" y="293"/>
                    <a:pt x="511" y="156"/>
                  </a:cubicBezTo>
                  <a:cubicBezTo>
                    <a:pt x="418" y="78"/>
                    <a:pt x="31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1"/>
            <p:cNvSpPr/>
            <p:nvPr/>
          </p:nvSpPr>
          <p:spPr>
            <a:xfrm>
              <a:off x="2305179" y="2537887"/>
              <a:ext cx="8871" cy="26493"/>
            </a:xfrm>
            <a:custGeom>
              <a:rect b="b" l="l" r="r" t="t"/>
              <a:pathLst>
                <a:path extrusionOk="0" h="884" w="296">
                  <a:moveTo>
                    <a:pt x="276" y="0"/>
                  </a:moveTo>
                  <a:cubicBezTo>
                    <a:pt x="118" y="256"/>
                    <a:pt x="1" y="707"/>
                    <a:pt x="276" y="884"/>
                  </a:cubicBezTo>
                  <a:lnTo>
                    <a:pt x="276" y="864"/>
                  </a:lnTo>
                  <a:cubicBezTo>
                    <a:pt x="60" y="668"/>
                    <a:pt x="158" y="314"/>
                    <a:pt x="276" y="20"/>
                  </a:cubicBezTo>
                  <a:cubicBezTo>
                    <a:pt x="295" y="20"/>
                    <a:pt x="276"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1"/>
            <p:cNvSpPr/>
            <p:nvPr/>
          </p:nvSpPr>
          <p:spPr>
            <a:xfrm>
              <a:off x="2303621" y="2531114"/>
              <a:ext cx="35335" cy="29550"/>
            </a:xfrm>
            <a:custGeom>
              <a:rect b="b" l="l" r="r" t="t"/>
              <a:pathLst>
                <a:path extrusionOk="0" h="986" w="1179">
                  <a:moveTo>
                    <a:pt x="649" y="0"/>
                  </a:moveTo>
                  <a:cubicBezTo>
                    <a:pt x="271" y="0"/>
                    <a:pt x="1" y="843"/>
                    <a:pt x="426" y="972"/>
                  </a:cubicBezTo>
                  <a:cubicBezTo>
                    <a:pt x="454" y="981"/>
                    <a:pt x="483" y="986"/>
                    <a:pt x="510" y="986"/>
                  </a:cubicBezTo>
                  <a:cubicBezTo>
                    <a:pt x="901" y="986"/>
                    <a:pt x="1178" y="139"/>
                    <a:pt x="720" y="10"/>
                  </a:cubicBezTo>
                  <a:cubicBezTo>
                    <a:pt x="696" y="4"/>
                    <a:pt x="672"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1"/>
            <p:cNvSpPr/>
            <p:nvPr/>
          </p:nvSpPr>
          <p:spPr>
            <a:xfrm>
              <a:off x="2328136" y="2534711"/>
              <a:ext cx="20020" cy="14565"/>
            </a:xfrm>
            <a:custGeom>
              <a:rect b="b" l="l" r="r" t="t"/>
              <a:pathLst>
                <a:path extrusionOk="0" h="486" w="668">
                  <a:moveTo>
                    <a:pt x="46" y="0"/>
                  </a:moveTo>
                  <a:cubicBezTo>
                    <a:pt x="22" y="0"/>
                    <a:pt x="6" y="14"/>
                    <a:pt x="20" y="28"/>
                  </a:cubicBezTo>
                  <a:cubicBezTo>
                    <a:pt x="0" y="224"/>
                    <a:pt x="59" y="420"/>
                    <a:pt x="275" y="479"/>
                  </a:cubicBezTo>
                  <a:cubicBezTo>
                    <a:pt x="296" y="483"/>
                    <a:pt x="316" y="485"/>
                    <a:pt x="335" y="485"/>
                  </a:cubicBezTo>
                  <a:cubicBezTo>
                    <a:pt x="499" y="485"/>
                    <a:pt x="615" y="343"/>
                    <a:pt x="668" y="185"/>
                  </a:cubicBezTo>
                  <a:cubicBezTo>
                    <a:pt x="668" y="165"/>
                    <a:pt x="628" y="165"/>
                    <a:pt x="628" y="165"/>
                  </a:cubicBezTo>
                  <a:cubicBezTo>
                    <a:pt x="549" y="213"/>
                    <a:pt x="456" y="274"/>
                    <a:pt x="361" y="274"/>
                  </a:cubicBezTo>
                  <a:cubicBezTo>
                    <a:pt x="339" y="274"/>
                    <a:pt x="317" y="271"/>
                    <a:pt x="295" y="263"/>
                  </a:cubicBezTo>
                  <a:cubicBezTo>
                    <a:pt x="196" y="205"/>
                    <a:pt x="138" y="87"/>
                    <a:pt x="79" y="8"/>
                  </a:cubicBezTo>
                  <a:cubicBezTo>
                    <a:pt x="67" y="2"/>
                    <a:pt x="56" y="0"/>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1"/>
            <p:cNvSpPr/>
            <p:nvPr/>
          </p:nvSpPr>
          <p:spPr>
            <a:xfrm>
              <a:off x="2248716" y="2519066"/>
              <a:ext cx="17682" cy="20200"/>
            </a:xfrm>
            <a:custGeom>
              <a:rect b="b" l="l" r="r" t="t"/>
              <a:pathLst>
                <a:path extrusionOk="0" h="674" w="590">
                  <a:moveTo>
                    <a:pt x="589" y="0"/>
                  </a:moveTo>
                  <a:cubicBezTo>
                    <a:pt x="589" y="0"/>
                    <a:pt x="570" y="0"/>
                    <a:pt x="570" y="20"/>
                  </a:cubicBezTo>
                  <a:cubicBezTo>
                    <a:pt x="471" y="314"/>
                    <a:pt x="314" y="628"/>
                    <a:pt x="20" y="648"/>
                  </a:cubicBezTo>
                  <a:cubicBezTo>
                    <a:pt x="20" y="648"/>
                    <a:pt x="0" y="668"/>
                    <a:pt x="20" y="668"/>
                  </a:cubicBezTo>
                  <a:cubicBezTo>
                    <a:pt x="40" y="671"/>
                    <a:pt x="59" y="673"/>
                    <a:pt x="78" y="673"/>
                  </a:cubicBezTo>
                  <a:cubicBezTo>
                    <a:pt x="358" y="673"/>
                    <a:pt x="534" y="276"/>
                    <a:pt x="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1"/>
            <p:cNvSpPr/>
            <p:nvPr/>
          </p:nvSpPr>
          <p:spPr>
            <a:xfrm>
              <a:off x="2238197" y="2506329"/>
              <a:ext cx="33656" cy="29311"/>
            </a:xfrm>
            <a:custGeom>
              <a:rect b="b" l="l" r="r" t="t"/>
              <a:pathLst>
                <a:path extrusionOk="0" h="978" w="1123">
                  <a:moveTo>
                    <a:pt x="625" y="1"/>
                  </a:moveTo>
                  <a:cubicBezTo>
                    <a:pt x="232" y="1"/>
                    <a:pt x="1" y="779"/>
                    <a:pt x="371" y="955"/>
                  </a:cubicBezTo>
                  <a:cubicBezTo>
                    <a:pt x="406" y="970"/>
                    <a:pt x="441" y="977"/>
                    <a:pt x="475" y="977"/>
                  </a:cubicBezTo>
                  <a:cubicBezTo>
                    <a:pt x="841" y="977"/>
                    <a:pt x="1123" y="176"/>
                    <a:pt x="764" y="33"/>
                  </a:cubicBezTo>
                  <a:cubicBezTo>
                    <a:pt x="716" y="11"/>
                    <a:pt x="669" y="1"/>
                    <a:pt x="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1"/>
            <p:cNvSpPr/>
            <p:nvPr/>
          </p:nvSpPr>
          <p:spPr>
            <a:xfrm>
              <a:off x="2237538" y="2498807"/>
              <a:ext cx="18252" cy="16064"/>
            </a:xfrm>
            <a:custGeom>
              <a:rect b="b" l="l" r="r" t="t"/>
              <a:pathLst>
                <a:path extrusionOk="0" h="536" w="609">
                  <a:moveTo>
                    <a:pt x="94" y="0"/>
                  </a:moveTo>
                  <a:cubicBezTo>
                    <a:pt x="88" y="0"/>
                    <a:pt x="79" y="9"/>
                    <a:pt x="79" y="9"/>
                  </a:cubicBezTo>
                  <a:cubicBezTo>
                    <a:pt x="0" y="186"/>
                    <a:pt x="0" y="401"/>
                    <a:pt x="158" y="500"/>
                  </a:cubicBezTo>
                  <a:cubicBezTo>
                    <a:pt x="192" y="525"/>
                    <a:pt x="230" y="536"/>
                    <a:pt x="268" y="536"/>
                  </a:cubicBezTo>
                  <a:cubicBezTo>
                    <a:pt x="381" y="536"/>
                    <a:pt x="501" y="440"/>
                    <a:pt x="589" y="323"/>
                  </a:cubicBezTo>
                  <a:cubicBezTo>
                    <a:pt x="609" y="303"/>
                    <a:pt x="609" y="244"/>
                    <a:pt x="570" y="244"/>
                  </a:cubicBezTo>
                  <a:cubicBezTo>
                    <a:pt x="490" y="277"/>
                    <a:pt x="409" y="309"/>
                    <a:pt x="329" y="309"/>
                  </a:cubicBezTo>
                  <a:cubicBezTo>
                    <a:pt x="311" y="309"/>
                    <a:pt x="293" y="307"/>
                    <a:pt x="275" y="303"/>
                  </a:cubicBezTo>
                  <a:cubicBezTo>
                    <a:pt x="177" y="284"/>
                    <a:pt x="118" y="127"/>
                    <a:pt x="99" y="9"/>
                  </a:cubicBezTo>
                  <a:cubicBezTo>
                    <a:pt x="99" y="2"/>
                    <a:pt x="96"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1"/>
            <p:cNvSpPr/>
            <p:nvPr/>
          </p:nvSpPr>
          <p:spPr>
            <a:xfrm>
              <a:off x="2270474" y="2613771"/>
              <a:ext cx="19451" cy="8332"/>
            </a:xfrm>
            <a:custGeom>
              <a:rect b="b" l="l" r="r" t="t"/>
              <a:pathLst>
                <a:path extrusionOk="0" h="278" w="649">
                  <a:moveTo>
                    <a:pt x="1" y="0"/>
                  </a:moveTo>
                  <a:cubicBezTo>
                    <a:pt x="60" y="138"/>
                    <a:pt x="197" y="236"/>
                    <a:pt x="334" y="275"/>
                  </a:cubicBezTo>
                  <a:cubicBezTo>
                    <a:pt x="346" y="277"/>
                    <a:pt x="358" y="278"/>
                    <a:pt x="369" y="278"/>
                  </a:cubicBezTo>
                  <a:cubicBezTo>
                    <a:pt x="489" y="278"/>
                    <a:pt x="577" y="187"/>
                    <a:pt x="648" y="79"/>
                  </a:cubicBezTo>
                  <a:lnTo>
                    <a:pt x="629" y="79"/>
                  </a:lnTo>
                  <a:cubicBezTo>
                    <a:pt x="541" y="114"/>
                    <a:pt x="454" y="180"/>
                    <a:pt x="366" y="180"/>
                  </a:cubicBezTo>
                  <a:cubicBezTo>
                    <a:pt x="356" y="180"/>
                    <a:pt x="345" y="179"/>
                    <a:pt x="334" y="177"/>
                  </a:cubicBezTo>
                  <a:cubicBezTo>
                    <a:pt x="236" y="138"/>
                    <a:pt x="99" y="79"/>
                    <a:pt x="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1"/>
            <p:cNvSpPr/>
            <p:nvPr/>
          </p:nvSpPr>
          <p:spPr>
            <a:xfrm>
              <a:off x="2245779" y="2484691"/>
              <a:ext cx="51039" cy="109930"/>
            </a:xfrm>
            <a:custGeom>
              <a:rect b="b" l="l" r="r" t="t"/>
              <a:pathLst>
                <a:path extrusionOk="0" h="3668" w="1703">
                  <a:moveTo>
                    <a:pt x="1662" y="1"/>
                  </a:moveTo>
                  <a:cubicBezTo>
                    <a:pt x="1652" y="1"/>
                    <a:pt x="1641" y="3"/>
                    <a:pt x="1629" y="9"/>
                  </a:cubicBezTo>
                  <a:cubicBezTo>
                    <a:pt x="982" y="814"/>
                    <a:pt x="452" y="1795"/>
                    <a:pt x="0" y="2718"/>
                  </a:cubicBezTo>
                  <a:cubicBezTo>
                    <a:pt x="0" y="2835"/>
                    <a:pt x="471" y="2835"/>
                    <a:pt x="569" y="2835"/>
                  </a:cubicBezTo>
                  <a:cubicBezTo>
                    <a:pt x="569" y="2835"/>
                    <a:pt x="334" y="3247"/>
                    <a:pt x="275" y="3444"/>
                  </a:cubicBezTo>
                  <a:cubicBezTo>
                    <a:pt x="275" y="3463"/>
                    <a:pt x="314" y="3503"/>
                    <a:pt x="373" y="3522"/>
                  </a:cubicBezTo>
                  <a:cubicBezTo>
                    <a:pt x="536" y="3618"/>
                    <a:pt x="718" y="3667"/>
                    <a:pt x="900" y="3667"/>
                  </a:cubicBezTo>
                  <a:cubicBezTo>
                    <a:pt x="1091" y="3667"/>
                    <a:pt x="1282" y="3613"/>
                    <a:pt x="1453" y="3503"/>
                  </a:cubicBezTo>
                  <a:cubicBezTo>
                    <a:pt x="1472" y="3463"/>
                    <a:pt x="1453" y="3444"/>
                    <a:pt x="1413" y="3444"/>
                  </a:cubicBezTo>
                  <a:cubicBezTo>
                    <a:pt x="1288" y="3481"/>
                    <a:pt x="1164" y="3498"/>
                    <a:pt x="1042" y="3498"/>
                  </a:cubicBezTo>
                  <a:cubicBezTo>
                    <a:pt x="840" y="3498"/>
                    <a:pt x="640" y="3451"/>
                    <a:pt x="432" y="3365"/>
                  </a:cubicBezTo>
                  <a:cubicBezTo>
                    <a:pt x="432" y="3306"/>
                    <a:pt x="825" y="2678"/>
                    <a:pt x="805" y="2659"/>
                  </a:cubicBezTo>
                  <a:cubicBezTo>
                    <a:pt x="707" y="2619"/>
                    <a:pt x="432" y="2619"/>
                    <a:pt x="295" y="2580"/>
                  </a:cubicBezTo>
                  <a:cubicBezTo>
                    <a:pt x="707" y="1697"/>
                    <a:pt x="1296" y="892"/>
                    <a:pt x="1688" y="28"/>
                  </a:cubicBezTo>
                  <a:cubicBezTo>
                    <a:pt x="1702" y="15"/>
                    <a:pt x="1687" y="1"/>
                    <a:pt x="1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1"/>
            <p:cNvSpPr/>
            <p:nvPr/>
          </p:nvSpPr>
          <p:spPr>
            <a:xfrm>
              <a:off x="2261663" y="2588477"/>
              <a:ext cx="29431" cy="20080"/>
            </a:xfrm>
            <a:custGeom>
              <a:rect b="b" l="l" r="r" t="t"/>
              <a:pathLst>
                <a:path extrusionOk="0" h="670" w="982">
                  <a:moveTo>
                    <a:pt x="962" y="0"/>
                  </a:moveTo>
                  <a:cubicBezTo>
                    <a:pt x="962" y="0"/>
                    <a:pt x="742" y="101"/>
                    <a:pt x="423" y="101"/>
                  </a:cubicBezTo>
                  <a:cubicBezTo>
                    <a:pt x="295" y="101"/>
                    <a:pt x="152" y="85"/>
                    <a:pt x="0" y="40"/>
                  </a:cubicBezTo>
                  <a:lnTo>
                    <a:pt x="0" y="40"/>
                  </a:lnTo>
                  <a:cubicBezTo>
                    <a:pt x="0" y="40"/>
                    <a:pt x="98" y="354"/>
                    <a:pt x="334" y="550"/>
                  </a:cubicBezTo>
                  <a:cubicBezTo>
                    <a:pt x="393" y="628"/>
                    <a:pt x="491" y="668"/>
                    <a:pt x="628" y="668"/>
                  </a:cubicBezTo>
                  <a:cubicBezTo>
                    <a:pt x="639" y="669"/>
                    <a:pt x="650" y="669"/>
                    <a:pt x="660" y="669"/>
                  </a:cubicBezTo>
                  <a:cubicBezTo>
                    <a:pt x="871" y="669"/>
                    <a:pt x="943" y="482"/>
                    <a:pt x="962" y="295"/>
                  </a:cubicBezTo>
                  <a:cubicBezTo>
                    <a:pt x="982" y="157"/>
                    <a:pt x="962" y="0"/>
                    <a:pt x="9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1"/>
            <p:cNvSpPr/>
            <p:nvPr/>
          </p:nvSpPr>
          <p:spPr>
            <a:xfrm>
              <a:off x="2270474" y="2597018"/>
              <a:ext cx="19451" cy="11538"/>
            </a:xfrm>
            <a:custGeom>
              <a:rect b="b" l="l" r="r" t="t"/>
              <a:pathLst>
                <a:path extrusionOk="0" h="385" w="649">
                  <a:moveTo>
                    <a:pt x="520" y="0"/>
                  </a:moveTo>
                  <a:cubicBezTo>
                    <a:pt x="302" y="0"/>
                    <a:pt x="83" y="85"/>
                    <a:pt x="1" y="265"/>
                  </a:cubicBezTo>
                  <a:cubicBezTo>
                    <a:pt x="79" y="343"/>
                    <a:pt x="177" y="383"/>
                    <a:pt x="295" y="383"/>
                  </a:cubicBezTo>
                  <a:cubicBezTo>
                    <a:pt x="307" y="384"/>
                    <a:pt x="318" y="384"/>
                    <a:pt x="330" y="384"/>
                  </a:cubicBezTo>
                  <a:cubicBezTo>
                    <a:pt x="557" y="384"/>
                    <a:pt x="630" y="197"/>
                    <a:pt x="648" y="10"/>
                  </a:cubicBezTo>
                  <a:cubicBezTo>
                    <a:pt x="606" y="3"/>
                    <a:pt x="563" y="0"/>
                    <a:pt x="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1"/>
            <p:cNvSpPr/>
            <p:nvPr/>
          </p:nvSpPr>
          <p:spPr>
            <a:xfrm>
              <a:off x="2248117" y="2370206"/>
              <a:ext cx="279470" cy="244765"/>
            </a:xfrm>
            <a:custGeom>
              <a:rect b="b" l="l" r="r" t="t"/>
              <a:pathLst>
                <a:path extrusionOk="0" h="8167" w="9325">
                  <a:moveTo>
                    <a:pt x="3509" y="0"/>
                  </a:moveTo>
                  <a:cubicBezTo>
                    <a:pt x="2995" y="0"/>
                    <a:pt x="2340" y="139"/>
                    <a:pt x="1669" y="649"/>
                  </a:cubicBezTo>
                  <a:cubicBezTo>
                    <a:pt x="452" y="1552"/>
                    <a:pt x="1" y="3260"/>
                    <a:pt x="1" y="3260"/>
                  </a:cubicBezTo>
                  <a:cubicBezTo>
                    <a:pt x="217" y="3004"/>
                    <a:pt x="550" y="2474"/>
                    <a:pt x="1708" y="1827"/>
                  </a:cubicBezTo>
                  <a:cubicBezTo>
                    <a:pt x="1708" y="1827"/>
                    <a:pt x="1983" y="4202"/>
                    <a:pt x="4633" y="5497"/>
                  </a:cubicBezTo>
                  <a:cubicBezTo>
                    <a:pt x="4574" y="5124"/>
                    <a:pt x="4554" y="4418"/>
                    <a:pt x="4554" y="4320"/>
                  </a:cubicBezTo>
                  <a:lnTo>
                    <a:pt x="4554" y="4320"/>
                  </a:lnTo>
                  <a:cubicBezTo>
                    <a:pt x="4574" y="4418"/>
                    <a:pt x="4967" y="5556"/>
                    <a:pt x="6046" y="6400"/>
                  </a:cubicBezTo>
                  <a:cubicBezTo>
                    <a:pt x="6046" y="6400"/>
                    <a:pt x="5811" y="7440"/>
                    <a:pt x="6674" y="8167"/>
                  </a:cubicBezTo>
                  <a:cubicBezTo>
                    <a:pt x="6674" y="8167"/>
                    <a:pt x="9324" y="4928"/>
                    <a:pt x="8068" y="2455"/>
                  </a:cubicBezTo>
                  <a:cubicBezTo>
                    <a:pt x="6929" y="234"/>
                    <a:pt x="4689" y="198"/>
                    <a:pt x="4542" y="198"/>
                  </a:cubicBezTo>
                  <a:cubicBezTo>
                    <a:pt x="4537" y="198"/>
                    <a:pt x="4535" y="198"/>
                    <a:pt x="4535" y="198"/>
                  </a:cubicBezTo>
                  <a:cubicBezTo>
                    <a:pt x="4535" y="198"/>
                    <a:pt x="4122" y="0"/>
                    <a:pt x="350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1"/>
            <p:cNvSpPr/>
            <p:nvPr/>
          </p:nvSpPr>
          <p:spPr>
            <a:xfrm>
              <a:off x="2407525" y="2590365"/>
              <a:ext cx="90629" cy="73456"/>
            </a:xfrm>
            <a:custGeom>
              <a:rect b="b" l="l" r="r" t="t"/>
              <a:pathLst>
                <a:path extrusionOk="0" h="2451" w="3024">
                  <a:moveTo>
                    <a:pt x="2087" y="0"/>
                  </a:moveTo>
                  <a:cubicBezTo>
                    <a:pt x="1462" y="0"/>
                    <a:pt x="609" y="624"/>
                    <a:pt x="609" y="624"/>
                  </a:cubicBezTo>
                  <a:lnTo>
                    <a:pt x="1" y="1704"/>
                  </a:lnTo>
                  <a:cubicBezTo>
                    <a:pt x="1" y="1704"/>
                    <a:pt x="20" y="2450"/>
                    <a:pt x="795" y="2450"/>
                  </a:cubicBezTo>
                  <a:cubicBezTo>
                    <a:pt x="805" y="2450"/>
                    <a:pt x="815" y="2450"/>
                    <a:pt x="825" y="2450"/>
                  </a:cubicBezTo>
                  <a:cubicBezTo>
                    <a:pt x="1650" y="2430"/>
                    <a:pt x="3024" y="703"/>
                    <a:pt x="2533" y="173"/>
                  </a:cubicBezTo>
                  <a:cubicBezTo>
                    <a:pt x="2417" y="49"/>
                    <a:pt x="2261" y="0"/>
                    <a:pt x="2087"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1"/>
            <p:cNvSpPr/>
            <p:nvPr/>
          </p:nvSpPr>
          <p:spPr>
            <a:xfrm>
              <a:off x="2418015" y="2608407"/>
              <a:ext cx="52507" cy="38991"/>
            </a:xfrm>
            <a:custGeom>
              <a:rect b="b" l="l" r="r" t="t"/>
              <a:pathLst>
                <a:path extrusionOk="0" h="1301" w="1752">
                  <a:moveTo>
                    <a:pt x="1551" y="1"/>
                  </a:moveTo>
                  <a:cubicBezTo>
                    <a:pt x="899" y="1"/>
                    <a:pt x="221" y="652"/>
                    <a:pt x="44" y="1239"/>
                  </a:cubicBezTo>
                  <a:cubicBezTo>
                    <a:pt x="0" y="1254"/>
                    <a:pt x="31" y="1300"/>
                    <a:pt x="74" y="1300"/>
                  </a:cubicBezTo>
                  <a:cubicBezTo>
                    <a:pt x="90" y="1300"/>
                    <a:pt x="107" y="1294"/>
                    <a:pt x="122" y="1279"/>
                  </a:cubicBezTo>
                  <a:cubicBezTo>
                    <a:pt x="220" y="1161"/>
                    <a:pt x="338" y="1043"/>
                    <a:pt x="475" y="965"/>
                  </a:cubicBezTo>
                  <a:cubicBezTo>
                    <a:pt x="569" y="918"/>
                    <a:pt x="654" y="893"/>
                    <a:pt x="738" y="893"/>
                  </a:cubicBezTo>
                  <a:cubicBezTo>
                    <a:pt x="830" y="893"/>
                    <a:pt x="922" y="923"/>
                    <a:pt x="1025" y="984"/>
                  </a:cubicBezTo>
                  <a:cubicBezTo>
                    <a:pt x="1045" y="984"/>
                    <a:pt x="1045" y="984"/>
                    <a:pt x="1045" y="965"/>
                  </a:cubicBezTo>
                  <a:cubicBezTo>
                    <a:pt x="941" y="820"/>
                    <a:pt x="833" y="768"/>
                    <a:pt x="722" y="768"/>
                  </a:cubicBezTo>
                  <a:cubicBezTo>
                    <a:pt x="621" y="768"/>
                    <a:pt x="519" y="811"/>
                    <a:pt x="416" y="866"/>
                  </a:cubicBezTo>
                  <a:cubicBezTo>
                    <a:pt x="750" y="454"/>
                    <a:pt x="1162" y="81"/>
                    <a:pt x="1751" y="22"/>
                  </a:cubicBezTo>
                  <a:cubicBezTo>
                    <a:pt x="1685" y="8"/>
                    <a:pt x="1618" y="1"/>
                    <a:pt x="155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1"/>
            <p:cNvSpPr/>
            <p:nvPr/>
          </p:nvSpPr>
          <p:spPr>
            <a:xfrm>
              <a:off x="1872058" y="2502253"/>
              <a:ext cx="355504" cy="141548"/>
            </a:xfrm>
            <a:custGeom>
              <a:rect b="b" l="l" r="r" t="t"/>
              <a:pathLst>
                <a:path extrusionOk="0" h="4723" w="11862">
                  <a:moveTo>
                    <a:pt x="9283" y="0"/>
                  </a:moveTo>
                  <a:cubicBezTo>
                    <a:pt x="9049" y="0"/>
                    <a:pt x="9011" y="477"/>
                    <a:pt x="8957" y="640"/>
                  </a:cubicBezTo>
                  <a:cubicBezTo>
                    <a:pt x="8918" y="836"/>
                    <a:pt x="8388" y="1288"/>
                    <a:pt x="8250" y="1562"/>
                  </a:cubicBezTo>
                  <a:cubicBezTo>
                    <a:pt x="7906" y="1576"/>
                    <a:pt x="7125" y="1642"/>
                    <a:pt x="6364" y="1642"/>
                  </a:cubicBezTo>
                  <a:cubicBezTo>
                    <a:pt x="5996" y="1642"/>
                    <a:pt x="5633" y="1627"/>
                    <a:pt x="5326" y="1582"/>
                  </a:cubicBezTo>
                  <a:cubicBezTo>
                    <a:pt x="4462" y="1464"/>
                    <a:pt x="3167" y="797"/>
                    <a:pt x="1793" y="345"/>
                  </a:cubicBezTo>
                  <a:cubicBezTo>
                    <a:pt x="1664" y="302"/>
                    <a:pt x="1540" y="281"/>
                    <a:pt x="1423" y="281"/>
                  </a:cubicBezTo>
                  <a:cubicBezTo>
                    <a:pt x="486" y="281"/>
                    <a:pt x="0" y="1597"/>
                    <a:pt x="1204" y="2976"/>
                  </a:cubicBezTo>
                  <a:cubicBezTo>
                    <a:pt x="1694" y="3545"/>
                    <a:pt x="2696" y="4507"/>
                    <a:pt x="4501" y="4703"/>
                  </a:cubicBezTo>
                  <a:cubicBezTo>
                    <a:pt x="4635" y="4716"/>
                    <a:pt x="4774" y="4722"/>
                    <a:pt x="4916" y="4722"/>
                  </a:cubicBezTo>
                  <a:cubicBezTo>
                    <a:pt x="6465" y="4722"/>
                    <a:pt x="8437" y="3994"/>
                    <a:pt x="8976" y="3761"/>
                  </a:cubicBezTo>
                  <a:cubicBezTo>
                    <a:pt x="9310" y="3761"/>
                    <a:pt x="9840" y="3643"/>
                    <a:pt x="9938" y="3643"/>
                  </a:cubicBezTo>
                  <a:cubicBezTo>
                    <a:pt x="9987" y="3643"/>
                    <a:pt x="10241" y="3663"/>
                    <a:pt x="10521" y="3663"/>
                  </a:cubicBezTo>
                  <a:cubicBezTo>
                    <a:pt x="10919" y="3663"/>
                    <a:pt x="11371" y="3623"/>
                    <a:pt x="11371" y="3427"/>
                  </a:cubicBezTo>
                  <a:cubicBezTo>
                    <a:pt x="11371" y="3074"/>
                    <a:pt x="10527" y="3093"/>
                    <a:pt x="10507" y="3054"/>
                  </a:cubicBezTo>
                  <a:cubicBezTo>
                    <a:pt x="10488" y="2976"/>
                    <a:pt x="11862" y="2485"/>
                    <a:pt x="11685" y="2190"/>
                  </a:cubicBezTo>
                  <a:cubicBezTo>
                    <a:pt x="11626" y="2151"/>
                    <a:pt x="11567" y="2112"/>
                    <a:pt x="11469" y="2112"/>
                  </a:cubicBezTo>
                  <a:cubicBezTo>
                    <a:pt x="11705" y="1994"/>
                    <a:pt x="11862" y="1896"/>
                    <a:pt x="11803" y="1759"/>
                  </a:cubicBezTo>
                  <a:cubicBezTo>
                    <a:pt x="11757" y="1641"/>
                    <a:pt x="11585" y="1604"/>
                    <a:pt x="11374" y="1604"/>
                  </a:cubicBezTo>
                  <a:cubicBezTo>
                    <a:pt x="11016" y="1604"/>
                    <a:pt x="10546" y="1711"/>
                    <a:pt x="10397" y="1711"/>
                  </a:cubicBezTo>
                  <a:cubicBezTo>
                    <a:pt x="10371" y="1711"/>
                    <a:pt x="10354" y="1708"/>
                    <a:pt x="10350" y="1700"/>
                  </a:cubicBezTo>
                  <a:cubicBezTo>
                    <a:pt x="10311" y="1641"/>
                    <a:pt x="11489" y="1150"/>
                    <a:pt x="11273" y="777"/>
                  </a:cubicBezTo>
                  <a:cubicBezTo>
                    <a:pt x="11229" y="704"/>
                    <a:pt x="11138" y="675"/>
                    <a:pt x="11019" y="675"/>
                  </a:cubicBezTo>
                  <a:cubicBezTo>
                    <a:pt x="10562" y="675"/>
                    <a:pt x="9691" y="1100"/>
                    <a:pt x="9489" y="1100"/>
                  </a:cubicBezTo>
                  <a:cubicBezTo>
                    <a:pt x="9461" y="1100"/>
                    <a:pt x="9446" y="1092"/>
                    <a:pt x="9448" y="1072"/>
                  </a:cubicBezTo>
                  <a:cubicBezTo>
                    <a:pt x="9506" y="895"/>
                    <a:pt x="9644" y="110"/>
                    <a:pt x="9349" y="12"/>
                  </a:cubicBezTo>
                  <a:cubicBezTo>
                    <a:pt x="9326" y="4"/>
                    <a:pt x="9303" y="0"/>
                    <a:pt x="9283"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1"/>
            <p:cNvSpPr/>
            <p:nvPr/>
          </p:nvSpPr>
          <p:spPr>
            <a:xfrm>
              <a:off x="2152244" y="2546129"/>
              <a:ext cx="17682" cy="50469"/>
            </a:xfrm>
            <a:custGeom>
              <a:rect b="b" l="l" r="r" t="t"/>
              <a:pathLst>
                <a:path extrusionOk="0" h="1684" w="590">
                  <a:moveTo>
                    <a:pt x="0" y="0"/>
                  </a:moveTo>
                  <a:lnTo>
                    <a:pt x="373" y="805"/>
                  </a:lnTo>
                  <a:cubicBezTo>
                    <a:pt x="471" y="1080"/>
                    <a:pt x="530" y="1374"/>
                    <a:pt x="570" y="1669"/>
                  </a:cubicBezTo>
                  <a:cubicBezTo>
                    <a:pt x="570" y="1678"/>
                    <a:pt x="575" y="1683"/>
                    <a:pt x="579" y="1683"/>
                  </a:cubicBezTo>
                  <a:cubicBezTo>
                    <a:pt x="584" y="1683"/>
                    <a:pt x="589" y="1678"/>
                    <a:pt x="589" y="1669"/>
                  </a:cubicBezTo>
                  <a:cubicBezTo>
                    <a:pt x="570" y="1355"/>
                    <a:pt x="511" y="1080"/>
                    <a:pt x="413" y="785"/>
                  </a:cubicBezTo>
                  <a:cubicBezTo>
                    <a:pt x="314" y="510"/>
                    <a:pt x="177" y="23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1"/>
            <p:cNvSpPr/>
            <p:nvPr/>
          </p:nvSpPr>
          <p:spPr>
            <a:xfrm>
              <a:off x="2185181" y="2565520"/>
              <a:ext cx="31199" cy="10639"/>
            </a:xfrm>
            <a:custGeom>
              <a:rect b="b" l="l" r="r" t="t"/>
              <a:pathLst>
                <a:path extrusionOk="0" h="355" w="1041">
                  <a:moveTo>
                    <a:pt x="1041" y="1"/>
                  </a:moveTo>
                  <a:lnTo>
                    <a:pt x="1041" y="1"/>
                  </a:lnTo>
                  <a:cubicBezTo>
                    <a:pt x="962" y="40"/>
                    <a:pt x="884" y="60"/>
                    <a:pt x="786" y="79"/>
                  </a:cubicBezTo>
                  <a:cubicBezTo>
                    <a:pt x="727" y="119"/>
                    <a:pt x="629" y="138"/>
                    <a:pt x="550" y="158"/>
                  </a:cubicBezTo>
                  <a:cubicBezTo>
                    <a:pt x="452" y="217"/>
                    <a:pt x="374" y="236"/>
                    <a:pt x="275" y="256"/>
                  </a:cubicBezTo>
                  <a:cubicBezTo>
                    <a:pt x="177" y="276"/>
                    <a:pt x="99" y="315"/>
                    <a:pt x="40" y="335"/>
                  </a:cubicBezTo>
                  <a:cubicBezTo>
                    <a:pt x="1" y="335"/>
                    <a:pt x="40" y="354"/>
                    <a:pt x="40" y="354"/>
                  </a:cubicBezTo>
                  <a:cubicBezTo>
                    <a:pt x="99" y="335"/>
                    <a:pt x="197" y="315"/>
                    <a:pt x="295" y="276"/>
                  </a:cubicBezTo>
                  <a:cubicBezTo>
                    <a:pt x="374" y="256"/>
                    <a:pt x="472" y="236"/>
                    <a:pt x="550" y="197"/>
                  </a:cubicBezTo>
                  <a:cubicBezTo>
                    <a:pt x="648" y="178"/>
                    <a:pt x="923" y="60"/>
                    <a:pt x="1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1"/>
            <p:cNvSpPr/>
            <p:nvPr/>
          </p:nvSpPr>
          <p:spPr>
            <a:xfrm>
              <a:off x="1879161" y="2507528"/>
              <a:ext cx="104865" cy="121558"/>
            </a:xfrm>
            <a:custGeom>
              <a:rect b="b" l="l" r="r" t="t"/>
              <a:pathLst>
                <a:path extrusionOk="0" h="4056" w="3499">
                  <a:moveTo>
                    <a:pt x="1072" y="1"/>
                  </a:moveTo>
                  <a:cubicBezTo>
                    <a:pt x="1" y="1"/>
                    <a:pt x="26" y="1267"/>
                    <a:pt x="476" y="2250"/>
                  </a:cubicBezTo>
                  <a:cubicBezTo>
                    <a:pt x="1026" y="3428"/>
                    <a:pt x="2360" y="4056"/>
                    <a:pt x="2360" y="4056"/>
                  </a:cubicBezTo>
                  <a:lnTo>
                    <a:pt x="3499" y="817"/>
                  </a:lnTo>
                  <a:cubicBezTo>
                    <a:pt x="3499" y="817"/>
                    <a:pt x="3126" y="601"/>
                    <a:pt x="1752" y="130"/>
                  </a:cubicBezTo>
                  <a:cubicBezTo>
                    <a:pt x="1488" y="41"/>
                    <a:pt x="1262" y="1"/>
                    <a:pt x="1072" y="1"/>
                  </a:cubicBezTo>
                  <a:close/>
                </a:path>
              </a:pathLst>
            </a:custGeom>
            <a:solidFill>
              <a:srgbClr val="E8A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1"/>
            <p:cNvSpPr/>
            <p:nvPr/>
          </p:nvSpPr>
          <p:spPr>
            <a:xfrm>
              <a:off x="1936343" y="2531174"/>
              <a:ext cx="32038" cy="86733"/>
            </a:xfrm>
            <a:custGeom>
              <a:rect b="b" l="l" r="r" t="t"/>
              <a:pathLst>
                <a:path extrusionOk="0" h="2894" w="1069">
                  <a:moveTo>
                    <a:pt x="1033" y="0"/>
                  </a:moveTo>
                  <a:cubicBezTo>
                    <a:pt x="1027" y="0"/>
                    <a:pt x="1022" y="3"/>
                    <a:pt x="1022" y="8"/>
                  </a:cubicBezTo>
                  <a:cubicBezTo>
                    <a:pt x="845" y="499"/>
                    <a:pt x="629" y="970"/>
                    <a:pt x="452" y="1461"/>
                  </a:cubicBezTo>
                  <a:cubicBezTo>
                    <a:pt x="315" y="1912"/>
                    <a:pt x="138" y="2403"/>
                    <a:pt x="1" y="2894"/>
                  </a:cubicBezTo>
                  <a:cubicBezTo>
                    <a:pt x="217" y="2442"/>
                    <a:pt x="393" y="1971"/>
                    <a:pt x="551" y="1481"/>
                  </a:cubicBezTo>
                  <a:cubicBezTo>
                    <a:pt x="727" y="1009"/>
                    <a:pt x="884" y="519"/>
                    <a:pt x="1041" y="28"/>
                  </a:cubicBezTo>
                  <a:cubicBezTo>
                    <a:pt x="1069" y="14"/>
                    <a:pt x="1048" y="0"/>
                    <a:pt x="1033"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1"/>
            <p:cNvSpPr/>
            <p:nvPr/>
          </p:nvSpPr>
          <p:spPr>
            <a:xfrm>
              <a:off x="1933615" y="2512653"/>
              <a:ext cx="51009" cy="22747"/>
            </a:xfrm>
            <a:custGeom>
              <a:rect b="b" l="l" r="r" t="t"/>
              <a:pathLst>
                <a:path extrusionOk="0" h="759" w="1702">
                  <a:moveTo>
                    <a:pt x="9" y="1"/>
                  </a:moveTo>
                  <a:lnTo>
                    <a:pt x="9" y="1"/>
                  </a:lnTo>
                  <a:cubicBezTo>
                    <a:pt x="5" y="1"/>
                    <a:pt x="0" y="18"/>
                    <a:pt x="13" y="18"/>
                  </a:cubicBezTo>
                  <a:cubicBezTo>
                    <a:pt x="13" y="5"/>
                    <a:pt x="11" y="1"/>
                    <a:pt x="9" y="1"/>
                  </a:cubicBezTo>
                  <a:close/>
                  <a:moveTo>
                    <a:pt x="13" y="18"/>
                  </a:moveTo>
                  <a:lnTo>
                    <a:pt x="13" y="18"/>
                  </a:lnTo>
                  <a:cubicBezTo>
                    <a:pt x="308" y="116"/>
                    <a:pt x="583" y="234"/>
                    <a:pt x="877" y="411"/>
                  </a:cubicBezTo>
                  <a:cubicBezTo>
                    <a:pt x="1014" y="450"/>
                    <a:pt x="1132" y="528"/>
                    <a:pt x="1289" y="568"/>
                  </a:cubicBezTo>
                  <a:cubicBezTo>
                    <a:pt x="1368" y="607"/>
                    <a:pt x="1623" y="666"/>
                    <a:pt x="1682" y="705"/>
                  </a:cubicBezTo>
                  <a:cubicBezTo>
                    <a:pt x="1662" y="725"/>
                    <a:pt x="1662" y="725"/>
                    <a:pt x="1662" y="744"/>
                  </a:cubicBezTo>
                  <a:cubicBezTo>
                    <a:pt x="1662" y="754"/>
                    <a:pt x="1667" y="759"/>
                    <a:pt x="1672" y="759"/>
                  </a:cubicBezTo>
                  <a:cubicBezTo>
                    <a:pt x="1677" y="759"/>
                    <a:pt x="1682" y="754"/>
                    <a:pt x="1682" y="744"/>
                  </a:cubicBezTo>
                  <a:cubicBezTo>
                    <a:pt x="1682" y="725"/>
                    <a:pt x="1701" y="666"/>
                    <a:pt x="1701" y="646"/>
                  </a:cubicBezTo>
                  <a:cubicBezTo>
                    <a:pt x="1701" y="646"/>
                    <a:pt x="1427" y="528"/>
                    <a:pt x="1309" y="469"/>
                  </a:cubicBezTo>
                  <a:cubicBezTo>
                    <a:pt x="1171" y="411"/>
                    <a:pt x="1014" y="352"/>
                    <a:pt x="877" y="312"/>
                  </a:cubicBezTo>
                  <a:cubicBezTo>
                    <a:pt x="779" y="273"/>
                    <a:pt x="681" y="234"/>
                    <a:pt x="583" y="214"/>
                  </a:cubicBezTo>
                  <a:cubicBezTo>
                    <a:pt x="543" y="175"/>
                    <a:pt x="504" y="155"/>
                    <a:pt x="445" y="136"/>
                  </a:cubicBezTo>
                  <a:cubicBezTo>
                    <a:pt x="386" y="77"/>
                    <a:pt x="327" y="57"/>
                    <a:pt x="249" y="38"/>
                  </a:cubicBezTo>
                  <a:lnTo>
                    <a:pt x="249" y="38"/>
                  </a:lnTo>
                  <a:cubicBezTo>
                    <a:pt x="327" y="77"/>
                    <a:pt x="386" y="116"/>
                    <a:pt x="426" y="136"/>
                  </a:cubicBezTo>
                  <a:cubicBezTo>
                    <a:pt x="288" y="77"/>
                    <a:pt x="151" y="38"/>
                    <a:pt x="13" y="18"/>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1"/>
            <p:cNvSpPr/>
            <p:nvPr/>
          </p:nvSpPr>
          <p:spPr>
            <a:xfrm>
              <a:off x="1891059" y="2571484"/>
              <a:ext cx="59880" cy="59490"/>
            </a:xfrm>
            <a:custGeom>
              <a:rect b="b" l="l" r="r" t="t"/>
              <a:pathLst>
                <a:path extrusionOk="0" h="1985" w="1998">
                  <a:moveTo>
                    <a:pt x="12" y="0"/>
                  </a:moveTo>
                  <a:cubicBezTo>
                    <a:pt x="1" y="0"/>
                    <a:pt x="1" y="18"/>
                    <a:pt x="1" y="18"/>
                  </a:cubicBezTo>
                  <a:cubicBezTo>
                    <a:pt x="79" y="234"/>
                    <a:pt x="177" y="430"/>
                    <a:pt x="295" y="607"/>
                  </a:cubicBezTo>
                  <a:cubicBezTo>
                    <a:pt x="236" y="528"/>
                    <a:pt x="177" y="469"/>
                    <a:pt x="138" y="410"/>
                  </a:cubicBezTo>
                  <a:lnTo>
                    <a:pt x="138" y="410"/>
                  </a:lnTo>
                  <a:cubicBezTo>
                    <a:pt x="177" y="509"/>
                    <a:pt x="236" y="567"/>
                    <a:pt x="295" y="646"/>
                  </a:cubicBezTo>
                  <a:lnTo>
                    <a:pt x="393" y="744"/>
                  </a:lnTo>
                  <a:lnTo>
                    <a:pt x="432" y="764"/>
                  </a:lnTo>
                  <a:cubicBezTo>
                    <a:pt x="550" y="921"/>
                    <a:pt x="668" y="1058"/>
                    <a:pt x="786" y="1195"/>
                  </a:cubicBezTo>
                  <a:cubicBezTo>
                    <a:pt x="1139" y="1529"/>
                    <a:pt x="1532" y="1784"/>
                    <a:pt x="1944" y="1981"/>
                  </a:cubicBezTo>
                  <a:cubicBezTo>
                    <a:pt x="1947" y="1983"/>
                    <a:pt x="1950" y="1985"/>
                    <a:pt x="1953" y="1985"/>
                  </a:cubicBezTo>
                  <a:cubicBezTo>
                    <a:pt x="1973" y="1985"/>
                    <a:pt x="1997" y="1941"/>
                    <a:pt x="1963" y="1941"/>
                  </a:cubicBezTo>
                  <a:cubicBezTo>
                    <a:pt x="1551" y="1745"/>
                    <a:pt x="1178" y="1451"/>
                    <a:pt x="864" y="1137"/>
                  </a:cubicBezTo>
                  <a:cubicBezTo>
                    <a:pt x="531" y="803"/>
                    <a:pt x="256" y="430"/>
                    <a:pt x="40" y="18"/>
                  </a:cubicBezTo>
                  <a:cubicBezTo>
                    <a:pt x="27" y="5"/>
                    <a:pt x="18" y="0"/>
                    <a:pt x="12"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1"/>
            <p:cNvSpPr/>
            <p:nvPr/>
          </p:nvSpPr>
          <p:spPr>
            <a:xfrm>
              <a:off x="1794796" y="2644640"/>
              <a:ext cx="238651" cy="278451"/>
            </a:xfrm>
            <a:custGeom>
              <a:rect b="b" l="l" r="r" t="t"/>
              <a:pathLst>
                <a:path extrusionOk="0" h="9291" w="7963">
                  <a:moveTo>
                    <a:pt x="2545" y="1"/>
                  </a:moveTo>
                  <a:cubicBezTo>
                    <a:pt x="1223" y="1"/>
                    <a:pt x="0" y="1193"/>
                    <a:pt x="111" y="2719"/>
                  </a:cubicBezTo>
                  <a:cubicBezTo>
                    <a:pt x="151" y="3308"/>
                    <a:pt x="1682" y="5428"/>
                    <a:pt x="2113" y="6174"/>
                  </a:cubicBezTo>
                  <a:cubicBezTo>
                    <a:pt x="2467" y="6802"/>
                    <a:pt x="3016" y="8078"/>
                    <a:pt x="3016" y="8097"/>
                  </a:cubicBezTo>
                  <a:cubicBezTo>
                    <a:pt x="3075" y="8196"/>
                    <a:pt x="3056" y="9118"/>
                    <a:pt x="3213" y="9275"/>
                  </a:cubicBezTo>
                  <a:cubicBezTo>
                    <a:pt x="3226" y="9286"/>
                    <a:pt x="3265" y="9291"/>
                    <a:pt x="3326" y="9291"/>
                  </a:cubicBezTo>
                  <a:cubicBezTo>
                    <a:pt x="4062" y="9291"/>
                    <a:pt x="7963" y="8561"/>
                    <a:pt x="7963" y="7999"/>
                  </a:cubicBezTo>
                  <a:cubicBezTo>
                    <a:pt x="7923" y="7332"/>
                    <a:pt x="5725" y="7155"/>
                    <a:pt x="5745" y="7038"/>
                  </a:cubicBezTo>
                  <a:cubicBezTo>
                    <a:pt x="5745" y="7038"/>
                    <a:pt x="6118" y="5919"/>
                    <a:pt x="5902" y="4054"/>
                  </a:cubicBezTo>
                  <a:cubicBezTo>
                    <a:pt x="5725" y="2503"/>
                    <a:pt x="5332" y="1797"/>
                    <a:pt x="4155" y="678"/>
                  </a:cubicBezTo>
                  <a:cubicBezTo>
                    <a:pt x="3660" y="206"/>
                    <a:pt x="3094" y="1"/>
                    <a:pt x="254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1"/>
            <p:cNvSpPr/>
            <p:nvPr/>
          </p:nvSpPr>
          <p:spPr>
            <a:xfrm>
              <a:off x="1687535" y="2532583"/>
              <a:ext cx="267692" cy="234905"/>
            </a:xfrm>
            <a:custGeom>
              <a:rect b="b" l="l" r="r" t="t"/>
              <a:pathLst>
                <a:path extrusionOk="0" h="7838" w="8932">
                  <a:moveTo>
                    <a:pt x="2729" y="1"/>
                  </a:moveTo>
                  <a:cubicBezTo>
                    <a:pt x="2434" y="1"/>
                    <a:pt x="2434" y="433"/>
                    <a:pt x="2375" y="452"/>
                  </a:cubicBezTo>
                  <a:cubicBezTo>
                    <a:pt x="2356" y="491"/>
                    <a:pt x="589" y="1905"/>
                    <a:pt x="295" y="3436"/>
                  </a:cubicBezTo>
                  <a:cubicBezTo>
                    <a:pt x="0" y="4986"/>
                    <a:pt x="2336" y="6772"/>
                    <a:pt x="3847" y="7440"/>
                  </a:cubicBezTo>
                  <a:cubicBezTo>
                    <a:pt x="4346" y="7657"/>
                    <a:pt x="5040" y="7837"/>
                    <a:pt x="5749" y="7837"/>
                  </a:cubicBezTo>
                  <a:cubicBezTo>
                    <a:pt x="7215" y="7837"/>
                    <a:pt x="8742" y="7066"/>
                    <a:pt x="8715" y="4260"/>
                  </a:cubicBezTo>
                  <a:cubicBezTo>
                    <a:pt x="8715" y="4260"/>
                    <a:pt x="8931" y="4221"/>
                    <a:pt x="8931" y="4005"/>
                  </a:cubicBezTo>
                  <a:cubicBezTo>
                    <a:pt x="8931" y="3907"/>
                    <a:pt x="7164" y="3338"/>
                    <a:pt x="5614" y="2336"/>
                  </a:cubicBezTo>
                  <a:cubicBezTo>
                    <a:pt x="3749" y="1139"/>
                    <a:pt x="2866" y="1"/>
                    <a:pt x="2729"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1"/>
            <p:cNvSpPr/>
            <p:nvPr/>
          </p:nvSpPr>
          <p:spPr>
            <a:xfrm>
              <a:off x="1635178" y="2581134"/>
              <a:ext cx="231219" cy="313216"/>
            </a:xfrm>
            <a:custGeom>
              <a:rect b="b" l="l" r="r" t="t"/>
              <a:pathLst>
                <a:path extrusionOk="0" h="10451" w="7715">
                  <a:moveTo>
                    <a:pt x="4826" y="1"/>
                  </a:moveTo>
                  <a:cubicBezTo>
                    <a:pt x="4072" y="1"/>
                    <a:pt x="3284" y="352"/>
                    <a:pt x="2650" y="1129"/>
                  </a:cubicBezTo>
                  <a:cubicBezTo>
                    <a:pt x="2042" y="1894"/>
                    <a:pt x="1767" y="3975"/>
                    <a:pt x="1767" y="3975"/>
                  </a:cubicBezTo>
                  <a:cubicBezTo>
                    <a:pt x="1767" y="3975"/>
                    <a:pt x="0" y="6821"/>
                    <a:pt x="275" y="8273"/>
                  </a:cubicBezTo>
                  <a:lnTo>
                    <a:pt x="354" y="8489"/>
                  </a:lnTo>
                  <a:cubicBezTo>
                    <a:pt x="448" y="9198"/>
                    <a:pt x="2743" y="10451"/>
                    <a:pt x="3868" y="10451"/>
                  </a:cubicBezTo>
                  <a:cubicBezTo>
                    <a:pt x="4145" y="10451"/>
                    <a:pt x="4351" y="10375"/>
                    <a:pt x="4436" y="10197"/>
                  </a:cubicBezTo>
                  <a:cubicBezTo>
                    <a:pt x="4593" y="9863"/>
                    <a:pt x="4358" y="9235"/>
                    <a:pt x="3906" y="8627"/>
                  </a:cubicBezTo>
                  <a:cubicBezTo>
                    <a:pt x="4809" y="7802"/>
                    <a:pt x="5555" y="6958"/>
                    <a:pt x="6281" y="5800"/>
                  </a:cubicBezTo>
                  <a:cubicBezTo>
                    <a:pt x="7027" y="4622"/>
                    <a:pt x="7714" y="1953"/>
                    <a:pt x="6674" y="834"/>
                  </a:cubicBezTo>
                  <a:cubicBezTo>
                    <a:pt x="6185" y="298"/>
                    <a:pt x="5520" y="1"/>
                    <a:pt x="482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1"/>
            <p:cNvSpPr/>
            <p:nvPr/>
          </p:nvSpPr>
          <p:spPr>
            <a:xfrm>
              <a:off x="1687715" y="2656119"/>
              <a:ext cx="57482" cy="44655"/>
            </a:xfrm>
            <a:custGeom>
              <a:rect b="b" l="l" r="r" t="t"/>
              <a:pathLst>
                <a:path extrusionOk="0" h="1490" w="1918">
                  <a:moveTo>
                    <a:pt x="1918" y="1"/>
                  </a:moveTo>
                  <a:cubicBezTo>
                    <a:pt x="1525" y="99"/>
                    <a:pt x="1133" y="295"/>
                    <a:pt x="838" y="531"/>
                  </a:cubicBezTo>
                  <a:cubicBezTo>
                    <a:pt x="681" y="648"/>
                    <a:pt x="505" y="786"/>
                    <a:pt x="387" y="943"/>
                  </a:cubicBezTo>
                  <a:cubicBezTo>
                    <a:pt x="308" y="1021"/>
                    <a:pt x="230" y="1080"/>
                    <a:pt x="191" y="1178"/>
                  </a:cubicBezTo>
                  <a:cubicBezTo>
                    <a:pt x="112" y="1257"/>
                    <a:pt x="73" y="1355"/>
                    <a:pt x="14" y="1453"/>
                  </a:cubicBezTo>
                  <a:cubicBezTo>
                    <a:pt x="0" y="1467"/>
                    <a:pt x="5" y="1490"/>
                    <a:pt x="23" y="1490"/>
                  </a:cubicBezTo>
                  <a:cubicBezTo>
                    <a:pt x="31" y="1490"/>
                    <a:pt x="41" y="1485"/>
                    <a:pt x="53" y="1473"/>
                  </a:cubicBezTo>
                  <a:cubicBezTo>
                    <a:pt x="171" y="1335"/>
                    <a:pt x="308" y="1159"/>
                    <a:pt x="465" y="1021"/>
                  </a:cubicBezTo>
                  <a:cubicBezTo>
                    <a:pt x="583" y="884"/>
                    <a:pt x="720" y="746"/>
                    <a:pt x="878" y="629"/>
                  </a:cubicBezTo>
                  <a:cubicBezTo>
                    <a:pt x="1172" y="354"/>
                    <a:pt x="1506" y="158"/>
                    <a:pt x="19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1"/>
            <p:cNvSpPr/>
            <p:nvPr/>
          </p:nvSpPr>
          <p:spPr>
            <a:xfrm>
              <a:off x="1769292" y="2449446"/>
              <a:ext cx="221808" cy="200559"/>
            </a:xfrm>
            <a:custGeom>
              <a:rect b="b" l="l" r="r" t="t"/>
              <a:pathLst>
                <a:path extrusionOk="0" h="6692" w="7401">
                  <a:moveTo>
                    <a:pt x="4009" y="0"/>
                  </a:moveTo>
                  <a:cubicBezTo>
                    <a:pt x="3980" y="0"/>
                    <a:pt x="3952" y="3"/>
                    <a:pt x="3926" y="7"/>
                  </a:cubicBezTo>
                  <a:cubicBezTo>
                    <a:pt x="2336" y="282"/>
                    <a:pt x="393" y="2147"/>
                    <a:pt x="79" y="2735"/>
                  </a:cubicBezTo>
                  <a:cubicBezTo>
                    <a:pt x="1" y="2853"/>
                    <a:pt x="1" y="2932"/>
                    <a:pt x="20" y="2971"/>
                  </a:cubicBezTo>
                  <a:cubicBezTo>
                    <a:pt x="1520" y="5126"/>
                    <a:pt x="5417" y="6691"/>
                    <a:pt x="6022" y="6691"/>
                  </a:cubicBezTo>
                  <a:cubicBezTo>
                    <a:pt x="6051" y="6691"/>
                    <a:pt x="6072" y="6688"/>
                    <a:pt x="6085" y="6681"/>
                  </a:cubicBezTo>
                  <a:cubicBezTo>
                    <a:pt x="6085" y="6681"/>
                    <a:pt x="6380" y="5915"/>
                    <a:pt x="6674" y="5091"/>
                  </a:cubicBezTo>
                  <a:cubicBezTo>
                    <a:pt x="6988" y="4247"/>
                    <a:pt x="7283" y="3344"/>
                    <a:pt x="7302" y="3148"/>
                  </a:cubicBezTo>
                  <a:lnTo>
                    <a:pt x="7400" y="2755"/>
                  </a:lnTo>
                  <a:cubicBezTo>
                    <a:pt x="7362" y="2488"/>
                    <a:pt x="4974" y="0"/>
                    <a:pt x="4009"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1"/>
            <p:cNvSpPr/>
            <p:nvPr/>
          </p:nvSpPr>
          <p:spPr>
            <a:xfrm>
              <a:off x="1907542" y="2536119"/>
              <a:ext cx="12378" cy="11389"/>
            </a:xfrm>
            <a:custGeom>
              <a:rect b="b" l="l" r="r" t="t"/>
              <a:pathLst>
                <a:path extrusionOk="0" h="380" w="413">
                  <a:moveTo>
                    <a:pt x="189" y="0"/>
                  </a:moveTo>
                  <a:cubicBezTo>
                    <a:pt x="147" y="0"/>
                    <a:pt x="108" y="20"/>
                    <a:pt x="79" y="59"/>
                  </a:cubicBezTo>
                  <a:cubicBezTo>
                    <a:pt x="0" y="138"/>
                    <a:pt x="20" y="256"/>
                    <a:pt x="98" y="315"/>
                  </a:cubicBezTo>
                  <a:cubicBezTo>
                    <a:pt x="118" y="334"/>
                    <a:pt x="118" y="334"/>
                    <a:pt x="138" y="334"/>
                  </a:cubicBezTo>
                  <a:cubicBezTo>
                    <a:pt x="172" y="357"/>
                    <a:pt x="219" y="379"/>
                    <a:pt x="260" y="379"/>
                  </a:cubicBezTo>
                  <a:cubicBezTo>
                    <a:pt x="290" y="379"/>
                    <a:pt x="317" y="367"/>
                    <a:pt x="334" y="334"/>
                  </a:cubicBezTo>
                  <a:cubicBezTo>
                    <a:pt x="412" y="256"/>
                    <a:pt x="393" y="138"/>
                    <a:pt x="314" y="59"/>
                  </a:cubicBezTo>
                  <a:cubicBezTo>
                    <a:pt x="275" y="20"/>
                    <a:pt x="231" y="0"/>
                    <a:pt x="18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1"/>
            <p:cNvSpPr/>
            <p:nvPr/>
          </p:nvSpPr>
          <p:spPr>
            <a:xfrm>
              <a:off x="1964005" y="2566569"/>
              <a:ext cx="12378" cy="11119"/>
            </a:xfrm>
            <a:custGeom>
              <a:rect b="b" l="l" r="r" t="t"/>
              <a:pathLst>
                <a:path extrusionOk="0" h="371" w="413">
                  <a:moveTo>
                    <a:pt x="204" y="0"/>
                  </a:moveTo>
                  <a:cubicBezTo>
                    <a:pt x="162" y="0"/>
                    <a:pt x="118" y="15"/>
                    <a:pt x="79" y="44"/>
                  </a:cubicBezTo>
                  <a:cubicBezTo>
                    <a:pt x="0" y="123"/>
                    <a:pt x="0" y="241"/>
                    <a:pt x="99" y="300"/>
                  </a:cubicBezTo>
                  <a:cubicBezTo>
                    <a:pt x="118" y="319"/>
                    <a:pt x="118" y="319"/>
                    <a:pt x="157" y="319"/>
                  </a:cubicBezTo>
                  <a:cubicBezTo>
                    <a:pt x="178" y="351"/>
                    <a:pt x="216" y="371"/>
                    <a:pt x="256" y="371"/>
                  </a:cubicBezTo>
                  <a:cubicBezTo>
                    <a:pt x="291" y="371"/>
                    <a:pt x="326" y="356"/>
                    <a:pt x="354" y="319"/>
                  </a:cubicBezTo>
                  <a:cubicBezTo>
                    <a:pt x="413" y="241"/>
                    <a:pt x="393" y="123"/>
                    <a:pt x="314" y="44"/>
                  </a:cubicBezTo>
                  <a:cubicBezTo>
                    <a:pt x="285" y="15"/>
                    <a:pt x="246" y="0"/>
                    <a:pt x="20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1"/>
            <p:cNvSpPr/>
            <p:nvPr/>
          </p:nvSpPr>
          <p:spPr>
            <a:xfrm>
              <a:off x="1929300" y="2613322"/>
              <a:ext cx="8841" cy="12228"/>
            </a:xfrm>
            <a:custGeom>
              <a:rect b="b" l="l" r="r" t="t"/>
              <a:pathLst>
                <a:path extrusionOk="0" h="408" w="295">
                  <a:moveTo>
                    <a:pt x="265" y="1"/>
                  </a:moveTo>
                  <a:cubicBezTo>
                    <a:pt x="260" y="1"/>
                    <a:pt x="256" y="6"/>
                    <a:pt x="256" y="15"/>
                  </a:cubicBezTo>
                  <a:cubicBezTo>
                    <a:pt x="256" y="114"/>
                    <a:pt x="236" y="192"/>
                    <a:pt x="177" y="251"/>
                  </a:cubicBezTo>
                  <a:cubicBezTo>
                    <a:pt x="163" y="280"/>
                    <a:pt x="148" y="298"/>
                    <a:pt x="126" y="298"/>
                  </a:cubicBezTo>
                  <a:cubicBezTo>
                    <a:pt x="118" y="298"/>
                    <a:pt x="109" y="295"/>
                    <a:pt x="99" y="290"/>
                  </a:cubicBezTo>
                  <a:cubicBezTo>
                    <a:pt x="79" y="251"/>
                    <a:pt x="99" y="231"/>
                    <a:pt x="99" y="212"/>
                  </a:cubicBezTo>
                  <a:cubicBezTo>
                    <a:pt x="99" y="192"/>
                    <a:pt x="138" y="153"/>
                    <a:pt x="138" y="133"/>
                  </a:cubicBezTo>
                  <a:cubicBezTo>
                    <a:pt x="138" y="114"/>
                    <a:pt x="99" y="114"/>
                    <a:pt x="99" y="114"/>
                  </a:cubicBezTo>
                  <a:cubicBezTo>
                    <a:pt x="59" y="133"/>
                    <a:pt x="0" y="212"/>
                    <a:pt x="0" y="310"/>
                  </a:cubicBezTo>
                  <a:cubicBezTo>
                    <a:pt x="0" y="349"/>
                    <a:pt x="59" y="408"/>
                    <a:pt x="138" y="408"/>
                  </a:cubicBezTo>
                  <a:cubicBezTo>
                    <a:pt x="295" y="388"/>
                    <a:pt x="295" y="114"/>
                    <a:pt x="275" y="15"/>
                  </a:cubicBezTo>
                  <a:cubicBezTo>
                    <a:pt x="275" y="6"/>
                    <a:pt x="270" y="1"/>
                    <a:pt x="265" y="1"/>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1"/>
            <p:cNvSpPr/>
            <p:nvPr/>
          </p:nvSpPr>
          <p:spPr>
            <a:xfrm>
              <a:off x="1762249" y="2448368"/>
              <a:ext cx="228851" cy="194835"/>
            </a:xfrm>
            <a:custGeom>
              <a:rect b="b" l="l" r="r" t="t"/>
              <a:pathLst>
                <a:path extrusionOk="0" h="6501" w="7636">
                  <a:moveTo>
                    <a:pt x="4177" y="0"/>
                  </a:moveTo>
                  <a:cubicBezTo>
                    <a:pt x="2877" y="0"/>
                    <a:pt x="0" y="2595"/>
                    <a:pt x="0" y="2595"/>
                  </a:cubicBezTo>
                  <a:cubicBezTo>
                    <a:pt x="0" y="2595"/>
                    <a:pt x="3513" y="5814"/>
                    <a:pt x="6477" y="6501"/>
                  </a:cubicBezTo>
                  <a:cubicBezTo>
                    <a:pt x="6497" y="6501"/>
                    <a:pt x="7635" y="3557"/>
                    <a:pt x="7576" y="2909"/>
                  </a:cubicBezTo>
                  <a:lnTo>
                    <a:pt x="7576" y="2909"/>
                  </a:lnTo>
                  <a:cubicBezTo>
                    <a:pt x="7576" y="2909"/>
                    <a:pt x="7360" y="3307"/>
                    <a:pt x="6929" y="3307"/>
                  </a:cubicBezTo>
                  <a:cubicBezTo>
                    <a:pt x="6793" y="3307"/>
                    <a:pt x="6636" y="3267"/>
                    <a:pt x="6458" y="3164"/>
                  </a:cubicBezTo>
                  <a:cubicBezTo>
                    <a:pt x="5731" y="2713"/>
                    <a:pt x="6222" y="1339"/>
                    <a:pt x="6222" y="1339"/>
                  </a:cubicBezTo>
                  <a:cubicBezTo>
                    <a:pt x="6222" y="1339"/>
                    <a:pt x="4691" y="24"/>
                    <a:pt x="4259" y="4"/>
                  </a:cubicBezTo>
                  <a:cubicBezTo>
                    <a:pt x="4233" y="1"/>
                    <a:pt x="4205" y="0"/>
                    <a:pt x="4177"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1"/>
            <p:cNvSpPr/>
            <p:nvPr/>
          </p:nvSpPr>
          <p:spPr>
            <a:xfrm>
              <a:off x="1893996" y="2265881"/>
              <a:ext cx="284176" cy="286124"/>
            </a:xfrm>
            <a:custGeom>
              <a:rect b="b" l="l" r="r" t="t"/>
              <a:pathLst>
                <a:path extrusionOk="0" h="9547" w="9482">
                  <a:moveTo>
                    <a:pt x="4291" y="1"/>
                  </a:moveTo>
                  <a:cubicBezTo>
                    <a:pt x="4203" y="1"/>
                    <a:pt x="4114" y="3"/>
                    <a:pt x="4024" y="8"/>
                  </a:cubicBezTo>
                  <a:cubicBezTo>
                    <a:pt x="2101" y="87"/>
                    <a:pt x="1" y="3443"/>
                    <a:pt x="1" y="5033"/>
                  </a:cubicBezTo>
                  <a:cubicBezTo>
                    <a:pt x="1" y="6623"/>
                    <a:pt x="1021" y="7702"/>
                    <a:pt x="1649" y="8193"/>
                  </a:cubicBezTo>
                  <a:cubicBezTo>
                    <a:pt x="2321" y="8707"/>
                    <a:pt x="3902" y="9547"/>
                    <a:pt x="5350" y="9547"/>
                  </a:cubicBezTo>
                  <a:cubicBezTo>
                    <a:pt x="6061" y="9547"/>
                    <a:pt x="6740" y="9344"/>
                    <a:pt x="7263" y="8802"/>
                  </a:cubicBezTo>
                  <a:cubicBezTo>
                    <a:pt x="8343" y="7683"/>
                    <a:pt x="9481" y="4385"/>
                    <a:pt x="9187" y="3247"/>
                  </a:cubicBezTo>
                  <a:cubicBezTo>
                    <a:pt x="8790" y="1678"/>
                    <a:pt x="6592" y="1"/>
                    <a:pt x="4291"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1"/>
            <p:cNvSpPr/>
            <p:nvPr/>
          </p:nvSpPr>
          <p:spPr>
            <a:xfrm>
              <a:off x="2051666" y="2378238"/>
              <a:ext cx="25894" cy="12707"/>
            </a:xfrm>
            <a:custGeom>
              <a:rect b="b" l="l" r="r" t="t"/>
              <a:pathLst>
                <a:path extrusionOk="0" h="424" w="864">
                  <a:moveTo>
                    <a:pt x="400" y="0"/>
                  </a:moveTo>
                  <a:cubicBezTo>
                    <a:pt x="301" y="0"/>
                    <a:pt x="204" y="19"/>
                    <a:pt x="118" y="47"/>
                  </a:cubicBezTo>
                  <a:cubicBezTo>
                    <a:pt x="0" y="126"/>
                    <a:pt x="39" y="322"/>
                    <a:pt x="177" y="342"/>
                  </a:cubicBezTo>
                  <a:cubicBezTo>
                    <a:pt x="275" y="381"/>
                    <a:pt x="373" y="381"/>
                    <a:pt x="471" y="401"/>
                  </a:cubicBezTo>
                  <a:cubicBezTo>
                    <a:pt x="539" y="412"/>
                    <a:pt x="594" y="423"/>
                    <a:pt x="647" y="423"/>
                  </a:cubicBezTo>
                  <a:cubicBezTo>
                    <a:pt x="686" y="423"/>
                    <a:pt x="724" y="417"/>
                    <a:pt x="766" y="401"/>
                  </a:cubicBezTo>
                  <a:cubicBezTo>
                    <a:pt x="805" y="381"/>
                    <a:pt x="864" y="263"/>
                    <a:pt x="824" y="224"/>
                  </a:cubicBezTo>
                  <a:cubicBezTo>
                    <a:pt x="785" y="106"/>
                    <a:pt x="667" y="28"/>
                    <a:pt x="510" y="8"/>
                  </a:cubicBezTo>
                  <a:cubicBezTo>
                    <a:pt x="474" y="3"/>
                    <a:pt x="437" y="0"/>
                    <a:pt x="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1"/>
            <p:cNvSpPr/>
            <p:nvPr/>
          </p:nvSpPr>
          <p:spPr>
            <a:xfrm>
              <a:off x="2127549" y="2410216"/>
              <a:ext cx="21039" cy="19780"/>
            </a:xfrm>
            <a:custGeom>
              <a:rect b="b" l="l" r="r" t="t"/>
              <a:pathLst>
                <a:path extrusionOk="0" h="660" w="702">
                  <a:moveTo>
                    <a:pt x="210" y="0"/>
                  </a:moveTo>
                  <a:cubicBezTo>
                    <a:pt x="178" y="0"/>
                    <a:pt x="147" y="6"/>
                    <a:pt x="118" y="21"/>
                  </a:cubicBezTo>
                  <a:cubicBezTo>
                    <a:pt x="39" y="40"/>
                    <a:pt x="0" y="138"/>
                    <a:pt x="20" y="178"/>
                  </a:cubicBezTo>
                  <a:cubicBezTo>
                    <a:pt x="59" y="315"/>
                    <a:pt x="137" y="354"/>
                    <a:pt x="216" y="433"/>
                  </a:cubicBezTo>
                  <a:cubicBezTo>
                    <a:pt x="294" y="511"/>
                    <a:pt x="353" y="590"/>
                    <a:pt x="432" y="629"/>
                  </a:cubicBezTo>
                  <a:cubicBezTo>
                    <a:pt x="458" y="650"/>
                    <a:pt x="489" y="660"/>
                    <a:pt x="521" y="660"/>
                  </a:cubicBezTo>
                  <a:cubicBezTo>
                    <a:pt x="609" y="660"/>
                    <a:pt x="701" y="583"/>
                    <a:pt x="687" y="453"/>
                  </a:cubicBezTo>
                  <a:cubicBezTo>
                    <a:pt x="648" y="315"/>
                    <a:pt x="609" y="217"/>
                    <a:pt x="491" y="119"/>
                  </a:cubicBezTo>
                  <a:cubicBezTo>
                    <a:pt x="417" y="59"/>
                    <a:pt x="30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2031646" y="2459067"/>
              <a:ext cx="31798" cy="25534"/>
            </a:xfrm>
            <a:custGeom>
              <a:rect b="b" l="l" r="r" t="t"/>
              <a:pathLst>
                <a:path extrusionOk="0" h="852" w="1061">
                  <a:moveTo>
                    <a:pt x="315" y="0"/>
                  </a:moveTo>
                  <a:cubicBezTo>
                    <a:pt x="315" y="0"/>
                    <a:pt x="275" y="20"/>
                    <a:pt x="256" y="98"/>
                  </a:cubicBezTo>
                  <a:cubicBezTo>
                    <a:pt x="158" y="236"/>
                    <a:pt x="1" y="491"/>
                    <a:pt x="177" y="687"/>
                  </a:cubicBezTo>
                  <a:cubicBezTo>
                    <a:pt x="256" y="766"/>
                    <a:pt x="354" y="825"/>
                    <a:pt x="452" y="844"/>
                  </a:cubicBezTo>
                  <a:cubicBezTo>
                    <a:pt x="484" y="849"/>
                    <a:pt x="517" y="851"/>
                    <a:pt x="552" y="851"/>
                  </a:cubicBezTo>
                  <a:cubicBezTo>
                    <a:pt x="790" y="851"/>
                    <a:pt x="1061" y="746"/>
                    <a:pt x="1061" y="746"/>
                  </a:cubicBezTo>
                  <a:cubicBezTo>
                    <a:pt x="491" y="569"/>
                    <a:pt x="315"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2031646" y="2462004"/>
              <a:ext cx="14745" cy="22388"/>
            </a:xfrm>
            <a:custGeom>
              <a:rect b="b" l="l" r="r" t="t"/>
              <a:pathLst>
                <a:path extrusionOk="0" h="747" w="492">
                  <a:moveTo>
                    <a:pt x="256" y="0"/>
                  </a:moveTo>
                  <a:cubicBezTo>
                    <a:pt x="158" y="138"/>
                    <a:pt x="1" y="393"/>
                    <a:pt x="177" y="589"/>
                  </a:cubicBezTo>
                  <a:cubicBezTo>
                    <a:pt x="256" y="668"/>
                    <a:pt x="354" y="727"/>
                    <a:pt x="452" y="746"/>
                  </a:cubicBezTo>
                  <a:cubicBezTo>
                    <a:pt x="491" y="589"/>
                    <a:pt x="491" y="452"/>
                    <a:pt x="452" y="295"/>
                  </a:cubicBezTo>
                  <a:cubicBezTo>
                    <a:pt x="393" y="197"/>
                    <a:pt x="354" y="79"/>
                    <a:pt x="2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2035302" y="2405121"/>
              <a:ext cx="35305" cy="29490"/>
            </a:xfrm>
            <a:custGeom>
              <a:rect b="b" l="l" r="r" t="t"/>
              <a:pathLst>
                <a:path extrusionOk="0" h="984" w="1178">
                  <a:moveTo>
                    <a:pt x="699" y="1"/>
                  </a:moveTo>
                  <a:cubicBezTo>
                    <a:pt x="307" y="1"/>
                    <a:pt x="1" y="745"/>
                    <a:pt x="369" y="956"/>
                  </a:cubicBezTo>
                  <a:cubicBezTo>
                    <a:pt x="409" y="975"/>
                    <a:pt x="448" y="983"/>
                    <a:pt x="487" y="983"/>
                  </a:cubicBezTo>
                  <a:cubicBezTo>
                    <a:pt x="856" y="983"/>
                    <a:pt x="1178" y="211"/>
                    <a:pt x="840" y="34"/>
                  </a:cubicBezTo>
                  <a:cubicBezTo>
                    <a:pt x="793" y="11"/>
                    <a:pt x="746" y="1"/>
                    <a:pt x="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2103543" y="2438148"/>
              <a:ext cx="32667" cy="28891"/>
            </a:xfrm>
            <a:custGeom>
              <a:rect b="b" l="l" r="r" t="t"/>
              <a:pathLst>
                <a:path extrusionOk="0" h="964" w="1090">
                  <a:moveTo>
                    <a:pt x="635" y="1"/>
                  </a:moveTo>
                  <a:cubicBezTo>
                    <a:pt x="290" y="1"/>
                    <a:pt x="1" y="806"/>
                    <a:pt x="369" y="953"/>
                  </a:cubicBezTo>
                  <a:cubicBezTo>
                    <a:pt x="393" y="961"/>
                    <a:pt x="417" y="964"/>
                    <a:pt x="440" y="964"/>
                  </a:cubicBezTo>
                  <a:cubicBezTo>
                    <a:pt x="802" y="964"/>
                    <a:pt x="1090" y="159"/>
                    <a:pt x="703" y="11"/>
                  </a:cubicBezTo>
                  <a:cubicBezTo>
                    <a:pt x="680" y="4"/>
                    <a:pt x="658" y="1"/>
                    <a:pt x="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2040757" y="2420945"/>
              <a:ext cx="72677" cy="63866"/>
            </a:xfrm>
            <a:custGeom>
              <a:rect b="b" l="l" r="r" t="t"/>
              <a:pathLst>
                <a:path extrusionOk="0" h="2131" w="2425">
                  <a:moveTo>
                    <a:pt x="2083" y="0"/>
                  </a:moveTo>
                  <a:cubicBezTo>
                    <a:pt x="2072" y="0"/>
                    <a:pt x="2060" y="11"/>
                    <a:pt x="2052" y="36"/>
                  </a:cubicBezTo>
                  <a:cubicBezTo>
                    <a:pt x="1718" y="585"/>
                    <a:pt x="1581" y="1056"/>
                    <a:pt x="1620" y="1076"/>
                  </a:cubicBezTo>
                  <a:cubicBezTo>
                    <a:pt x="1738" y="1154"/>
                    <a:pt x="1934" y="1253"/>
                    <a:pt x="2111" y="1351"/>
                  </a:cubicBezTo>
                  <a:cubicBezTo>
                    <a:pt x="1875" y="1429"/>
                    <a:pt x="1424" y="1508"/>
                    <a:pt x="1424" y="1527"/>
                  </a:cubicBezTo>
                  <a:cubicBezTo>
                    <a:pt x="1385" y="1645"/>
                    <a:pt x="1424" y="1822"/>
                    <a:pt x="1463" y="1940"/>
                  </a:cubicBezTo>
                  <a:cubicBezTo>
                    <a:pt x="1360" y="1971"/>
                    <a:pt x="1260" y="1985"/>
                    <a:pt x="1164" y="1985"/>
                  </a:cubicBezTo>
                  <a:cubicBezTo>
                    <a:pt x="600" y="1985"/>
                    <a:pt x="167" y="1507"/>
                    <a:pt x="50" y="1272"/>
                  </a:cubicBezTo>
                  <a:cubicBezTo>
                    <a:pt x="30" y="1262"/>
                    <a:pt x="16" y="1253"/>
                    <a:pt x="8" y="1253"/>
                  </a:cubicBezTo>
                  <a:cubicBezTo>
                    <a:pt x="1" y="1253"/>
                    <a:pt x="1" y="1262"/>
                    <a:pt x="11" y="1292"/>
                  </a:cubicBezTo>
                  <a:cubicBezTo>
                    <a:pt x="123" y="1580"/>
                    <a:pt x="471" y="2130"/>
                    <a:pt x="1150" y="2130"/>
                  </a:cubicBezTo>
                  <a:cubicBezTo>
                    <a:pt x="1303" y="2130"/>
                    <a:pt x="1472" y="2103"/>
                    <a:pt x="1659" y="2038"/>
                  </a:cubicBezTo>
                  <a:cubicBezTo>
                    <a:pt x="1659" y="2038"/>
                    <a:pt x="1483" y="1743"/>
                    <a:pt x="1522" y="1567"/>
                  </a:cubicBezTo>
                  <a:cubicBezTo>
                    <a:pt x="1522" y="1567"/>
                    <a:pt x="2111" y="1508"/>
                    <a:pt x="2346" y="1410"/>
                  </a:cubicBezTo>
                  <a:cubicBezTo>
                    <a:pt x="2425" y="1370"/>
                    <a:pt x="1875" y="1076"/>
                    <a:pt x="1758" y="1017"/>
                  </a:cubicBezTo>
                  <a:cubicBezTo>
                    <a:pt x="1954" y="428"/>
                    <a:pt x="1875" y="644"/>
                    <a:pt x="2111" y="55"/>
                  </a:cubicBezTo>
                  <a:cubicBezTo>
                    <a:pt x="2111" y="21"/>
                    <a:pt x="2098" y="0"/>
                    <a:pt x="20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1882248" y="2234922"/>
              <a:ext cx="325324" cy="192407"/>
            </a:xfrm>
            <a:custGeom>
              <a:rect b="b" l="l" r="r" t="t"/>
              <a:pathLst>
                <a:path extrusionOk="0" h="6420" w="10855">
                  <a:moveTo>
                    <a:pt x="3082" y="1080"/>
                  </a:moveTo>
                  <a:lnTo>
                    <a:pt x="3082" y="1080"/>
                  </a:lnTo>
                  <a:cubicBezTo>
                    <a:pt x="2532" y="1237"/>
                    <a:pt x="1610" y="1767"/>
                    <a:pt x="766" y="3554"/>
                  </a:cubicBezTo>
                  <a:cubicBezTo>
                    <a:pt x="864" y="3259"/>
                    <a:pt x="1021" y="2984"/>
                    <a:pt x="1158" y="2729"/>
                  </a:cubicBezTo>
                  <a:cubicBezTo>
                    <a:pt x="1413" y="2258"/>
                    <a:pt x="1708" y="1826"/>
                    <a:pt x="2120" y="1493"/>
                  </a:cubicBezTo>
                  <a:cubicBezTo>
                    <a:pt x="2395" y="1277"/>
                    <a:pt x="2728" y="1100"/>
                    <a:pt x="3082" y="1080"/>
                  </a:cubicBezTo>
                  <a:close/>
                  <a:moveTo>
                    <a:pt x="4809" y="3475"/>
                  </a:moveTo>
                  <a:cubicBezTo>
                    <a:pt x="4652" y="3946"/>
                    <a:pt x="4397" y="4358"/>
                    <a:pt x="4063" y="4731"/>
                  </a:cubicBezTo>
                  <a:cubicBezTo>
                    <a:pt x="3729" y="5045"/>
                    <a:pt x="3376" y="5300"/>
                    <a:pt x="2925" y="5379"/>
                  </a:cubicBezTo>
                  <a:cubicBezTo>
                    <a:pt x="2748" y="5399"/>
                    <a:pt x="2591" y="5399"/>
                    <a:pt x="2414" y="5399"/>
                  </a:cubicBezTo>
                  <a:cubicBezTo>
                    <a:pt x="3023" y="5261"/>
                    <a:pt x="3671" y="5026"/>
                    <a:pt x="4024" y="4692"/>
                  </a:cubicBezTo>
                  <a:cubicBezTo>
                    <a:pt x="4397" y="4339"/>
                    <a:pt x="4652" y="3907"/>
                    <a:pt x="4809" y="3475"/>
                  </a:cubicBezTo>
                  <a:close/>
                  <a:moveTo>
                    <a:pt x="5889" y="1"/>
                  </a:moveTo>
                  <a:cubicBezTo>
                    <a:pt x="5417" y="21"/>
                    <a:pt x="4966" y="217"/>
                    <a:pt x="4534" y="393"/>
                  </a:cubicBezTo>
                  <a:cubicBezTo>
                    <a:pt x="4299" y="492"/>
                    <a:pt x="4083" y="609"/>
                    <a:pt x="3886" y="766"/>
                  </a:cubicBezTo>
                  <a:cubicBezTo>
                    <a:pt x="3749" y="825"/>
                    <a:pt x="3651" y="923"/>
                    <a:pt x="3533" y="1022"/>
                  </a:cubicBezTo>
                  <a:cubicBezTo>
                    <a:pt x="3514" y="1061"/>
                    <a:pt x="3514" y="1061"/>
                    <a:pt x="3494" y="1061"/>
                  </a:cubicBezTo>
                  <a:cubicBezTo>
                    <a:pt x="3396" y="1002"/>
                    <a:pt x="3278" y="982"/>
                    <a:pt x="3160" y="963"/>
                  </a:cubicBezTo>
                  <a:cubicBezTo>
                    <a:pt x="3052" y="933"/>
                    <a:pt x="2949" y="918"/>
                    <a:pt x="2849" y="918"/>
                  </a:cubicBezTo>
                  <a:cubicBezTo>
                    <a:pt x="2748" y="918"/>
                    <a:pt x="2650" y="933"/>
                    <a:pt x="2552" y="963"/>
                  </a:cubicBezTo>
                  <a:cubicBezTo>
                    <a:pt x="2140" y="1080"/>
                    <a:pt x="1786" y="1316"/>
                    <a:pt x="1453" y="1591"/>
                  </a:cubicBezTo>
                  <a:cubicBezTo>
                    <a:pt x="1767" y="1375"/>
                    <a:pt x="2120" y="1120"/>
                    <a:pt x="2513" y="1061"/>
                  </a:cubicBezTo>
                  <a:cubicBezTo>
                    <a:pt x="2617" y="1003"/>
                    <a:pt x="2715" y="986"/>
                    <a:pt x="2814" y="986"/>
                  </a:cubicBezTo>
                  <a:cubicBezTo>
                    <a:pt x="2882" y="986"/>
                    <a:pt x="2951" y="994"/>
                    <a:pt x="3023" y="1002"/>
                  </a:cubicBezTo>
                  <a:cubicBezTo>
                    <a:pt x="2807" y="1002"/>
                    <a:pt x="2591" y="1061"/>
                    <a:pt x="2395" y="1179"/>
                  </a:cubicBezTo>
                  <a:cubicBezTo>
                    <a:pt x="1649" y="1571"/>
                    <a:pt x="1178" y="2396"/>
                    <a:pt x="864" y="3141"/>
                  </a:cubicBezTo>
                  <a:cubicBezTo>
                    <a:pt x="687" y="3514"/>
                    <a:pt x="569" y="3907"/>
                    <a:pt x="491" y="4299"/>
                  </a:cubicBezTo>
                  <a:cubicBezTo>
                    <a:pt x="471" y="4339"/>
                    <a:pt x="471" y="4358"/>
                    <a:pt x="452" y="4417"/>
                  </a:cubicBezTo>
                  <a:cubicBezTo>
                    <a:pt x="0" y="5615"/>
                    <a:pt x="432" y="6419"/>
                    <a:pt x="432" y="6419"/>
                  </a:cubicBezTo>
                  <a:cubicBezTo>
                    <a:pt x="432" y="6419"/>
                    <a:pt x="393" y="6086"/>
                    <a:pt x="766" y="5830"/>
                  </a:cubicBezTo>
                  <a:cubicBezTo>
                    <a:pt x="942" y="5713"/>
                    <a:pt x="1590" y="5615"/>
                    <a:pt x="2277" y="5438"/>
                  </a:cubicBezTo>
                  <a:cubicBezTo>
                    <a:pt x="2447" y="5438"/>
                    <a:pt x="2608" y="5455"/>
                    <a:pt x="2773" y="5455"/>
                  </a:cubicBezTo>
                  <a:cubicBezTo>
                    <a:pt x="2855" y="5455"/>
                    <a:pt x="2938" y="5451"/>
                    <a:pt x="3023" y="5438"/>
                  </a:cubicBezTo>
                  <a:cubicBezTo>
                    <a:pt x="3455" y="5399"/>
                    <a:pt x="3886" y="5183"/>
                    <a:pt x="4201" y="4888"/>
                  </a:cubicBezTo>
                  <a:cubicBezTo>
                    <a:pt x="4711" y="4358"/>
                    <a:pt x="4907" y="3671"/>
                    <a:pt x="5064" y="2965"/>
                  </a:cubicBezTo>
                  <a:cubicBezTo>
                    <a:pt x="5064" y="2928"/>
                    <a:pt x="5081" y="2891"/>
                    <a:pt x="5084" y="2871"/>
                  </a:cubicBezTo>
                  <a:lnTo>
                    <a:pt x="5084" y="2871"/>
                  </a:lnTo>
                  <a:cubicBezTo>
                    <a:pt x="5044" y="3556"/>
                    <a:pt x="4789" y="4222"/>
                    <a:pt x="4397" y="4751"/>
                  </a:cubicBezTo>
                  <a:cubicBezTo>
                    <a:pt x="3867" y="5497"/>
                    <a:pt x="3082" y="6007"/>
                    <a:pt x="2159" y="6184"/>
                  </a:cubicBezTo>
                  <a:lnTo>
                    <a:pt x="2159" y="6203"/>
                  </a:lnTo>
                  <a:cubicBezTo>
                    <a:pt x="3062" y="6086"/>
                    <a:pt x="3926" y="5575"/>
                    <a:pt x="4495" y="4829"/>
                  </a:cubicBezTo>
                  <a:cubicBezTo>
                    <a:pt x="4927" y="4221"/>
                    <a:pt x="5123" y="3475"/>
                    <a:pt x="5123" y="2749"/>
                  </a:cubicBezTo>
                  <a:cubicBezTo>
                    <a:pt x="5162" y="2670"/>
                    <a:pt x="5162" y="2631"/>
                    <a:pt x="5162" y="2631"/>
                  </a:cubicBezTo>
                  <a:cubicBezTo>
                    <a:pt x="5260" y="2847"/>
                    <a:pt x="5359" y="3024"/>
                    <a:pt x="5496" y="3141"/>
                  </a:cubicBezTo>
                  <a:cubicBezTo>
                    <a:pt x="5555" y="3181"/>
                    <a:pt x="5594" y="3259"/>
                    <a:pt x="5673" y="3318"/>
                  </a:cubicBezTo>
                  <a:cubicBezTo>
                    <a:pt x="5967" y="3554"/>
                    <a:pt x="6320" y="3612"/>
                    <a:pt x="6674" y="3652"/>
                  </a:cubicBezTo>
                  <a:cubicBezTo>
                    <a:pt x="6870" y="3671"/>
                    <a:pt x="7066" y="3711"/>
                    <a:pt x="7263" y="3750"/>
                  </a:cubicBezTo>
                  <a:cubicBezTo>
                    <a:pt x="7518" y="3828"/>
                    <a:pt x="7675" y="3966"/>
                    <a:pt x="7792" y="4221"/>
                  </a:cubicBezTo>
                  <a:cubicBezTo>
                    <a:pt x="7930" y="4594"/>
                    <a:pt x="7851" y="5006"/>
                    <a:pt x="7655" y="5340"/>
                  </a:cubicBezTo>
                  <a:cubicBezTo>
                    <a:pt x="7851" y="5085"/>
                    <a:pt x="7910" y="4731"/>
                    <a:pt x="7851" y="4398"/>
                  </a:cubicBezTo>
                  <a:cubicBezTo>
                    <a:pt x="7832" y="4221"/>
                    <a:pt x="7792" y="4044"/>
                    <a:pt x="7694" y="3927"/>
                  </a:cubicBezTo>
                  <a:cubicBezTo>
                    <a:pt x="7557" y="3769"/>
                    <a:pt x="7400" y="3671"/>
                    <a:pt x="7223" y="3632"/>
                  </a:cubicBezTo>
                  <a:cubicBezTo>
                    <a:pt x="6850" y="3534"/>
                    <a:pt x="6458" y="3554"/>
                    <a:pt x="6085" y="3436"/>
                  </a:cubicBezTo>
                  <a:lnTo>
                    <a:pt x="6085" y="3436"/>
                  </a:lnTo>
                  <a:cubicBezTo>
                    <a:pt x="6713" y="3534"/>
                    <a:pt x="7420" y="3357"/>
                    <a:pt x="7812" y="3927"/>
                  </a:cubicBezTo>
                  <a:cubicBezTo>
                    <a:pt x="8303" y="4653"/>
                    <a:pt x="7616" y="5497"/>
                    <a:pt x="7616" y="5497"/>
                  </a:cubicBezTo>
                  <a:cubicBezTo>
                    <a:pt x="8636" y="5006"/>
                    <a:pt x="8558" y="3966"/>
                    <a:pt x="8558" y="3966"/>
                  </a:cubicBezTo>
                  <a:lnTo>
                    <a:pt x="8558" y="3966"/>
                  </a:lnTo>
                  <a:cubicBezTo>
                    <a:pt x="8558" y="3966"/>
                    <a:pt x="8597" y="3966"/>
                    <a:pt x="8597" y="4005"/>
                  </a:cubicBezTo>
                  <a:cubicBezTo>
                    <a:pt x="8617" y="4594"/>
                    <a:pt x="8303" y="5183"/>
                    <a:pt x="7792" y="5438"/>
                  </a:cubicBezTo>
                  <a:cubicBezTo>
                    <a:pt x="8146" y="5281"/>
                    <a:pt x="8440" y="4986"/>
                    <a:pt x="8558" y="4594"/>
                  </a:cubicBezTo>
                  <a:cubicBezTo>
                    <a:pt x="8636" y="4398"/>
                    <a:pt x="8636" y="4201"/>
                    <a:pt x="8636" y="4005"/>
                  </a:cubicBezTo>
                  <a:cubicBezTo>
                    <a:pt x="9028" y="4177"/>
                    <a:pt x="9360" y="4242"/>
                    <a:pt x="9639" y="4242"/>
                  </a:cubicBezTo>
                  <a:cubicBezTo>
                    <a:pt x="10506" y="4242"/>
                    <a:pt x="10854" y="3613"/>
                    <a:pt x="10854" y="3612"/>
                  </a:cubicBezTo>
                  <a:lnTo>
                    <a:pt x="10854" y="3612"/>
                  </a:lnTo>
                  <a:cubicBezTo>
                    <a:pt x="10854" y="3613"/>
                    <a:pt x="10717" y="3754"/>
                    <a:pt x="10426" y="3754"/>
                  </a:cubicBezTo>
                  <a:cubicBezTo>
                    <a:pt x="10067" y="3754"/>
                    <a:pt x="9474" y="3538"/>
                    <a:pt x="8617" y="2572"/>
                  </a:cubicBezTo>
                  <a:cubicBezTo>
                    <a:pt x="7616" y="1414"/>
                    <a:pt x="6654" y="923"/>
                    <a:pt x="5849" y="727"/>
                  </a:cubicBezTo>
                  <a:lnTo>
                    <a:pt x="5849" y="727"/>
                  </a:lnTo>
                  <a:cubicBezTo>
                    <a:pt x="6576" y="825"/>
                    <a:pt x="7282" y="1179"/>
                    <a:pt x="7851" y="1669"/>
                  </a:cubicBezTo>
                  <a:cubicBezTo>
                    <a:pt x="8617" y="2297"/>
                    <a:pt x="9225" y="3377"/>
                    <a:pt x="10305" y="3534"/>
                  </a:cubicBezTo>
                  <a:cubicBezTo>
                    <a:pt x="10305" y="3534"/>
                    <a:pt x="10324" y="3514"/>
                    <a:pt x="10305" y="3514"/>
                  </a:cubicBezTo>
                  <a:cubicBezTo>
                    <a:pt x="9677" y="3357"/>
                    <a:pt x="9186" y="2925"/>
                    <a:pt x="8754" y="2454"/>
                  </a:cubicBezTo>
                  <a:cubicBezTo>
                    <a:pt x="8401" y="2042"/>
                    <a:pt x="8048" y="1591"/>
                    <a:pt x="7577" y="1257"/>
                  </a:cubicBezTo>
                  <a:cubicBezTo>
                    <a:pt x="7164" y="963"/>
                    <a:pt x="6693" y="727"/>
                    <a:pt x="6183" y="609"/>
                  </a:cubicBezTo>
                  <a:cubicBezTo>
                    <a:pt x="5947" y="570"/>
                    <a:pt x="5692" y="531"/>
                    <a:pt x="5457" y="531"/>
                  </a:cubicBezTo>
                  <a:cubicBezTo>
                    <a:pt x="5568" y="524"/>
                    <a:pt x="5677" y="520"/>
                    <a:pt x="5786" y="520"/>
                  </a:cubicBezTo>
                  <a:cubicBezTo>
                    <a:pt x="6004" y="520"/>
                    <a:pt x="6222" y="537"/>
                    <a:pt x="6458" y="590"/>
                  </a:cubicBezTo>
                  <a:cubicBezTo>
                    <a:pt x="6929" y="688"/>
                    <a:pt x="7321" y="904"/>
                    <a:pt x="7675" y="1198"/>
                  </a:cubicBezTo>
                  <a:cubicBezTo>
                    <a:pt x="8401" y="1787"/>
                    <a:pt x="8911" y="2572"/>
                    <a:pt x="9795" y="2945"/>
                  </a:cubicBezTo>
                  <a:cubicBezTo>
                    <a:pt x="9265" y="2690"/>
                    <a:pt x="8833" y="2278"/>
                    <a:pt x="8440" y="1866"/>
                  </a:cubicBezTo>
                  <a:cubicBezTo>
                    <a:pt x="8126" y="1512"/>
                    <a:pt x="7812" y="1179"/>
                    <a:pt x="7420" y="884"/>
                  </a:cubicBezTo>
                  <a:cubicBezTo>
                    <a:pt x="7047" y="609"/>
                    <a:pt x="6654" y="433"/>
                    <a:pt x="6222" y="393"/>
                  </a:cubicBezTo>
                  <a:cubicBezTo>
                    <a:pt x="6096" y="378"/>
                    <a:pt x="5970" y="370"/>
                    <a:pt x="5844" y="370"/>
                  </a:cubicBezTo>
                  <a:cubicBezTo>
                    <a:pt x="5502" y="370"/>
                    <a:pt x="5164" y="425"/>
                    <a:pt x="4848" y="511"/>
                  </a:cubicBezTo>
                  <a:lnTo>
                    <a:pt x="4475" y="668"/>
                  </a:lnTo>
                  <a:cubicBezTo>
                    <a:pt x="4397" y="688"/>
                    <a:pt x="4358" y="707"/>
                    <a:pt x="4279" y="727"/>
                  </a:cubicBezTo>
                  <a:cubicBezTo>
                    <a:pt x="4397" y="668"/>
                    <a:pt x="4495" y="609"/>
                    <a:pt x="4613" y="531"/>
                  </a:cubicBezTo>
                  <a:cubicBezTo>
                    <a:pt x="5025" y="315"/>
                    <a:pt x="5417" y="99"/>
                    <a:pt x="5889" y="21"/>
                  </a:cubicBezTo>
                  <a:lnTo>
                    <a:pt x="5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1907782" y="2357349"/>
              <a:ext cx="63896" cy="81159"/>
            </a:xfrm>
            <a:custGeom>
              <a:rect b="b" l="l" r="r" t="t"/>
              <a:pathLst>
                <a:path extrusionOk="0" h="2708" w="2132">
                  <a:moveTo>
                    <a:pt x="1124" y="0"/>
                  </a:moveTo>
                  <a:cubicBezTo>
                    <a:pt x="526" y="0"/>
                    <a:pt x="0" y="1011"/>
                    <a:pt x="208" y="1687"/>
                  </a:cubicBezTo>
                  <a:cubicBezTo>
                    <a:pt x="502" y="2570"/>
                    <a:pt x="1464" y="2707"/>
                    <a:pt x="1464" y="2707"/>
                  </a:cubicBezTo>
                  <a:lnTo>
                    <a:pt x="2132" y="1785"/>
                  </a:lnTo>
                  <a:cubicBezTo>
                    <a:pt x="2132" y="1785"/>
                    <a:pt x="1994" y="391"/>
                    <a:pt x="1366" y="57"/>
                  </a:cubicBezTo>
                  <a:cubicBezTo>
                    <a:pt x="1285" y="18"/>
                    <a:pt x="1204" y="0"/>
                    <a:pt x="1124"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1931068" y="2372004"/>
              <a:ext cx="27093" cy="51458"/>
            </a:xfrm>
            <a:custGeom>
              <a:rect b="b" l="l" r="r" t="t"/>
              <a:pathLst>
                <a:path extrusionOk="0" h="1717" w="904">
                  <a:moveTo>
                    <a:pt x="275" y="0"/>
                  </a:moveTo>
                  <a:cubicBezTo>
                    <a:pt x="236" y="0"/>
                    <a:pt x="236" y="0"/>
                    <a:pt x="236" y="20"/>
                  </a:cubicBezTo>
                  <a:cubicBezTo>
                    <a:pt x="314" y="138"/>
                    <a:pt x="412" y="255"/>
                    <a:pt x="471" y="412"/>
                  </a:cubicBezTo>
                  <a:cubicBezTo>
                    <a:pt x="511" y="530"/>
                    <a:pt x="569" y="648"/>
                    <a:pt x="609" y="805"/>
                  </a:cubicBezTo>
                  <a:cubicBezTo>
                    <a:pt x="628" y="942"/>
                    <a:pt x="628" y="1099"/>
                    <a:pt x="628" y="1237"/>
                  </a:cubicBezTo>
                  <a:cubicBezTo>
                    <a:pt x="530" y="982"/>
                    <a:pt x="295" y="746"/>
                    <a:pt x="40" y="648"/>
                  </a:cubicBezTo>
                  <a:cubicBezTo>
                    <a:pt x="20" y="648"/>
                    <a:pt x="0" y="687"/>
                    <a:pt x="20" y="687"/>
                  </a:cubicBezTo>
                  <a:cubicBezTo>
                    <a:pt x="177" y="746"/>
                    <a:pt x="314" y="884"/>
                    <a:pt x="412" y="1021"/>
                  </a:cubicBezTo>
                  <a:cubicBezTo>
                    <a:pt x="511" y="1178"/>
                    <a:pt x="530" y="1335"/>
                    <a:pt x="569" y="1512"/>
                  </a:cubicBezTo>
                  <a:cubicBezTo>
                    <a:pt x="569" y="1570"/>
                    <a:pt x="530" y="1629"/>
                    <a:pt x="530" y="1688"/>
                  </a:cubicBezTo>
                  <a:cubicBezTo>
                    <a:pt x="530" y="1702"/>
                    <a:pt x="560" y="1716"/>
                    <a:pt x="577" y="1716"/>
                  </a:cubicBezTo>
                  <a:cubicBezTo>
                    <a:pt x="584" y="1716"/>
                    <a:pt x="589" y="1714"/>
                    <a:pt x="589" y="1708"/>
                  </a:cubicBezTo>
                  <a:cubicBezTo>
                    <a:pt x="903" y="1139"/>
                    <a:pt x="687" y="412"/>
                    <a:pt x="27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1946952" y="2435540"/>
              <a:ext cx="1199" cy="30"/>
            </a:xfrm>
            <a:custGeom>
              <a:rect b="b" l="l" r="r" t="t"/>
              <a:pathLst>
                <a:path extrusionOk="0" h="1" w="40">
                  <a:moveTo>
                    <a:pt x="39" y="0"/>
                  </a:moveTo>
                  <a:lnTo>
                    <a:pt x="39" y="0"/>
                  </a:lnTo>
                  <a:cubicBezTo>
                    <a:pt x="0" y="0"/>
                    <a:pt x="0" y="0"/>
                    <a:pt x="39"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1815175" y="2452773"/>
              <a:ext cx="237093" cy="315105"/>
            </a:xfrm>
            <a:custGeom>
              <a:rect b="b" l="l" r="r" t="t"/>
              <a:pathLst>
                <a:path extrusionOk="0" h="10514" w="7911">
                  <a:moveTo>
                    <a:pt x="2124" y="1"/>
                  </a:moveTo>
                  <a:cubicBezTo>
                    <a:pt x="1544" y="1"/>
                    <a:pt x="845" y="513"/>
                    <a:pt x="491" y="1643"/>
                  </a:cubicBezTo>
                  <a:cubicBezTo>
                    <a:pt x="275" y="2350"/>
                    <a:pt x="1" y="3724"/>
                    <a:pt x="786" y="5353"/>
                  </a:cubicBezTo>
                  <a:cubicBezTo>
                    <a:pt x="1473" y="6786"/>
                    <a:pt x="3435" y="8297"/>
                    <a:pt x="3965" y="8650"/>
                  </a:cubicBezTo>
                  <a:cubicBezTo>
                    <a:pt x="4122" y="8925"/>
                    <a:pt x="4515" y="9318"/>
                    <a:pt x="4574" y="9396"/>
                  </a:cubicBezTo>
                  <a:cubicBezTo>
                    <a:pt x="4647" y="9487"/>
                    <a:pt x="5162" y="10513"/>
                    <a:pt x="5439" y="10513"/>
                  </a:cubicBezTo>
                  <a:cubicBezTo>
                    <a:pt x="5459" y="10513"/>
                    <a:pt x="5479" y="10508"/>
                    <a:pt x="5496" y="10495"/>
                  </a:cubicBezTo>
                  <a:cubicBezTo>
                    <a:pt x="5791" y="10319"/>
                    <a:pt x="5300" y="9612"/>
                    <a:pt x="5359" y="9573"/>
                  </a:cubicBezTo>
                  <a:cubicBezTo>
                    <a:pt x="5360" y="9571"/>
                    <a:pt x="5363" y="9570"/>
                    <a:pt x="5366" y="9570"/>
                  </a:cubicBezTo>
                  <a:cubicBezTo>
                    <a:pt x="5455" y="9570"/>
                    <a:pt x="6249" y="10169"/>
                    <a:pt x="6584" y="10169"/>
                  </a:cubicBezTo>
                  <a:cubicBezTo>
                    <a:pt x="6644" y="10169"/>
                    <a:pt x="6690" y="10150"/>
                    <a:pt x="6713" y="10103"/>
                  </a:cubicBezTo>
                  <a:cubicBezTo>
                    <a:pt x="6733" y="10024"/>
                    <a:pt x="6713" y="9965"/>
                    <a:pt x="6654" y="9887"/>
                  </a:cubicBezTo>
                  <a:lnTo>
                    <a:pt x="6654" y="9887"/>
                  </a:lnTo>
                  <a:cubicBezTo>
                    <a:pt x="6789" y="9967"/>
                    <a:pt x="6923" y="10029"/>
                    <a:pt x="7019" y="10029"/>
                  </a:cubicBezTo>
                  <a:cubicBezTo>
                    <a:pt x="7064" y="10029"/>
                    <a:pt x="7101" y="10016"/>
                    <a:pt x="7126" y="9985"/>
                  </a:cubicBezTo>
                  <a:cubicBezTo>
                    <a:pt x="7341" y="9651"/>
                    <a:pt x="6360" y="8807"/>
                    <a:pt x="6380" y="8709"/>
                  </a:cubicBezTo>
                  <a:cubicBezTo>
                    <a:pt x="6382" y="8703"/>
                    <a:pt x="6389" y="8700"/>
                    <a:pt x="6398" y="8700"/>
                  </a:cubicBezTo>
                  <a:cubicBezTo>
                    <a:pt x="6514" y="8700"/>
                    <a:pt x="7108" y="9089"/>
                    <a:pt x="7447" y="9089"/>
                  </a:cubicBezTo>
                  <a:cubicBezTo>
                    <a:pt x="7541" y="9089"/>
                    <a:pt x="7616" y="9060"/>
                    <a:pt x="7655" y="8984"/>
                  </a:cubicBezTo>
                  <a:cubicBezTo>
                    <a:pt x="7911" y="8611"/>
                    <a:pt x="6321" y="7708"/>
                    <a:pt x="6497" y="7630"/>
                  </a:cubicBezTo>
                  <a:cubicBezTo>
                    <a:pt x="6654" y="7551"/>
                    <a:pt x="7400" y="7276"/>
                    <a:pt x="7322" y="6982"/>
                  </a:cubicBezTo>
                  <a:cubicBezTo>
                    <a:pt x="7294" y="6877"/>
                    <a:pt x="7214" y="6842"/>
                    <a:pt x="7113" y="6842"/>
                  </a:cubicBezTo>
                  <a:cubicBezTo>
                    <a:pt x="6931" y="6842"/>
                    <a:pt x="6683" y="6957"/>
                    <a:pt x="6556" y="6982"/>
                  </a:cubicBezTo>
                  <a:cubicBezTo>
                    <a:pt x="6531" y="6990"/>
                    <a:pt x="6497" y="6993"/>
                    <a:pt x="6457" y="6993"/>
                  </a:cubicBezTo>
                  <a:cubicBezTo>
                    <a:pt x="6207" y="6993"/>
                    <a:pt x="5717" y="6863"/>
                    <a:pt x="5477" y="6863"/>
                  </a:cubicBezTo>
                  <a:cubicBezTo>
                    <a:pt x="5463" y="6863"/>
                    <a:pt x="5450" y="6863"/>
                    <a:pt x="5438" y="6864"/>
                  </a:cubicBezTo>
                  <a:cubicBezTo>
                    <a:pt x="5143" y="6452"/>
                    <a:pt x="4221" y="5274"/>
                    <a:pt x="3867" y="4411"/>
                  </a:cubicBezTo>
                  <a:cubicBezTo>
                    <a:pt x="3514" y="3606"/>
                    <a:pt x="3377" y="2173"/>
                    <a:pt x="3023" y="760"/>
                  </a:cubicBezTo>
                  <a:cubicBezTo>
                    <a:pt x="2900" y="267"/>
                    <a:pt x="2543" y="1"/>
                    <a:pt x="2124"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1814576" y="2449686"/>
              <a:ext cx="105914" cy="111159"/>
            </a:xfrm>
            <a:custGeom>
              <a:rect b="b" l="l" r="r" t="t"/>
              <a:pathLst>
                <a:path extrusionOk="0" h="3709" w="3534">
                  <a:moveTo>
                    <a:pt x="2218" y="0"/>
                  </a:moveTo>
                  <a:cubicBezTo>
                    <a:pt x="1684" y="0"/>
                    <a:pt x="1080" y="521"/>
                    <a:pt x="688" y="1138"/>
                  </a:cubicBezTo>
                  <a:cubicBezTo>
                    <a:pt x="1" y="2217"/>
                    <a:pt x="197" y="3709"/>
                    <a:pt x="197" y="3709"/>
                  </a:cubicBezTo>
                  <a:lnTo>
                    <a:pt x="3534" y="2904"/>
                  </a:lnTo>
                  <a:cubicBezTo>
                    <a:pt x="3534" y="2904"/>
                    <a:pt x="3514" y="2453"/>
                    <a:pt x="3181" y="1059"/>
                  </a:cubicBezTo>
                  <a:cubicBezTo>
                    <a:pt x="2979" y="293"/>
                    <a:pt x="2618" y="0"/>
                    <a:pt x="221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1822248" y="2522603"/>
              <a:ext cx="90599" cy="20619"/>
            </a:xfrm>
            <a:custGeom>
              <a:rect b="b" l="l" r="r" t="t"/>
              <a:pathLst>
                <a:path extrusionOk="0" h="688" w="3023">
                  <a:moveTo>
                    <a:pt x="2984" y="0"/>
                  </a:moveTo>
                  <a:cubicBezTo>
                    <a:pt x="2493" y="98"/>
                    <a:pt x="1983" y="177"/>
                    <a:pt x="1472" y="294"/>
                  </a:cubicBezTo>
                  <a:cubicBezTo>
                    <a:pt x="981" y="393"/>
                    <a:pt x="491" y="510"/>
                    <a:pt x="0" y="687"/>
                  </a:cubicBezTo>
                  <a:cubicBezTo>
                    <a:pt x="491" y="609"/>
                    <a:pt x="1001" y="510"/>
                    <a:pt x="1492" y="393"/>
                  </a:cubicBezTo>
                  <a:cubicBezTo>
                    <a:pt x="2002" y="294"/>
                    <a:pt x="2493" y="137"/>
                    <a:pt x="2984" y="20"/>
                  </a:cubicBezTo>
                  <a:cubicBezTo>
                    <a:pt x="3023" y="20"/>
                    <a:pt x="3023" y="0"/>
                    <a:pt x="2984"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1816944" y="2479656"/>
              <a:ext cx="20020" cy="81039"/>
            </a:xfrm>
            <a:custGeom>
              <a:rect b="b" l="l" r="r" t="t"/>
              <a:pathLst>
                <a:path extrusionOk="0" h="2704" w="668">
                  <a:moveTo>
                    <a:pt x="648" y="0"/>
                  </a:moveTo>
                  <a:cubicBezTo>
                    <a:pt x="511" y="177"/>
                    <a:pt x="413" y="373"/>
                    <a:pt x="314" y="569"/>
                  </a:cubicBezTo>
                  <a:cubicBezTo>
                    <a:pt x="354" y="471"/>
                    <a:pt x="373" y="393"/>
                    <a:pt x="393" y="275"/>
                  </a:cubicBezTo>
                  <a:lnTo>
                    <a:pt x="393" y="275"/>
                  </a:lnTo>
                  <a:cubicBezTo>
                    <a:pt x="373" y="353"/>
                    <a:pt x="314" y="452"/>
                    <a:pt x="295" y="550"/>
                  </a:cubicBezTo>
                  <a:cubicBezTo>
                    <a:pt x="295" y="589"/>
                    <a:pt x="275" y="648"/>
                    <a:pt x="275" y="687"/>
                  </a:cubicBezTo>
                  <a:lnTo>
                    <a:pt x="275" y="746"/>
                  </a:lnTo>
                  <a:cubicBezTo>
                    <a:pt x="197" y="923"/>
                    <a:pt x="157" y="1080"/>
                    <a:pt x="99" y="1276"/>
                  </a:cubicBezTo>
                  <a:cubicBezTo>
                    <a:pt x="0" y="1747"/>
                    <a:pt x="20" y="2218"/>
                    <a:pt x="79" y="2689"/>
                  </a:cubicBezTo>
                  <a:cubicBezTo>
                    <a:pt x="79" y="2699"/>
                    <a:pt x="84" y="2704"/>
                    <a:pt x="89" y="2704"/>
                  </a:cubicBezTo>
                  <a:cubicBezTo>
                    <a:pt x="94" y="2704"/>
                    <a:pt x="99" y="2699"/>
                    <a:pt x="99" y="2689"/>
                  </a:cubicBezTo>
                  <a:cubicBezTo>
                    <a:pt x="20" y="2238"/>
                    <a:pt x="79" y="1747"/>
                    <a:pt x="177" y="1315"/>
                  </a:cubicBezTo>
                  <a:cubicBezTo>
                    <a:pt x="275" y="864"/>
                    <a:pt x="452" y="412"/>
                    <a:pt x="668" y="0"/>
                  </a:cubicBezTo>
                  <a:close/>
                </a:path>
              </a:pathLst>
            </a:custGeom>
            <a:solidFill>
              <a:srgbClr val="4730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1680462" y="2472703"/>
              <a:ext cx="803705" cy="612347"/>
            </a:xfrm>
            <a:custGeom>
              <a:rect b="b" l="l" r="r" t="t"/>
              <a:pathLst>
                <a:path extrusionOk="0" h="20432" w="26817">
                  <a:moveTo>
                    <a:pt x="5652" y="1"/>
                  </a:moveTo>
                  <a:cubicBezTo>
                    <a:pt x="5598" y="1"/>
                    <a:pt x="5545" y="6"/>
                    <a:pt x="5497" y="16"/>
                  </a:cubicBezTo>
                  <a:cubicBezTo>
                    <a:pt x="4751" y="193"/>
                    <a:pt x="4711" y="919"/>
                    <a:pt x="4711" y="919"/>
                  </a:cubicBezTo>
                  <a:cubicBezTo>
                    <a:pt x="4711" y="919"/>
                    <a:pt x="4499" y="856"/>
                    <a:pt x="4211" y="856"/>
                  </a:cubicBezTo>
                  <a:cubicBezTo>
                    <a:pt x="4019" y="856"/>
                    <a:pt x="3793" y="884"/>
                    <a:pt x="3573" y="978"/>
                  </a:cubicBezTo>
                  <a:cubicBezTo>
                    <a:pt x="2965" y="1233"/>
                    <a:pt x="3102" y="2313"/>
                    <a:pt x="3102" y="2313"/>
                  </a:cubicBezTo>
                  <a:cubicBezTo>
                    <a:pt x="3102" y="2313"/>
                    <a:pt x="3005" y="2297"/>
                    <a:pt x="2854" y="2297"/>
                  </a:cubicBezTo>
                  <a:cubicBezTo>
                    <a:pt x="2628" y="2297"/>
                    <a:pt x="2281" y="2332"/>
                    <a:pt x="1964" y="2509"/>
                  </a:cubicBezTo>
                  <a:cubicBezTo>
                    <a:pt x="1394" y="2843"/>
                    <a:pt x="1394" y="3942"/>
                    <a:pt x="1394" y="3942"/>
                  </a:cubicBezTo>
                  <a:cubicBezTo>
                    <a:pt x="1394" y="3942"/>
                    <a:pt x="747" y="4158"/>
                    <a:pt x="491" y="4747"/>
                  </a:cubicBezTo>
                  <a:cubicBezTo>
                    <a:pt x="1" y="5787"/>
                    <a:pt x="923" y="7220"/>
                    <a:pt x="1512" y="8142"/>
                  </a:cubicBezTo>
                  <a:cubicBezTo>
                    <a:pt x="1983" y="8869"/>
                    <a:pt x="3632" y="10301"/>
                    <a:pt x="4515" y="11106"/>
                  </a:cubicBezTo>
                  <a:cubicBezTo>
                    <a:pt x="4515" y="11126"/>
                    <a:pt x="4535" y="11145"/>
                    <a:pt x="4535" y="11145"/>
                  </a:cubicBezTo>
                  <a:cubicBezTo>
                    <a:pt x="5987" y="12853"/>
                    <a:pt x="11326" y="20312"/>
                    <a:pt x="13152" y="20430"/>
                  </a:cubicBezTo>
                  <a:cubicBezTo>
                    <a:pt x="13171" y="20431"/>
                    <a:pt x="13192" y="20432"/>
                    <a:pt x="13214" y="20432"/>
                  </a:cubicBezTo>
                  <a:cubicBezTo>
                    <a:pt x="14635" y="20432"/>
                    <a:pt x="20107" y="17310"/>
                    <a:pt x="24379" y="13560"/>
                  </a:cubicBezTo>
                  <a:cubicBezTo>
                    <a:pt x="26018" y="12146"/>
                    <a:pt x="26816" y="10582"/>
                    <a:pt x="25298" y="10582"/>
                  </a:cubicBezTo>
                  <a:cubicBezTo>
                    <a:pt x="24835" y="10582"/>
                    <a:pt x="24156" y="10727"/>
                    <a:pt x="23221" y="11067"/>
                  </a:cubicBezTo>
                  <a:cubicBezTo>
                    <a:pt x="21538" y="11677"/>
                    <a:pt x="15950" y="13403"/>
                    <a:pt x="15213" y="13403"/>
                  </a:cubicBezTo>
                  <a:cubicBezTo>
                    <a:pt x="15168" y="13403"/>
                    <a:pt x="15141" y="13397"/>
                    <a:pt x="15134" y="13383"/>
                  </a:cubicBezTo>
                  <a:cubicBezTo>
                    <a:pt x="15075" y="13285"/>
                    <a:pt x="12131" y="9614"/>
                    <a:pt x="10914" y="7553"/>
                  </a:cubicBezTo>
                  <a:cubicBezTo>
                    <a:pt x="10561" y="6376"/>
                    <a:pt x="9461" y="2862"/>
                    <a:pt x="8755" y="2058"/>
                  </a:cubicBezTo>
                  <a:cubicBezTo>
                    <a:pt x="8090" y="1264"/>
                    <a:pt x="6522" y="1"/>
                    <a:pt x="5652"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1822818" y="2501414"/>
              <a:ext cx="74985" cy="77922"/>
            </a:xfrm>
            <a:custGeom>
              <a:rect b="b" l="l" r="r" t="t"/>
              <a:pathLst>
                <a:path extrusionOk="0" h="2600" w="2502">
                  <a:moveTo>
                    <a:pt x="60" y="0"/>
                  </a:moveTo>
                  <a:cubicBezTo>
                    <a:pt x="20" y="0"/>
                    <a:pt x="1" y="20"/>
                    <a:pt x="20" y="40"/>
                  </a:cubicBezTo>
                  <a:cubicBezTo>
                    <a:pt x="805" y="923"/>
                    <a:pt x="1708" y="1688"/>
                    <a:pt x="2454" y="2591"/>
                  </a:cubicBezTo>
                  <a:cubicBezTo>
                    <a:pt x="2454" y="2597"/>
                    <a:pt x="2459" y="2599"/>
                    <a:pt x="2465" y="2599"/>
                  </a:cubicBezTo>
                  <a:cubicBezTo>
                    <a:pt x="2480" y="2599"/>
                    <a:pt x="2502" y="2586"/>
                    <a:pt x="2474" y="2572"/>
                  </a:cubicBezTo>
                  <a:cubicBezTo>
                    <a:pt x="1728" y="1669"/>
                    <a:pt x="1002" y="707"/>
                    <a:pt x="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1774657" y="2541304"/>
              <a:ext cx="62727" cy="84515"/>
            </a:xfrm>
            <a:custGeom>
              <a:rect b="b" l="l" r="r" t="t"/>
              <a:pathLst>
                <a:path extrusionOk="0" h="2820" w="2093">
                  <a:moveTo>
                    <a:pt x="48" y="0"/>
                  </a:moveTo>
                  <a:cubicBezTo>
                    <a:pt x="28" y="0"/>
                    <a:pt x="1" y="46"/>
                    <a:pt x="18" y="63"/>
                  </a:cubicBezTo>
                  <a:cubicBezTo>
                    <a:pt x="116" y="299"/>
                    <a:pt x="312" y="495"/>
                    <a:pt x="489" y="730"/>
                  </a:cubicBezTo>
                  <a:cubicBezTo>
                    <a:pt x="685" y="946"/>
                    <a:pt x="842" y="1182"/>
                    <a:pt x="1019" y="1417"/>
                  </a:cubicBezTo>
                  <a:cubicBezTo>
                    <a:pt x="1392" y="1869"/>
                    <a:pt x="1725" y="2340"/>
                    <a:pt x="2059" y="2811"/>
                  </a:cubicBezTo>
                  <a:cubicBezTo>
                    <a:pt x="2059" y="2817"/>
                    <a:pt x="2063" y="2819"/>
                    <a:pt x="2067" y="2819"/>
                  </a:cubicBezTo>
                  <a:cubicBezTo>
                    <a:pt x="2077" y="2819"/>
                    <a:pt x="2093" y="2805"/>
                    <a:pt x="2079" y="2791"/>
                  </a:cubicBezTo>
                  <a:cubicBezTo>
                    <a:pt x="1784" y="2301"/>
                    <a:pt x="1431" y="1810"/>
                    <a:pt x="1117" y="1339"/>
                  </a:cubicBezTo>
                  <a:cubicBezTo>
                    <a:pt x="940" y="1084"/>
                    <a:pt x="783" y="848"/>
                    <a:pt x="607" y="632"/>
                  </a:cubicBezTo>
                  <a:cubicBezTo>
                    <a:pt x="430" y="397"/>
                    <a:pt x="273" y="181"/>
                    <a:pt x="57" y="4"/>
                  </a:cubicBezTo>
                  <a:cubicBezTo>
                    <a:pt x="54" y="1"/>
                    <a:pt x="51" y="0"/>
                    <a:pt x="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1722240" y="2591414"/>
              <a:ext cx="53976" cy="77922"/>
            </a:xfrm>
            <a:custGeom>
              <a:rect b="b" l="l" r="r" t="t"/>
              <a:pathLst>
                <a:path extrusionOk="0" h="2600" w="1801">
                  <a:moveTo>
                    <a:pt x="0" y="1"/>
                  </a:moveTo>
                  <a:lnTo>
                    <a:pt x="0" y="1"/>
                  </a:lnTo>
                  <a:cubicBezTo>
                    <a:pt x="40" y="256"/>
                    <a:pt x="216" y="472"/>
                    <a:pt x="334" y="648"/>
                  </a:cubicBezTo>
                  <a:cubicBezTo>
                    <a:pt x="491" y="864"/>
                    <a:pt x="668" y="1060"/>
                    <a:pt x="805" y="1276"/>
                  </a:cubicBezTo>
                  <a:cubicBezTo>
                    <a:pt x="1119" y="1728"/>
                    <a:pt x="1453" y="2140"/>
                    <a:pt x="1767" y="2591"/>
                  </a:cubicBezTo>
                  <a:cubicBezTo>
                    <a:pt x="1767" y="2597"/>
                    <a:pt x="1770" y="2599"/>
                    <a:pt x="1773" y="2599"/>
                  </a:cubicBezTo>
                  <a:cubicBezTo>
                    <a:pt x="1784" y="2599"/>
                    <a:pt x="1801" y="2581"/>
                    <a:pt x="1786" y="2552"/>
                  </a:cubicBezTo>
                  <a:cubicBezTo>
                    <a:pt x="1472" y="2140"/>
                    <a:pt x="1178" y="1708"/>
                    <a:pt x="884" y="1257"/>
                  </a:cubicBezTo>
                  <a:lnTo>
                    <a:pt x="432" y="589"/>
                  </a:lnTo>
                  <a:cubicBezTo>
                    <a:pt x="314" y="393"/>
                    <a:pt x="197" y="15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2245180" y="2774949"/>
              <a:ext cx="235115" cy="244166"/>
            </a:xfrm>
            <a:custGeom>
              <a:rect b="b" l="l" r="r" t="t"/>
              <a:pathLst>
                <a:path extrusionOk="0" h="8147" w="7845">
                  <a:moveTo>
                    <a:pt x="6074" y="1"/>
                  </a:moveTo>
                  <a:cubicBezTo>
                    <a:pt x="5701" y="1"/>
                    <a:pt x="5250" y="66"/>
                    <a:pt x="4731" y="197"/>
                  </a:cubicBezTo>
                  <a:cubicBezTo>
                    <a:pt x="2003" y="903"/>
                    <a:pt x="1" y="1708"/>
                    <a:pt x="1" y="1708"/>
                  </a:cubicBezTo>
                  <a:lnTo>
                    <a:pt x="825" y="8146"/>
                  </a:lnTo>
                  <a:cubicBezTo>
                    <a:pt x="825" y="8146"/>
                    <a:pt x="3475" y="6478"/>
                    <a:pt x="5889" y="3553"/>
                  </a:cubicBezTo>
                  <a:cubicBezTo>
                    <a:pt x="7844" y="1185"/>
                    <a:pt x="7663" y="1"/>
                    <a:pt x="6074"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2272242" y="2822151"/>
              <a:ext cx="22987" cy="170200"/>
            </a:xfrm>
            <a:custGeom>
              <a:rect b="b" l="l" r="r" t="t"/>
              <a:pathLst>
                <a:path extrusionOk="0" h="5679" w="767">
                  <a:moveTo>
                    <a:pt x="10" y="1"/>
                  </a:moveTo>
                  <a:cubicBezTo>
                    <a:pt x="5" y="1"/>
                    <a:pt x="1" y="6"/>
                    <a:pt x="1" y="15"/>
                  </a:cubicBezTo>
                  <a:cubicBezTo>
                    <a:pt x="1" y="506"/>
                    <a:pt x="99" y="977"/>
                    <a:pt x="138" y="1468"/>
                  </a:cubicBezTo>
                  <a:cubicBezTo>
                    <a:pt x="197" y="1919"/>
                    <a:pt x="236" y="2390"/>
                    <a:pt x="315" y="2861"/>
                  </a:cubicBezTo>
                  <a:cubicBezTo>
                    <a:pt x="432" y="3784"/>
                    <a:pt x="589" y="4726"/>
                    <a:pt x="727" y="5649"/>
                  </a:cubicBezTo>
                  <a:cubicBezTo>
                    <a:pt x="727" y="5668"/>
                    <a:pt x="737" y="5678"/>
                    <a:pt x="746" y="5678"/>
                  </a:cubicBezTo>
                  <a:cubicBezTo>
                    <a:pt x="756" y="5678"/>
                    <a:pt x="766" y="5668"/>
                    <a:pt x="766" y="5649"/>
                  </a:cubicBezTo>
                  <a:cubicBezTo>
                    <a:pt x="688" y="4707"/>
                    <a:pt x="589" y="3764"/>
                    <a:pt x="472" y="2803"/>
                  </a:cubicBezTo>
                  <a:cubicBezTo>
                    <a:pt x="413" y="2351"/>
                    <a:pt x="334" y="1900"/>
                    <a:pt x="275" y="1429"/>
                  </a:cubicBezTo>
                  <a:cubicBezTo>
                    <a:pt x="197" y="977"/>
                    <a:pt x="138" y="486"/>
                    <a:pt x="20" y="15"/>
                  </a:cubicBezTo>
                  <a:cubicBezTo>
                    <a:pt x="20" y="6"/>
                    <a:pt x="15"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2141065" y="1977062"/>
              <a:ext cx="358261" cy="321069"/>
            </a:xfrm>
            <a:custGeom>
              <a:rect b="b" l="l" r="r" t="t"/>
              <a:pathLst>
                <a:path extrusionOk="0" h="10713" w="11954">
                  <a:moveTo>
                    <a:pt x="5630" y="0"/>
                  </a:moveTo>
                  <a:cubicBezTo>
                    <a:pt x="5449" y="0"/>
                    <a:pt x="5267" y="9"/>
                    <a:pt x="5084" y="27"/>
                  </a:cubicBezTo>
                  <a:cubicBezTo>
                    <a:pt x="2160" y="322"/>
                    <a:pt x="0" y="2932"/>
                    <a:pt x="334" y="5916"/>
                  </a:cubicBezTo>
                  <a:cubicBezTo>
                    <a:pt x="629" y="8677"/>
                    <a:pt x="2960" y="10713"/>
                    <a:pt x="5677" y="10713"/>
                  </a:cubicBezTo>
                  <a:cubicBezTo>
                    <a:pt x="5857" y="10713"/>
                    <a:pt x="6039" y="10704"/>
                    <a:pt x="6223" y="10685"/>
                  </a:cubicBezTo>
                  <a:cubicBezTo>
                    <a:pt x="7420" y="10568"/>
                    <a:pt x="8480" y="10057"/>
                    <a:pt x="9285" y="9311"/>
                  </a:cubicBezTo>
                  <a:lnTo>
                    <a:pt x="11954" y="9704"/>
                  </a:lnTo>
                  <a:lnTo>
                    <a:pt x="10600" y="7388"/>
                  </a:lnTo>
                  <a:cubicBezTo>
                    <a:pt x="10933" y="6603"/>
                    <a:pt x="11071" y="5720"/>
                    <a:pt x="10973" y="4797"/>
                  </a:cubicBezTo>
                  <a:cubicBezTo>
                    <a:pt x="10678" y="2036"/>
                    <a:pt x="8347"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2145771" y="1974484"/>
              <a:ext cx="358861" cy="324245"/>
            </a:xfrm>
            <a:custGeom>
              <a:rect b="b" l="l" r="r" t="t"/>
              <a:pathLst>
                <a:path extrusionOk="0" h="10819" w="11974">
                  <a:moveTo>
                    <a:pt x="5462" y="89"/>
                  </a:moveTo>
                  <a:cubicBezTo>
                    <a:pt x="5744" y="89"/>
                    <a:pt x="6025" y="111"/>
                    <a:pt x="6301" y="153"/>
                  </a:cubicBezTo>
                  <a:cubicBezTo>
                    <a:pt x="7086" y="270"/>
                    <a:pt x="7852" y="565"/>
                    <a:pt x="8519" y="1036"/>
                  </a:cubicBezTo>
                  <a:cubicBezTo>
                    <a:pt x="9147" y="1487"/>
                    <a:pt x="9716" y="2096"/>
                    <a:pt x="10109" y="2783"/>
                  </a:cubicBezTo>
                  <a:cubicBezTo>
                    <a:pt x="10521" y="3470"/>
                    <a:pt x="10717" y="4275"/>
                    <a:pt x="10796" y="5060"/>
                  </a:cubicBezTo>
                  <a:cubicBezTo>
                    <a:pt x="10835" y="5845"/>
                    <a:pt x="10717" y="6650"/>
                    <a:pt x="10423" y="7395"/>
                  </a:cubicBezTo>
                  <a:lnTo>
                    <a:pt x="10403" y="7435"/>
                  </a:lnTo>
                  <a:lnTo>
                    <a:pt x="10423" y="7494"/>
                  </a:lnTo>
                  <a:lnTo>
                    <a:pt x="11680" y="9626"/>
                  </a:lnTo>
                  <a:lnTo>
                    <a:pt x="11680" y="9626"/>
                  </a:lnTo>
                  <a:lnTo>
                    <a:pt x="9167" y="9280"/>
                  </a:lnTo>
                  <a:lnTo>
                    <a:pt x="9128" y="9280"/>
                  </a:lnTo>
                  <a:lnTo>
                    <a:pt x="9108" y="9299"/>
                  </a:lnTo>
                  <a:cubicBezTo>
                    <a:pt x="8382" y="9967"/>
                    <a:pt x="7479" y="10438"/>
                    <a:pt x="6517" y="10634"/>
                  </a:cubicBezTo>
                  <a:cubicBezTo>
                    <a:pt x="6281" y="10673"/>
                    <a:pt x="6026" y="10732"/>
                    <a:pt x="5791" y="10732"/>
                  </a:cubicBezTo>
                  <a:cubicBezTo>
                    <a:pt x="5706" y="10739"/>
                    <a:pt x="5623" y="10741"/>
                    <a:pt x="5541" y="10741"/>
                  </a:cubicBezTo>
                  <a:cubicBezTo>
                    <a:pt x="5376" y="10741"/>
                    <a:pt x="5215" y="10732"/>
                    <a:pt x="5045" y="10732"/>
                  </a:cubicBezTo>
                  <a:cubicBezTo>
                    <a:pt x="4593" y="10673"/>
                    <a:pt x="4103" y="10575"/>
                    <a:pt x="3632" y="10418"/>
                  </a:cubicBezTo>
                  <a:cubicBezTo>
                    <a:pt x="3161" y="10242"/>
                    <a:pt x="2729" y="10026"/>
                    <a:pt x="2336" y="9731"/>
                  </a:cubicBezTo>
                  <a:cubicBezTo>
                    <a:pt x="2140" y="9594"/>
                    <a:pt x="1963" y="9437"/>
                    <a:pt x="1767" y="9260"/>
                  </a:cubicBezTo>
                  <a:cubicBezTo>
                    <a:pt x="1590" y="9064"/>
                    <a:pt x="1414" y="8887"/>
                    <a:pt x="1276" y="8691"/>
                  </a:cubicBezTo>
                  <a:cubicBezTo>
                    <a:pt x="668" y="7906"/>
                    <a:pt x="295" y="6944"/>
                    <a:pt x="236" y="5963"/>
                  </a:cubicBezTo>
                  <a:cubicBezTo>
                    <a:pt x="79" y="4353"/>
                    <a:pt x="687" y="2665"/>
                    <a:pt x="1865" y="1546"/>
                  </a:cubicBezTo>
                  <a:cubicBezTo>
                    <a:pt x="2454" y="997"/>
                    <a:pt x="3161" y="565"/>
                    <a:pt x="3926" y="329"/>
                  </a:cubicBezTo>
                  <a:cubicBezTo>
                    <a:pt x="4422" y="164"/>
                    <a:pt x="4943" y="89"/>
                    <a:pt x="5462" y="89"/>
                  </a:cubicBezTo>
                  <a:close/>
                  <a:moveTo>
                    <a:pt x="5503" y="1"/>
                  </a:moveTo>
                  <a:cubicBezTo>
                    <a:pt x="4939" y="1"/>
                    <a:pt x="4374" y="93"/>
                    <a:pt x="3828" y="270"/>
                  </a:cubicBezTo>
                  <a:cubicBezTo>
                    <a:pt x="3062" y="545"/>
                    <a:pt x="2356" y="997"/>
                    <a:pt x="1767" y="1546"/>
                  </a:cubicBezTo>
                  <a:cubicBezTo>
                    <a:pt x="589" y="2685"/>
                    <a:pt x="1" y="4373"/>
                    <a:pt x="158" y="5943"/>
                  </a:cubicBezTo>
                  <a:cubicBezTo>
                    <a:pt x="256" y="6924"/>
                    <a:pt x="629" y="7886"/>
                    <a:pt x="1237" y="8671"/>
                  </a:cubicBezTo>
                  <a:cubicBezTo>
                    <a:pt x="1394" y="8887"/>
                    <a:pt x="1571" y="9044"/>
                    <a:pt x="1728" y="9240"/>
                  </a:cubicBezTo>
                  <a:cubicBezTo>
                    <a:pt x="1924" y="9397"/>
                    <a:pt x="2101" y="9574"/>
                    <a:pt x="2297" y="9731"/>
                  </a:cubicBezTo>
                  <a:cubicBezTo>
                    <a:pt x="2690" y="10026"/>
                    <a:pt x="3141" y="10261"/>
                    <a:pt x="3592" y="10438"/>
                  </a:cubicBezTo>
                  <a:cubicBezTo>
                    <a:pt x="4064" y="10634"/>
                    <a:pt x="4554" y="10732"/>
                    <a:pt x="5045" y="10771"/>
                  </a:cubicBezTo>
                  <a:cubicBezTo>
                    <a:pt x="5232" y="10800"/>
                    <a:pt x="5408" y="10818"/>
                    <a:pt x="5589" y="10818"/>
                  </a:cubicBezTo>
                  <a:cubicBezTo>
                    <a:pt x="5655" y="10818"/>
                    <a:pt x="5722" y="10816"/>
                    <a:pt x="5791" y="10811"/>
                  </a:cubicBezTo>
                  <a:cubicBezTo>
                    <a:pt x="6026" y="10811"/>
                    <a:pt x="6281" y="10771"/>
                    <a:pt x="6517" y="10732"/>
                  </a:cubicBezTo>
                  <a:cubicBezTo>
                    <a:pt x="7485" y="10558"/>
                    <a:pt x="8414" y="10098"/>
                    <a:pt x="9136" y="9464"/>
                  </a:cubicBezTo>
                  <a:lnTo>
                    <a:pt x="9136" y="9464"/>
                  </a:lnTo>
                  <a:lnTo>
                    <a:pt x="11777" y="9869"/>
                  </a:lnTo>
                  <a:lnTo>
                    <a:pt x="11974" y="9888"/>
                  </a:lnTo>
                  <a:lnTo>
                    <a:pt x="11875" y="9712"/>
                  </a:lnTo>
                  <a:lnTo>
                    <a:pt x="11857" y="9679"/>
                  </a:lnTo>
                  <a:lnTo>
                    <a:pt x="11875" y="9653"/>
                  </a:lnTo>
                  <a:lnTo>
                    <a:pt x="11839" y="9648"/>
                  </a:lnTo>
                  <a:lnTo>
                    <a:pt x="11839" y="9648"/>
                  </a:lnTo>
                  <a:lnTo>
                    <a:pt x="10565" y="7437"/>
                  </a:lnTo>
                  <a:lnTo>
                    <a:pt x="10565" y="7437"/>
                  </a:lnTo>
                  <a:cubicBezTo>
                    <a:pt x="11204" y="5918"/>
                    <a:pt x="11041" y="4100"/>
                    <a:pt x="10227" y="2704"/>
                  </a:cubicBezTo>
                  <a:cubicBezTo>
                    <a:pt x="9815" y="1998"/>
                    <a:pt x="9226" y="1389"/>
                    <a:pt x="8539" y="918"/>
                  </a:cubicBezTo>
                  <a:cubicBezTo>
                    <a:pt x="7852" y="447"/>
                    <a:pt x="7067" y="153"/>
                    <a:pt x="6242" y="55"/>
                  </a:cubicBezTo>
                  <a:cubicBezTo>
                    <a:pt x="5997" y="19"/>
                    <a:pt x="5750" y="1"/>
                    <a:pt x="5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2218717" y="2074344"/>
              <a:ext cx="182967" cy="151798"/>
            </a:xfrm>
            <a:custGeom>
              <a:rect b="b" l="l" r="r" t="t"/>
              <a:pathLst>
                <a:path extrusionOk="0" h="5065" w="6105">
                  <a:moveTo>
                    <a:pt x="1538" y="1"/>
                  </a:moveTo>
                  <a:cubicBezTo>
                    <a:pt x="1430" y="1"/>
                    <a:pt x="1317" y="19"/>
                    <a:pt x="1198" y="59"/>
                  </a:cubicBezTo>
                  <a:cubicBezTo>
                    <a:pt x="40" y="432"/>
                    <a:pt x="0" y="2042"/>
                    <a:pt x="805" y="3102"/>
                  </a:cubicBezTo>
                  <a:cubicBezTo>
                    <a:pt x="1826" y="4456"/>
                    <a:pt x="3062" y="5064"/>
                    <a:pt x="3062" y="5064"/>
                  </a:cubicBezTo>
                  <a:cubicBezTo>
                    <a:pt x="3062" y="5064"/>
                    <a:pt x="4279" y="4476"/>
                    <a:pt x="5320" y="3102"/>
                  </a:cubicBezTo>
                  <a:cubicBezTo>
                    <a:pt x="6105" y="2042"/>
                    <a:pt x="6085" y="413"/>
                    <a:pt x="4927" y="59"/>
                  </a:cubicBezTo>
                  <a:cubicBezTo>
                    <a:pt x="4809" y="22"/>
                    <a:pt x="4696" y="5"/>
                    <a:pt x="4589" y="5"/>
                  </a:cubicBezTo>
                  <a:cubicBezTo>
                    <a:pt x="3561" y="5"/>
                    <a:pt x="3062" y="1551"/>
                    <a:pt x="3062" y="1551"/>
                  </a:cubicBezTo>
                  <a:cubicBezTo>
                    <a:pt x="3062" y="1551"/>
                    <a:pt x="2535" y="1"/>
                    <a:pt x="153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42"/>
          <p:cNvSpPr txBox="1"/>
          <p:nvPr>
            <p:ph type="title"/>
          </p:nvPr>
        </p:nvSpPr>
        <p:spPr>
          <a:xfrm>
            <a:off x="457200" y="413700"/>
            <a:ext cx="417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 2</a:t>
            </a:r>
            <a:endParaRPr/>
          </a:p>
        </p:txBody>
      </p:sp>
      <p:pic>
        <p:nvPicPr>
          <p:cNvPr id="2644" name="Google Shape;2644;p42"/>
          <p:cNvPicPr preferRelativeResize="0"/>
          <p:nvPr/>
        </p:nvPicPr>
        <p:blipFill>
          <a:blip r:embed="rId3">
            <a:alphaModFix/>
          </a:blip>
          <a:stretch>
            <a:fillRect/>
          </a:stretch>
        </p:blipFill>
        <p:spPr>
          <a:xfrm>
            <a:off x="3376580" y="1159300"/>
            <a:ext cx="2947208" cy="3642225"/>
          </a:xfrm>
          <a:prstGeom prst="rect">
            <a:avLst/>
          </a:prstGeom>
          <a:noFill/>
          <a:ln cap="flat" cmpd="sng" w="9525">
            <a:solidFill>
              <a:schemeClr val="dk1"/>
            </a:solidFill>
            <a:prstDash val="solid"/>
            <a:round/>
            <a:headEnd len="sm" w="sm" type="none"/>
            <a:tailEnd len="sm" w="sm" type="none"/>
          </a:ln>
        </p:spPr>
      </p:pic>
      <p:pic>
        <p:nvPicPr>
          <p:cNvPr id="2645" name="Google Shape;2645;p42"/>
          <p:cNvPicPr preferRelativeResize="0"/>
          <p:nvPr/>
        </p:nvPicPr>
        <p:blipFill>
          <a:blip r:embed="rId4">
            <a:alphaModFix/>
          </a:blip>
          <a:stretch>
            <a:fillRect/>
          </a:stretch>
        </p:blipFill>
        <p:spPr>
          <a:xfrm>
            <a:off x="522913" y="1159300"/>
            <a:ext cx="2853678" cy="3642224"/>
          </a:xfrm>
          <a:prstGeom prst="rect">
            <a:avLst/>
          </a:prstGeom>
          <a:noFill/>
          <a:ln cap="flat" cmpd="sng" w="9525">
            <a:solidFill>
              <a:schemeClr val="dk1"/>
            </a:solidFill>
            <a:prstDash val="solid"/>
            <a:round/>
            <a:headEnd len="sm" w="sm" type="none"/>
            <a:tailEnd len="sm" w="sm" type="none"/>
          </a:ln>
        </p:spPr>
      </p:pic>
      <p:pic>
        <p:nvPicPr>
          <p:cNvPr id="2646" name="Google Shape;2646;p42"/>
          <p:cNvPicPr preferRelativeResize="0"/>
          <p:nvPr/>
        </p:nvPicPr>
        <p:blipFill rotWithShape="1">
          <a:blip r:embed="rId5">
            <a:alphaModFix/>
          </a:blip>
          <a:srcRect b="0" l="0" r="0" t="0"/>
          <a:stretch/>
        </p:blipFill>
        <p:spPr>
          <a:xfrm>
            <a:off x="7066925" y="1356375"/>
            <a:ext cx="1040400" cy="1040400"/>
          </a:xfrm>
          <a:prstGeom prst="ellipse">
            <a:avLst/>
          </a:prstGeom>
          <a:noFill/>
          <a:ln>
            <a:noFill/>
          </a:ln>
        </p:spPr>
      </p:pic>
      <p:sp>
        <p:nvSpPr>
          <p:cNvPr id="2647" name="Google Shape;2647;p42"/>
          <p:cNvSpPr txBox="1"/>
          <p:nvPr/>
        </p:nvSpPr>
        <p:spPr>
          <a:xfrm>
            <a:off x="6611675" y="2436200"/>
            <a:ext cx="195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Dan</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Lawyer, Stanford alum</a:t>
            </a:r>
            <a:endParaRPr>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10 y/o girl, 13 y/o boy</a:t>
            </a:r>
            <a:endParaRPr>
              <a:latin typeface="Proxima Nova"/>
              <a:ea typeface="Proxima Nova"/>
              <a:cs typeface="Proxima Nova"/>
              <a:sym typeface="Proxima Nova"/>
            </a:endParaRPr>
          </a:p>
        </p:txBody>
      </p:sp>
      <p:sp>
        <p:nvSpPr>
          <p:cNvPr id="2648" name="Google Shape;2648;p42"/>
          <p:cNvSpPr txBox="1"/>
          <p:nvPr/>
        </p:nvSpPr>
        <p:spPr>
          <a:xfrm>
            <a:off x="3818275" y="3574675"/>
            <a:ext cx="4744200" cy="1046700"/>
          </a:xfrm>
          <a:prstGeom prst="rect">
            <a:avLst/>
          </a:prstGeom>
          <a:solidFill>
            <a:schemeClr val="dk2"/>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To test our assumption, we put together a worksheet for a parent and </a:t>
            </a:r>
            <a:r>
              <a:rPr lang="en">
                <a:latin typeface="Proxima Nova"/>
                <a:ea typeface="Proxima Nova"/>
                <a:cs typeface="Proxima Nova"/>
                <a:sym typeface="Proxima Nova"/>
              </a:rPr>
              <a:t>child to complete together that integrates our reward system. With Dan, we simulated a parent/child conflict and went through the worksheet together. </a:t>
            </a:r>
            <a:endParaRPr>
              <a:latin typeface="Proxima Nova"/>
              <a:ea typeface="Proxima Nova"/>
              <a:cs typeface="Proxima Nova"/>
              <a:sym typeface="Proxima Nova"/>
            </a:endParaRPr>
          </a:p>
        </p:txBody>
      </p:sp>
      <p:sp>
        <p:nvSpPr>
          <p:cNvPr id="2649" name="Google Shape;2649;p42"/>
          <p:cNvSpPr txBox="1"/>
          <p:nvPr/>
        </p:nvSpPr>
        <p:spPr>
          <a:xfrm>
            <a:off x="6695375" y="916750"/>
            <a:ext cx="178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INTERVIEWEE</a:t>
            </a:r>
            <a:endParaRPr b="1">
              <a:latin typeface="Proxima Nova"/>
              <a:ea typeface="Proxima Nova"/>
              <a:cs typeface="Proxima Nova"/>
              <a:sym typeface="Proxima Nova"/>
            </a:endParaRPr>
          </a:p>
        </p:txBody>
      </p:sp>
      <p:sp>
        <p:nvSpPr>
          <p:cNvPr id="2650" name="Google Shape;2650;p42"/>
          <p:cNvSpPr/>
          <p:nvPr/>
        </p:nvSpPr>
        <p:spPr>
          <a:xfrm>
            <a:off x="6552525" y="857250"/>
            <a:ext cx="2138100" cy="249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Domain</a:t>
            </a:r>
            <a:endParaRPr/>
          </a:p>
        </p:txBody>
      </p:sp>
      <p:grpSp>
        <p:nvGrpSpPr>
          <p:cNvPr id="253" name="Google Shape;253;p16"/>
          <p:cNvGrpSpPr/>
          <p:nvPr/>
        </p:nvGrpSpPr>
        <p:grpSpPr>
          <a:xfrm>
            <a:off x="3113484" y="1309904"/>
            <a:ext cx="2917032" cy="1981892"/>
            <a:chOff x="3113603" y="1309904"/>
            <a:chExt cx="2917032" cy="1981892"/>
          </a:xfrm>
        </p:grpSpPr>
        <p:sp>
          <p:nvSpPr>
            <p:cNvPr id="254" name="Google Shape;254;p16"/>
            <p:cNvSpPr/>
            <p:nvPr/>
          </p:nvSpPr>
          <p:spPr>
            <a:xfrm>
              <a:off x="3113603" y="3028729"/>
              <a:ext cx="2917032" cy="263067"/>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5" name="Google Shape;255;p16"/>
            <p:cNvSpPr/>
            <p:nvPr/>
          </p:nvSpPr>
          <p:spPr>
            <a:xfrm>
              <a:off x="5114054" y="2694330"/>
              <a:ext cx="515833" cy="496578"/>
            </a:xfrm>
            <a:custGeom>
              <a:rect b="b" l="l" r="r" t="t"/>
              <a:pathLst>
                <a:path extrusionOk="0" h="46627" w="48435">
                  <a:moveTo>
                    <a:pt x="16310" y="0"/>
                  </a:moveTo>
                  <a:cubicBezTo>
                    <a:pt x="16310" y="0"/>
                    <a:pt x="16227" y="82"/>
                    <a:pt x="16145" y="329"/>
                  </a:cubicBezTo>
                  <a:cubicBezTo>
                    <a:pt x="15981" y="657"/>
                    <a:pt x="15776" y="1232"/>
                    <a:pt x="15529" y="1931"/>
                  </a:cubicBezTo>
                  <a:cubicBezTo>
                    <a:pt x="13105" y="8463"/>
                    <a:pt x="5136" y="29989"/>
                    <a:pt x="1" y="46626"/>
                  </a:cubicBezTo>
                  <a:lnTo>
                    <a:pt x="31427" y="46626"/>
                  </a:lnTo>
                  <a:cubicBezTo>
                    <a:pt x="35289" y="34836"/>
                    <a:pt x="40629" y="21197"/>
                    <a:pt x="44285" y="12160"/>
                  </a:cubicBezTo>
                  <a:cubicBezTo>
                    <a:pt x="44326" y="11996"/>
                    <a:pt x="44367" y="11913"/>
                    <a:pt x="44449" y="11749"/>
                  </a:cubicBezTo>
                  <a:lnTo>
                    <a:pt x="44449" y="11708"/>
                  </a:lnTo>
                  <a:cubicBezTo>
                    <a:pt x="44532" y="11503"/>
                    <a:pt x="44655" y="11297"/>
                    <a:pt x="44696" y="11092"/>
                  </a:cubicBezTo>
                  <a:cubicBezTo>
                    <a:pt x="45189" y="9859"/>
                    <a:pt x="45682" y="8709"/>
                    <a:pt x="46093" y="7682"/>
                  </a:cubicBezTo>
                  <a:cubicBezTo>
                    <a:pt x="46421" y="6819"/>
                    <a:pt x="46750" y="6039"/>
                    <a:pt x="47037" y="5382"/>
                  </a:cubicBezTo>
                  <a:cubicBezTo>
                    <a:pt x="47366" y="4642"/>
                    <a:pt x="47613" y="4108"/>
                    <a:pt x="47818" y="3574"/>
                  </a:cubicBezTo>
                  <a:cubicBezTo>
                    <a:pt x="48147" y="2917"/>
                    <a:pt x="48270" y="2465"/>
                    <a:pt x="48393" y="2260"/>
                  </a:cubicBezTo>
                  <a:cubicBezTo>
                    <a:pt x="48434" y="2177"/>
                    <a:pt x="48434" y="2136"/>
                    <a:pt x="48434" y="2136"/>
                  </a:cubicBezTo>
                  <a:lnTo>
                    <a:pt x="45805" y="1931"/>
                  </a:lnTo>
                  <a:lnTo>
                    <a:pt x="45764" y="1931"/>
                  </a:lnTo>
                  <a:lnTo>
                    <a:pt x="44039" y="1849"/>
                  </a:lnTo>
                  <a:lnTo>
                    <a:pt x="36973" y="1356"/>
                  </a:lnTo>
                  <a:lnTo>
                    <a:pt x="31550" y="1027"/>
                  </a:lnTo>
                  <a:lnTo>
                    <a:pt x="24813" y="534"/>
                  </a:lnTo>
                  <a:lnTo>
                    <a:pt x="20952" y="288"/>
                  </a:lnTo>
                  <a:lnTo>
                    <a:pt x="1631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6" name="Google Shape;256;p16"/>
            <p:cNvSpPr/>
            <p:nvPr/>
          </p:nvSpPr>
          <p:spPr>
            <a:xfrm>
              <a:off x="5400624" y="2750328"/>
              <a:ext cx="177195" cy="440580"/>
            </a:xfrm>
            <a:custGeom>
              <a:rect b="b" l="l" r="r" t="t"/>
              <a:pathLst>
                <a:path extrusionOk="0" h="41369" w="16638">
                  <a:moveTo>
                    <a:pt x="16473" y="0"/>
                  </a:moveTo>
                  <a:cubicBezTo>
                    <a:pt x="16401" y="0"/>
                    <a:pt x="16330" y="41"/>
                    <a:pt x="16309" y="124"/>
                  </a:cubicBezTo>
                  <a:cubicBezTo>
                    <a:pt x="15570" y="1808"/>
                    <a:pt x="14830" y="3451"/>
                    <a:pt x="14132" y="5135"/>
                  </a:cubicBezTo>
                  <a:lnTo>
                    <a:pt x="12119" y="9942"/>
                  </a:lnTo>
                  <a:cubicBezTo>
                    <a:pt x="8340" y="18897"/>
                    <a:pt x="4807" y="28058"/>
                    <a:pt x="1520" y="37301"/>
                  </a:cubicBezTo>
                  <a:cubicBezTo>
                    <a:pt x="1438" y="37465"/>
                    <a:pt x="1397" y="37589"/>
                    <a:pt x="1356" y="37712"/>
                  </a:cubicBezTo>
                  <a:cubicBezTo>
                    <a:pt x="1233" y="38000"/>
                    <a:pt x="1109" y="38369"/>
                    <a:pt x="986" y="38698"/>
                  </a:cubicBezTo>
                  <a:cubicBezTo>
                    <a:pt x="904" y="38821"/>
                    <a:pt x="822" y="39027"/>
                    <a:pt x="781" y="39191"/>
                  </a:cubicBezTo>
                  <a:lnTo>
                    <a:pt x="0" y="41368"/>
                  </a:lnTo>
                  <a:lnTo>
                    <a:pt x="575" y="41368"/>
                  </a:lnTo>
                  <a:lnTo>
                    <a:pt x="740" y="40875"/>
                  </a:lnTo>
                  <a:cubicBezTo>
                    <a:pt x="781" y="40752"/>
                    <a:pt x="822" y="40546"/>
                    <a:pt x="904" y="40382"/>
                  </a:cubicBezTo>
                  <a:lnTo>
                    <a:pt x="1027" y="39930"/>
                  </a:lnTo>
                  <a:cubicBezTo>
                    <a:pt x="1151" y="39602"/>
                    <a:pt x="1315" y="39232"/>
                    <a:pt x="1397" y="38944"/>
                  </a:cubicBezTo>
                  <a:cubicBezTo>
                    <a:pt x="3492" y="32988"/>
                    <a:pt x="5710" y="27072"/>
                    <a:pt x="8011" y="21157"/>
                  </a:cubicBezTo>
                  <a:cubicBezTo>
                    <a:pt x="9531" y="17377"/>
                    <a:pt x="11051" y="13557"/>
                    <a:pt x="12612" y="9777"/>
                  </a:cubicBezTo>
                  <a:cubicBezTo>
                    <a:pt x="13146" y="8340"/>
                    <a:pt x="13721" y="6943"/>
                    <a:pt x="14337" y="5546"/>
                  </a:cubicBezTo>
                  <a:cubicBezTo>
                    <a:pt x="15118" y="3780"/>
                    <a:pt x="15816" y="2013"/>
                    <a:pt x="16597" y="288"/>
                  </a:cubicBezTo>
                  <a:lnTo>
                    <a:pt x="16597" y="206"/>
                  </a:lnTo>
                  <a:cubicBezTo>
                    <a:pt x="16597" y="165"/>
                    <a:pt x="16597" y="124"/>
                    <a:pt x="16638" y="124"/>
                  </a:cubicBezTo>
                  <a:cubicBezTo>
                    <a:pt x="16617" y="41"/>
                    <a:pt x="16545" y="0"/>
                    <a:pt x="16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7" name="Google Shape;257;p16"/>
            <p:cNvSpPr/>
            <p:nvPr/>
          </p:nvSpPr>
          <p:spPr>
            <a:xfrm>
              <a:off x="5286434" y="2693893"/>
              <a:ext cx="493947" cy="497451"/>
            </a:xfrm>
            <a:custGeom>
              <a:rect b="b" l="l" r="r" t="t"/>
              <a:pathLst>
                <a:path extrusionOk="0" h="46709" w="46380">
                  <a:moveTo>
                    <a:pt x="0" y="0"/>
                  </a:moveTo>
                  <a:lnTo>
                    <a:pt x="0" y="0"/>
                  </a:lnTo>
                  <a:cubicBezTo>
                    <a:pt x="41" y="164"/>
                    <a:pt x="41" y="288"/>
                    <a:pt x="41" y="411"/>
                  </a:cubicBezTo>
                  <a:cubicBezTo>
                    <a:pt x="124" y="904"/>
                    <a:pt x="206" y="1438"/>
                    <a:pt x="329" y="2136"/>
                  </a:cubicBezTo>
                  <a:cubicBezTo>
                    <a:pt x="534" y="3204"/>
                    <a:pt x="781" y="4478"/>
                    <a:pt x="1068" y="5874"/>
                  </a:cubicBezTo>
                  <a:cubicBezTo>
                    <a:pt x="1685" y="8380"/>
                    <a:pt x="2465" y="11215"/>
                    <a:pt x="3451" y="13885"/>
                  </a:cubicBezTo>
                  <a:cubicBezTo>
                    <a:pt x="3739" y="14707"/>
                    <a:pt x="4067" y="15569"/>
                    <a:pt x="4437" y="16350"/>
                  </a:cubicBezTo>
                  <a:cubicBezTo>
                    <a:pt x="5259" y="18281"/>
                    <a:pt x="6162" y="20047"/>
                    <a:pt x="7148" y="21238"/>
                  </a:cubicBezTo>
                  <a:cubicBezTo>
                    <a:pt x="7313" y="21485"/>
                    <a:pt x="7518" y="21690"/>
                    <a:pt x="7723" y="21896"/>
                  </a:cubicBezTo>
                  <a:cubicBezTo>
                    <a:pt x="7929" y="22101"/>
                    <a:pt x="8134" y="22265"/>
                    <a:pt x="8340" y="22389"/>
                  </a:cubicBezTo>
                  <a:lnTo>
                    <a:pt x="11749" y="23744"/>
                  </a:lnTo>
                  <a:lnTo>
                    <a:pt x="11873" y="23785"/>
                  </a:lnTo>
                  <a:lnTo>
                    <a:pt x="11873" y="24073"/>
                  </a:lnTo>
                  <a:cubicBezTo>
                    <a:pt x="11831" y="25634"/>
                    <a:pt x="11667" y="34055"/>
                    <a:pt x="11544" y="43997"/>
                  </a:cubicBezTo>
                  <a:lnTo>
                    <a:pt x="11544" y="45681"/>
                  </a:lnTo>
                  <a:lnTo>
                    <a:pt x="11544" y="46708"/>
                  </a:lnTo>
                  <a:lnTo>
                    <a:pt x="43299" y="46708"/>
                  </a:lnTo>
                  <a:cubicBezTo>
                    <a:pt x="43381" y="38369"/>
                    <a:pt x="43504" y="31714"/>
                    <a:pt x="43504" y="31714"/>
                  </a:cubicBezTo>
                  <a:cubicBezTo>
                    <a:pt x="46380" y="24114"/>
                    <a:pt x="44737" y="12858"/>
                    <a:pt x="43463" y="6901"/>
                  </a:cubicBezTo>
                  <a:lnTo>
                    <a:pt x="43463" y="6778"/>
                  </a:lnTo>
                  <a:cubicBezTo>
                    <a:pt x="43299" y="6039"/>
                    <a:pt x="43134" y="5299"/>
                    <a:pt x="42970" y="4724"/>
                  </a:cubicBezTo>
                  <a:cubicBezTo>
                    <a:pt x="42888" y="4313"/>
                    <a:pt x="42765" y="3985"/>
                    <a:pt x="42724" y="3697"/>
                  </a:cubicBezTo>
                  <a:cubicBezTo>
                    <a:pt x="42683" y="3574"/>
                    <a:pt x="42683" y="3410"/>
                    <a:pt x="42641" y="3286"/>
                  </a:cubicBezTo>
                  <a:cubicBezTo>
                    <a:pt x="42559" y="2999"/>
                    <a:pt x="42518" y="2835"/>
                    <a:pt x="42518" y="2835"/>
                  </a:cubicBezTo>
                  <a:lnTo>
                    <a:pt x="32207" y="2177"/>
                  </a:lnTo>
                  <a:lnTo>
                    <a:pt x="29537" y="1972"/>
                  </a:lnTo>
                  <a:lnTo>
                    <a:pt x="29496" y="1972"/>
                  </a:lnTo>
                  <a:lnTo>
                    <a:pt x="27729" y="1849"/>
                  </a:lnTo>
                  <a:lnTo>
                    <a:pt x="20705" y="1397"/>
                  </a:lnTo>
                  <a:lnTo>
                    <a:pt x="15241" y="1027"/>
                  </a:lnTo>
                  <a:lnTo>
                    <a:pt x="8545" y="575"/>
                  </a:lnTo>
                  <a:lnTo>
                    <a:pt x="4683" y="329"/>
                  </a:ln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8" name="Google Shape;258;p16"/>
            <p:cNvSpPr/>
            <p:nvPr/>
          </p:nvSpPr>
          <p:spPr>
            <a:xfrm>
              <a:off x="5360729" y="2925158"/>
              <a:ext cx="108449" cy="47062"/>
            </a:xfrm>
            <a:custGeom>
              <a:rect b="b" l="l" r="r" t="t"/>
              <a:pathLst>
                <a:path extrusionOk="0" h="4419" w="10183">
                  <a:moveTo>
                    <a:pt x="321" y="0"/>
                  </a:moveTo>
                  <a:cubicBezTo>
                    <a:pt x="125" y="0"/>
                    <a:pt x="1" y="203"/>
                    <a:pt x="213" y="345"/>
                  </a:cubicBezTo>
                  <a:cubicBezTo>
                    <a:pt x="3418" y="1783"/>
                    <a:pt x="6745" y="3056"/>
                    <a:pt x="9990" y="4412"/>
                  </a:cubicBezTo>
                  <a:cubicBezTo>
                    <a:pt x="10004" y="4417"/>
                    <a:pt x="10017" y="4419"/>
                    <a:pt x="10029" y="4419"/>
                  </a:cubicBezTo>
                  <a:cubicBezTo>
                    <a:pt x="10129" y="4419"/>
                    <a:pt x="10182" y="4284"/>
                    <a:pt x="10073" y="4248"/>
                  </a:cubicBezTo>
                  <a:cubicBezTo>
                    <a:pt x="6992" y="2687"/>
                    <a:pt x="3828" y="1167"/>
                    <a:pt x="419" y="16"/>
                  </a:cubicBezTo>
                  <a:cubicBezTo>
                    <a:pt x="385" y="5"/>
                    <a:pt x="352"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59" name="Google Shape;259;p16"/>
            <p:cNvSpPr/>
            <p:nvPr/>
          </p:nvSpPr>
          <p:spPr>
            <a:xfrm>
              <a:off x="5357747" y="2736110"/>
              <a:ext cx="79630" cy="187067"/>
            </a:xfrm>
            <a:custGeom>
              <a:rect b="b" l="l" r="r" t="t"/>
              <a:pathLst>
                <a:path extrusionOk="0" h="17565" w="7477">
                  <a:moveTo>
                    <a:pt x="925" y="0"/>
                  </a:moveTo>
                  <a:cubicBezTo>
                    <a:pt x="873" y="0"/>
                    <a:pt x="822" y="21"/>
                    <a:pt x="822" y="62"/>
                  </a:cubicBezTo>
                  <a:cubicBezTo>
                    <a:pt x="206" y="3759"/>
                    <a:pt x="0" y="7703"/>
                    <a:pt x="658" y="11441"/>
                  </a:cubicBezTo>
                  <a:cubicBezTo>
                    <a:pt x="901" y="12780"/>
                    <a:pt x="2226" y="17564"/>
                    <a:pt x="4831" y="17564"/>
                  </a:cubicBezTo>
                  <a:cubicBezTo>
                    <a:pt x="4864" y="17564"/>
                    <a:pt x="4897" y="17564"/>
                    <a:pt x="4930" y="17562"/>
                  </a:cubicBezTo>
                  <a:cubicBezTo>
                    <a:pt x="7477" y="17480"/>
                    <a:pt x="6450" y="14481"/>
                    <a:pt x="6204" y="12591"/>
                  </a:cubicBezTo>
                  <a:cubicBezTo>
                    <a:pt x="5669" y="8607"/>
                    <a:pt x="5834" y="4581"/>
                    <a:pt x="6080" y="596"/>
                  </a:cubicBezTo>
                  <a:cubicBezTo>
                    <a:pt x="6080" y="551"/>
                    <a:pt x="6018" y="518"/>
                    <a:pt x="5963" y="518"/>
                  </a:cubicBezTo>
                  <a:cubicBezTo>
                    <a:pt x="5917" y="518"/>
                    <a:pt x="5875" y="540"/>
                    <a:pt x="5875" y="596"/>
                  </a:cubicBezTo>
                  <a:cubicBezTo>
                    <a:pt x="5218" y="3389"/>
                    <a:pt x="5053" y="6265"/>
                    <a:pt x="5177" y="9223"/>
                  </a:cubicBezTo>
                  <a:cubicBezTo>
                    <a:pt x="5218" y="10784"/>
                    <a:pt x="5423" y="12345"/>
                    <a:pt x="5628" y="13865"/>
                  </a:cubicBezTo>
                  <a:cubicBezTo>
                    <a:pt x="5752" y="14604"/>
                    <a:pt x="6039" y="15467"/>
                    <a:pt x="5875" y="16124"/>
                  </a:cubicBezTo>
                  <a:cubicBezTo>
                    <a:pt x="5752" y="16699"/>
                    <a:pt x="5464" y="17069"/>
                    <a:pt x="4971" y="17110"/>
                  </a:cubicBezTo>
                  <a:cubicBezTo>
                    <a:pt x="4906" y="17117"/>
                    <a:pt x="4842" y="17121"/>
                    <a:pt x="4779" y="17121"/>
                  </a:cubicBezTo>
                  <a:cubicBezTo>
                    <a:pt x="1933" y="17121"/>
                    <a:pt x="1068" y="10015"/>
                    <a:pt x="1027" y="8689"/>
                  </a:cubicBezTo>
                  <a:cubicBezTo>
                    <a:pt x="863" y="5813"/>
                    <a:pt x="822" y="3102"/>
                    <a:pt x="1027" y="62"/>
                  </a:cubicBezTo>
                  <a:cubicBezTo>
                    <a:pt x="1027" y="21"/>
                    <a:pt x="976" y="0"/>
                    <a:pt x="9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0" name="Google Shape;260;p16"/>
            <p:cNvSpPr/>
            <p:nvPr/>
          </p:nvSpPr>
          <p:spPr>
            <a:xfrm>
              <a:off x="5576498" y="2747377"/>
              <a:ext cx="114189" cy="137779"/>
            </a:xfrm>
            <a:custGeom>
              <a:rect b="b" l="l" r="r" t="t"/>
              <a:pathLst>
                <a:path extrusionOk="0" h="12937" w="10722">
                  <a:moveTo>
                    <a:pt x="247" y="0"/>
                  </a:moveTo>
                  <a:cubicBezTo>
                    <a:pt x="226" y="0"/>
                    <a:pt x="206" y="10"/>
                    <a:pt x="206" y="31"/>
                  </a:cubicBezTo>
                  <a:cubicBezTo>
                    <a:pt x="0" y="1797"/>
                    <a:pt x="83" y="3728"/>
                    <a:pt x="452" y="5412"/>
                  </a:cubicBezTo>
                  <a:cubicBezTo>
                    <a:pt x="740" y="6932"/>
                    <a:pt x="1315" y="8370"/>
                    <a:pt x="2260" y="9520"/>
                  </a:cubicBezTo>
                  <a:cubicBezTo>
                    <a:pt x="4232" y="12150"/>
                    <a:pt x="7518" y="12766"/>
                    <a:pt x="10681" y="12930"/>
                  </a:cubicBezTo>
                  <a:cubicBezTo>
                    <a:pt x="10686" y="12935"/>
                    <a:pt x="10690" y="12937"/>
                    <a:pt x="10693" y="12937"/>
                  </a:cubicBezTo>
                  <a:cubicBezTo>
                    <a:pt x="10722" y="12937"/>
                    <a:pt x="10718" y="12807"/>
                    <a:pt x="10681" y="12807"/>
                  </a:cubicBezTo>
                  <a:cubicBezTo>
                    <a:pt x="7724" y="12273"/>
                    <a:pt x="4601" y="11657"/>
                    <a:pt x="2753" y="9027"/>
                  </a:cubicBezTo>
                  <a:cubicBezTo>
                    <a:pt x="1890" y="7836"/>
                    <a:pt x="1356" y="6398"/>
                    <a:pt x="1069" y="4960"/>
                  </a:cubicBezTo>
                  <a:cubicBezTo>
                    <a:pt x="699" y="3317"/>
                    <a:pt x="658" y="1674"/>
                    <a:pt x="288" y="31"/>
                  </a:cubicBezTo>
                  <a:cubicBezTo>
                    <a:pt x="288" y="10"/>
                    <a:pt x="267"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1" name="Google Shape;261;p16"/>
            <p:cNvSpPr/>
            <p:nvPr/>
          </p:nvSpPr>
          <p:spPr>
            <a:xfrm>
              <a:off x="5695938" y="2743437"/>
              <a:ext cx="38074" cy="447470"/>
            </a:xfrm>
            <a:custGeom>
              <a:rect b="b" l="l" r="r" t="t"/>
              <a:pathLst>
                <a:path extrusionOk="0" h="42016" w="3575">
                  <a:moveTo>
                    <a:pt x="1684" y="1"/>
                  </a:moveTo>
                  <a:cubicBezTo>
                    <a:pt x="1617" y="1"/>
                    <a:pt x="1536" y="55"/>
                    <a:pt x="1561" y="154"/>
                  </a:cubicBezTo>
                  <a:cubicBezTo>
                    <a:pt x="1602" y="319"/>
                    <a:pt x="1602" y="524"/>
                    <a:pt x="1644" y="730"/>
                  </a:cubicBezTo>
                  <a:cubicBezTo>
                    <a:pt x="1726" y="1058"/>
                    <a:pt x="1808" y="1428"/>
                    <a:pt x="1849" y="1798"/>
                  </a:cubicBezTo>
                  <a:cubicBezTo>
                    <a:pt x="2013" y="2660"/>
                    <a:pt x="2178" y="3523"/>
                    <a:pt x="2342" y="4468"/>
                  </a:cubicBezTo>
                  <a:cubicBezTo>
                    <a:pt x="2671" y="6809"/>
                    <a:pt x="2958" y="9151"/>
                    <a:pt x="3040" y="11493"/>
                  </a:cubicBezTo>
                  <a:cubicBezTo>
                    <a:pt x="3205" y="15354"/>
                    <a:pt x="3163" y="19298"/>
                    <a:pt x="1972" y="22995"/>
                  </a:cubicBezTo>
                  <a:cubicBezTo>
                    <a:pt x="1397" y="24761"/>
                    <a:pt x="822" y="26446"/>
                    <a:pt x="534" y="28253"/>
                  </a:cubicBezTo>
                  <a:cubicBezTo>
                    <a:pt x="206" y="30020"/>
                    <a:pt x="165" y="31868"/>
                    <a:pt x="124" y="33676"/>
                  </a:cubicBezTo>
                  <a:cubicBezTo>
                    <a:pt x="82" y="36469"/>
                    <a:pt x="0" y="39222"/>
                    <a:pt x="0" y="42015"/>
                  </a:cubicBezTo>
                  <a:lnTo>
                    <a:pt x="534" y="42015"/>
                  </a:lnTo>
                  <a:cubicBezTo>
                    <a:pt x="534" y="40084"/>
                    <a:pt x="575" y="38154"/>
                    <a:pt x="575" y="36264"/>
                  </a:cubicBezTo>
                  <a:cubicBezTo>
                    <a:pt x="617" y="32402"/>
                    <a:pt x="617" y="28541"/>
                    <a:pt x="1808" y="24844"/>
                  </a:cubicBezTo>
                  <a:cubicBezTo>
                    <a:pt x="2424" y="22831"/>
                    <a:pt x="2999" y="20900"/>
                    <a:pt x="3246" y="18846"/>
                  </a:cubicBezTo>
                  <a:cubicBezTo>
                    <a:pt x="3492" y="16751"/>
                    <a:pt x="3574" y="14574"/>
                    <a:pt x="3492" y="12478"/>
                  </a:cubicBezTo>
                  <a:cubicBezTo>
                    <a:pt x="3369" y="9685"/>
                    <a:pt x="3081" y="6974"/>
                    <a:pt x="2629" y="4303"/>
                  </a:cubicBezTo>
                  <a:lnTo>
                    <a:pt x="2178" y="1839"/>
                  </a:lnTo>
                  <a:lnTo>
                    <a:pt x="1849" y="606"/>
                  </a:lnTo>
                  <a:cubicBezTo>
                    <a:pt x="1849" y="401"/>
                    <a:pt x="1808" y="237"/>
                    <a:pt x="1767" y="72"/>
                  </a:cubicBezTo>
                  <a:cubicBezTo>
                    <a:pt x="1767" y="24"/>
                    <a:pt x="1728" y="1"/>
                    <a:pt x="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2" name="Google Shape;262;p16"/>
            <p:cNvSpPr/>
            <p:nvPr/>
          </p:nvSpPr>
          <p:spPr>
            <a:xfrm>
              <a:off x="4821498" y="2189605"/>
              <a:ext cx="642866" cy="372548"/>
            </a:xfrm>
            <a:custGeom>
              <a:rect b="b" l="l" r="r" t="t"/>
              <a:pathLst>
                <a:path extrusionOk="0" h="34981" w="60363">
                  <a:moveTo>
                    <a:pt x="56412" y="0"/>
                  </a:moveTo>
                  <a:cubicBezTo>
                    <a:pt x="55404" y="0"/>
                    <a:pt x="54197" y="337"/>
                    <a:pt x="52858" y="1136"/>
                  </a:cubicBezTo>
                  <a:cubicBezTo>
                    <a:pt x="44724" y="6148"/>
                    <a:pt x="31661" y="16418"/>
                    <a:pt x="29853" y="16828"/>
                  </a:cubicBezTo>
                  <a:cubicBezTo>
                    <a:pt x="29803" y="16840"/>
                    <a:pt x="29741" y="16846"/>
                    <a:pt x="29670" y="16846"/>
                  </a:cubicBezTo>
                  <a:cubicBezTo>
                    <a:pt x="27189" y="16846"/>
                    <a:pt x="12525" y="10125"/>
                    <a:pt x="9930" y="9886"/>
                  </a:cubicBezTo>
                  <a:cubicBezTo>
                    <a:pt x="9914" y="9885"/>
                    <a:pt x="9898" y="9884"/>
                    <a:pt x="9882" y="9884"/>
                  </a:cubicBezTo>
                  <a:cubicBezTo>
                    <a:pt x="7370" y="9884"/>
                    <a:pt x="1" y="25750"/>
                    <a:pt x="1960" y="26934"/>
                  </a:cubicBezTo>
                  <a:cubicBezTo>
                    <a:pt x="6172" y="29469"/>
                    <a:pt x="22605" y="34981"/>
                    <a:pt x="30694" y="34981"/>
                  </a:cubicBezTo>
                  <a:cubicBezTo>
                    <a:pt x="31915" y="34981"/>
                    <a:pt x="32945" y="34855"/>
                    <a:pt x="33715" y="34575"/>
                  </a:cubicBezTo>
                  <a:cubicBezTo>
                    <a:pt x="42383" y="31453"/>
                    <a:pt x="55693" y="10543"/>
                    <a:pt x="59020" y="4751"/>
                  </a:cubicBezTo>
                  <a:cubicBezTo>
                    <a:pt x="60363" y="2365"/>
                    <a:pt x="59084" y="0"/>
                    <a:pt x="564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3" name="Google Shape;263;p16"/>
            <p:cNvSpPr/>
            <p:nvPr/>
          </p:nvSpPr>
          <p:spPr>
            <a:xfrm>
              <a:off x="4617050" y="2195676"/>
              <a:ext cx="378458" cy="308786"/>
            </a:xfrm>
            <a:custGeom>
              <a:rect b="b" l="l" r="r" t="t"/>
              <a:pathLst>
                <a:path extrusionOk="0" h="28994" w="35536">
                  <a:moveTo>
                    <a:pt x="11430" y="1"/>
                  </a:moveTo>
                  <a:cubicBezTo>
                    <a:pt x="11243" y="1"/>
                    <a:pt x="11062" y="37"/>
                    <a:pt x="10887" y="114"/>
                  </a:cubicBezTo>
                  <a:cubicBezTo>
                    <a:pt x="9080" y="1018"/>
                    <a:pt x="10887" y="4017"/>
                    <a:pt x="10887" y="4017"/>
                  </a:cubicBezTo>
                  <a:cubicBezTo>
                    <a:pt x="10887" y="4017"/>
                    <a:pt x="9224" y="2043"/>
                    <a:pt x="7719" y="2043"/>
                  </a:cubicBezTo>
                  <a:cubicBezTo>
                    <a:pt x="7407" y="2043"/>
                    <a:pt x="7102" y="2128"/>
                    <a:pt x="6820" y="2332"/>
                  </a:cubicBezTo>
                  <a:cubicBezTo>
                    <a:pt x="5013" y="3606"/>
                    <a:pt x="7477" y="7015"/>
                    <a:pt x="7477" y="7015"/>
                  </a:cubicBezTo>
                  <a:cubicBezTo>
                    <a:pt x="7477" y="7015"/>
                    <a:pt x="5854" y="5852"/>
                    <a:pt x="4524" y="5852"/>
                  </a:cubicBezTo>
                  <a:cubicBezTo>
                    <a:pt x="4122" y="5852"/>
                    <a:pt x="3747" y="5958"/>
                    <a:pt x="3452" y="6235"/>
                  </a:cubicBezTo>
                  <a:cubicBezTo>
                    <a:pt x="1849" y="7714"/>
                    <a:pt x="4273" y="10713"/>
                    <a:pt x="4273" y="10713"/>
                  </a:cubicBezTo>
                  <a:cubicBezTo>
                    <a:pt x="4273" y="10713"/>
                    <a:pt x="3558" y="10153"/>
                    <a:pt x="2729" y="10153"/>
                  </a:cubicBezTo>
                  <a:cubicBezTo>
                    <a:pt x="2212" y="10153"/>
                    <a:pt x="1650" y="10371"/>
                    <a:pt x="1192" y="11082"/>
                  </a:cubicBezTo>
                  <a:cubicBezTo>
                    <a:pt x="1" y="12849"/>
                    <a:pt x="5999" y="18477"/>
                    <a:pt x="8217" y="20202"/>
                  </a:cubicBezTo>
                  <a:cubicBezTo>
                    <a:pt x="10435" y="21969"/>
                    <a:pt x="23047" y="28131"/>
                    <a:pt x="27032" y="28993"/>
                  </a:cubicBezTo>
                  <a:lnTo>
                    <a:pt x="35535" y="11616"/>
                  </a:lnTo>
                  <a:cubicBezTo>
                    <a:pt x="35535" y="11616"/>
                    <a:pt x="19267" y="6605"/>
                    <a:pt x="18692" y="6194"/>
                  </a:cubicBezTo>
                  <a:cubicBezTo>
                    <a:pt x="16316" y="4534"/>
                    <a:pt x="13524" y="1"/>
                    <a:pt x="11430"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4" name="Google Shape;264;p16"/>
            <p:cNvSpPr/>
            <p:nvPr/>
          </p:nvSpPr>
          <p:spPr>
            <a:xfrm>
              <a:off x="4731122" y="2234889"/>
              <a:ext cx="87192" cy="79257"/>
            </a:xfrm>
            <a:custGeom>
              <a:rect b="b" l="l" r="r" t="t"/>
              <a:pathLst>
                <a:path extrusionOk="0" h="7442" w="8187">
                  <a:moveTo>
                    <a:pt x="149" y="1"/>
                  </a:moveTo>
                  <a:cubicBezTo>
                    <a:pt x="64" y="1"/>
                    <a:pt x="1" y="81"/>
                    <a:pt x="53" y="211"/>
                  </a:cubicBezTo>
                  <a:cubicBezTo>
                    <a:pt x="2477" y="4155"/>
                    <a:pt x="4079" y="5798"/>
                    <a:pt x="8105" y="7441"/>
                  </a:cubicBezTo>
                  <a:cubicBezTo>
                    <a:pt x="8187" y="7441"/>
                    <a:pt x="8187" y="7318"/>
                    <a:pt x="8146" y="7277"/>
                  </a:cubicBezTo>
                  <a:cubicBezTo>
                    <a:pt x="4243" y="5264"/>
                    <a:pt x="3011" y="3785"/>
                    <a:pt x="299" y="88"/>
                  </a:cubicBezTo>
                  <a:cubicBezTo>
                    <a:pt x="254" y="28"/>
                    <a:pt x="198" y="1"/>
                    <a:pt x="1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5" name="Google Shape;265;p16"/>
            <p:cNvSpPr/>
            <p:nvPr/>
          </p:nvSpPr>
          <p:spPr>
            <a:xfrm>
              <a:off x="4695764" y="2268511"/>
              <a:ext cx="93081" cy="82942"/>
            </a:xfrm>
            <a:custGeom>
              <a:rect b="b" l="l" r="r" t="t"/>
              <a:pathLst>
                <a:path extrusionOk="0" h="7788" w="8740">
                  <a:moveTo>
                    <a:pt x="45" y="0"/>
                  </a:moveTo>
                  <a:cubicBezTo>
                    <a:pt x="5" y="0"/>
                    <a:pt x="0" y="64"/>
                    <a:pt x="45" y="176"/>
                  </a:cubicBezTo>
                  <a:cubicBezTo>
                    <a:pt x="2264" y="4325"/>
                    <a:pt x="4564" y="5722"/>
                    <a:pt x="8631" y="7776"/>
                  </a:cubicBezTo>
                  <a:cubicBezTo>
                    <a:pt x="8639" y="7784"/>
                    <a:pt x="8648" y="7787"/>
                    <a:pt x="8657" y="7787"/>
                  </a:cubicBezTo>
                  <a:cubicBezTo>
                    <a:pt x="8697" y="7787"/>
                    <a:pt x="8739" y="7720"/>
                    <a:pt x="8672" y="7653"/>
                  </a:cubicBezTo>
                  <a:cubicBezTo>
                    <a:pt x="4728" y="5270"/>
                    <a:pt x="2921" y="3915"/>
                    <a:pt x="210" y="135"/>
                  </a:cubicBezTo>
                  <a:cubicBezTo>
                    <a:pt x="136" y="43"/>
                    <a:pt x="78"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 name="Google Shape;266;p16"/>
            <p:cNvSpPr/>
            <p:nvPr/>
          </p:nvSpPr>
          <p:spPr>
            <a:xfrm>
              <a:off x="4662920" y="2309396"/>
              <a:ext cx="98268" cy="78054"/>
            </a:xfrm>
            <a:custGeom>
              <a:rect b="b" l="l" r="r" t="t"/>
              <a:pathLst>
                <a:path extrusionOk="0" h="7329" w="9227">
                  <a:moveTo>
                    <a:pt x="47" y="0"/>
                  </a:moveTo>
                  <a:cubicBezTo>
                    <a:pt x="0" y="0"/>
                    <a:pt x="14" y="90"/>
                    <a:pt x="89" y="240"/>
                  </a:cubicBezTo>
                  <a:cubicBezTo>
                    <a:pt x="2308" y="3773"/>
                    <a:pt x="4690" y="5827"/>
                    <a:pt x="9086" y="7306"/>
                  </a:cubicBezTo>
                  <a:cubicBezTo>
                    <a:pt x="9110" y="7322"/>
                    <a:pt x="9131" y="7328"/>
                    <a:pt x="9148" y="7328"/>
                  </a:cubicBezTo>
                  <a:cubicBezTo>
                    <a:pt x="9219" y="7328"/>
                    <a:pt x="9226" y="7216"/>
                    <a:pt x="9127" y="7183"/>
                  </a:cubicBezTo>
                  <a:cubicBezTo>
                    <a:pt x="4978" y="5252"/>
                    <a:pt x="3088" y="3609"/>
                    <a:pt x="213" y="117"/>
                  </a:cubicBezTo>
                  <a:cubicBezTo>
                    <a:pt x="133" y="37"/>
                    <a:pt x="78" y="0"/>
                    <a:pt x="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7" name="Google Shape;267;p16"/>
            <p:cNvSpPr/>
            <p:nvPr/>
          </p:nvSpPr>
          <p:spPr>
            <a:xfrm>
              <a:off x="4809996" y="2198785"/>
              <a:ext cx="186822" cy="225748"/>
            </a:xfrm>
            <a:custGeom>
              <a:rect b="b" l="l" r="r" t="t"/>
              <a:pathLst>
                <a:path extrusionOk="0" h="21197" w="17542">
                  <a:moveTo>
                    <a:pt x="2650" y="0"/>
                  </a:moveTo>
                  <a:cubicBezTo>
                    <a:pt x="2556" y="0"/>
                    <a:pt x="2467" y="9"/>
                    <a:pt x="2383" y="27"/>
                  </a:cubicBezTo>
                  <a:cubicBezTo>
                    <a:pt x="0" y="561"/>
                    <a:pt x="2753" y="6559"/>
                    <a:pt x="6162" y="9476"/>
                  </a:cubicBezTo>
                  <a:cubicBezTo>
                    <a:pt x="6162" y="9476"/>
                    <a:pt x="3245" y="16336"/>
                    <a:pt x="6450" y="19253"/>
                  </a:cubicBezTo>
                  <a:cubicBezTo>
                    <a:pt x="7042" y="19808"/>
                    <a:pt x="10800" y="21196"/>
                    <a:pt x="12291" y="21196"/>
                  </a:cubicBezTo>
                  <a:cubicBezTo>
                    <a:pt x="12455" y="21196"/>
                    <a:pt x="12592" y="21179"/>
                    <a:pt x="12694" y="21143"/>
                  </a:cubicBezTo>
                  <a:lnTo>
                    <a:pt x="17541" y="11283"/>
                  </a:lnTo>
                  <a:cubicBezTo>
                    <a:pt x="17541" y="11283"/>
                    <a:pt x="13269" y="8120"/>
                    <a:pt x="11297" y="6518"/>
                  </a:cubicBezTo>
                  <a:cubicBezTo>
                    <a:pt x="9444" y="4981"/>
                    <a:pt x="4868" y="0"/>
                    <a:pt x="2650"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8" name="Google Shape;268;p16"/>
            <p:cNvSpPr/>
            <p:nvPr/>
          </p:nvSpPr>
          <p:spPr>
            <a:xfrm>
              <a:off x="4853310" y="2298608"/>
              <a:ext cx="26252" cy="99833"/>
            </a:xfrm>
            <a:custGeom>
              <a:rect b="b" l="l" r="r" t="t"/>
              <a:pathLst>
                <a:path extrusionOk="0" h="9374" w="2465">
                  <a:moveTo>
                    <a:pt x="2254" y="0"/>
                  </a:moveTo>
                  <a:cubicBezTo>
                    <a:pt x="2116" y="0"/>
                    <a:pt x="1910" y="144"/>
                    <a:pt x="1808" y="390"/>
                  </a:cubicBezTo>
                  <a:cubicBezTo>
                    <a:pt x="575" y="2650"/>
                    <a:pt x="0" y="7004"/>
                    <a:pt x="2013" y="9346"/>
                  </a:cubicBezTo>
                  <a:cubicBezTo>
                    <a:pt x="2023" y="9366"/>
                    <a:pt x="2038" y="9373"/>
                    <a:pt x="2053" y="9373"/>
                  </a:cubicBezTo>
                  <a:cubicBezTo>
                    <a:pt x="2101" y="9373"/>
                    <a:pt x="2158" y="9295"/>
                    <a:pt x="2095" y="9264"/>
                  </a:cubicBezTo>
                  <a:cubicBezTo>
                    <a:pt x="534" y="6840"/>
                    <a:pt x="1068" y="3102"/>
                    <a:pt x="2301" y="472"/>
                  </a:cubicBezTo>
                  <a:cubicBezTo>
                    <a:pt x="2465" y="144"/>
                    <a:pt x="2393" y="0"/>
                    <a:pt x="22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9" name="Google Shape;269;p16"/>
            <p:cNvSpPr/>
            <p:nvPr/>
          </p:nvSpPr>
          <p:spPr>
            <a:xfrm>
              <a:off x="4905367" y="2186091"/>
              <a:ext cx="568465" cy="386020"/>
            </a:xfrm>
            <a:custGeom>
              <a:rect b="b" l="l" r="r" t="t"/>
              <a:pathLst>
                <a:path extrusionOk="0" h="36246" w="53377">
                  <a:moveTo>
                    <a:pt x="49436" y="1"/>
                  </a:moveTo>
                  <a:cubicBezTo>
                    <a:pt x="47565" y="1"/>
                    <a:pt x="45238" y="930"/>
                    <a:pt x="44449" y="1425"/>
                  </a:cubicBezTo>
                  <a:cubicBezTo>
                    <a:pt x="42724" y="2575"/>
                    <a:pt x="22389" y="16378"/>
                    <a:pt x="21609" y="16501"/>
                  </a:cubicBezTo>
                  <a:cubicBezTo>
                    <a:pt x="21598" y="16502"/>
                    <a:pt x="21587" y="16503"/>
                    <a:pt x="21575" y="16503"/>
                  </a:cubicBezTo>
                  <a:cubicBezTo>
                    <a:pt x="20678" y="16503"/>
                    <a:pt x="15044" y="13492"/>
                    <a:pt x="12530" y="12681"/>
                  </a:cubicBezTo>
                  <a:cubicBezTo>
                    <a:pt x="11478" y="12352"/>
                    <a:pt x="10637" y="12253"/>
                    <a:pt x="10006" y="12253"/>
                  </a:cubicBezTo>
                  <a:cubicBezTo>
                    <a:pt x="9060" y="12253"/>
                    <a:pt x="8586" y="12475"/>
                    <a:pt x="8586" y="12475"/>
                  </a:cubicBezTo>
                  <a:lnTo>
                    <a:pt x="1" y="29893"/>
                  </a:lnTo>
                  <a:cubicBezTo>
                    <a:pt x="1" y="29893"/>
                    <a:pt x="247" y="33180"/>
                    <a:pt x="3739" y="34083"/>
                  </a:cubicBezTo>
                  <a:cubicBezTo>
                    <a:pt x="6175" y="34735"/>
                    <a:pt x="13767" y="36246"/>
                    <a:pt x="19930" y="36246"/>
                  </a:cubicBezTo>
                  <a:cubicBezTo>
                    <a:pt x="22705" y="36246"/>
                    <a:pt x="25191" y="35940"/>
                    <a:pt x="26785" y="35110"/>
                  </a:cubicBezTo>
                  <a:cubicBezTo>
                    <a:pt x="31920" y="32440"/>
                    <a:pt x="45230" y="16789"/>
                    <a:pt x="50488" y="6888"/>
                  </a:cubicBezTo>
                  <a:cubicBezTo>
                    <a:pt x="53376" y="1430"/>
                    <a:pt x="51757" y="1"/>
                    <a:pt x="4943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0" name="Google Shape;270;p16"/>
            <p:cNvSpPr/>
            <p:nvPr/>
          </p:nvSpPr>
          <p:spPr>
            <a:xfrm>
              <a:off x="5106620" y="2241513"/>
              <a:ext cx="345198" cy="330906"/>
            </a:xfrm>
            <a:custGeom>
              <a:rect b="b" l="l" r="r" t="t"/>
              <a:pathLst>
                <a:path extrusionOk="0" h="31071" w="32413">
                  <a:moveTo>
                    <a:pt x="32413" y="0"/>
                  </a:moveTo>
                  <a:lnTo>
                    <a:pt x="0" y="31057"/>
                  </a:lnTo>
                  <a:cubicBezTo>
                    <a:pt x="338" y="31065"/>
                    <a:pt x="673" y="31070"/>
                    <a:pt x="1005" y="31070"/>
                  </a:cubicBezTo>
                  <a:cubicBezTo>
                    <a:pt x="3781" y="31070"/>
                    <a:pt x="6310" y="30751"/>
                    <a:pt x="7888" y="29906"/>
                  </a:cubicBezTo>
                  <a:cubicBezTo>
                    <a:pt x="13023" y="27236"/>
                    <a:pt x="26333" y="11544"/>
                    <a:pt x="31591" y="1684"/>
                  </a:cubicBezTo>
                  <a:cubicBezTo>
                    <a:pt x="31879" y="1068"/>
                    <a:pt x="32207" y="493"/>
                    <a:pt x="32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1" name="Google Shape;271;p16"/>
            <p:cNvSpPr/>
            <p:nvPr/>
          </p:nvSpPr>
          <p:spPr>
            <a:xfrm>
              <a:off x="5271120" y="2174833"/>
              <a:ext cx="505332" cy="594749"/>
            </a:xfrm>
            <a:custGeom>
              <a:rect b="b" l="l" r="r" t="t"/>
              <a:pathLst>
                <a:path extrusionOk="0" h="55845" w="47449">
                  <a:moveTo>
                    <a:pt x="17765" y="1"/>
                  </a:moveTo>
                  <a:cubicBezTo>
                    <a:pt x="14847" y="1"/>
                    <a:pt x="12370" y="1517"/>
                    <a:pt x="11298" y="3468"/>
                  </a:cubicBezTo>
                  <a:cubicBezTo>
                    <a:pt x="5957" y="13080"/>
                    <a:pt x="1" y="50463"/>
                    <a:pt x="124" y="50669"/>
                  </a:cubicBezTo>
                  <a:cubicBezTo>
                    <a:pt x="124" y="50669"/>
                    <a:pt x="47367" y="55791"/>
                    <a:pt x="47448" y="55845"/>
                  </a:cubicBezTo>
                  <a:lnTo>
                    <a:pt x="47448" y="55845"/>
                  </a:lnTo>
                  <a:cubicBezTo>
                    <a:pt x="47414" y="55736"/>
                    <a:pt x="38015" y="14373"/>
                    <a:pt x="24073" y="2482"/>
                  </a:cubicBezTo>
                  <a:cubicBezTo>
                    <a:pt x="21970" y="712"/>
                    <a:pt x="19764" y="1"/>
                    <a:pt x="17765" y="1"/>
                  </a:cubicBezTo>
                  <a:close/>
                  <a:moveTo>
                    <a:pt x="47448" y="55845"/>
                  </a:moveTo>
                  <a:cubicBezTo>
                    <a:pt x="47448" y="55845"/>
                    <a:pt x="47448" y="55845"/>
                    <a:pt x="47448" y="55845"/>
                  </a:cubicBezTo>
                  <a:cubicBezTo>
                    <a:pt x="47448" y="55845"/>
                    <a:pt x="47448" y="55845"/>
                    <a:pt x="47448" y="55845"/>
                  </a:cubicBezTo>
                  <a:cubicBezTo>
                    <a:pt x="47448" y="55845"/>
                    <a:pt x="47448" y="55845"/>
                    <a:pt x="47448" y="55845"/>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2" name="Google Shape;272;p16"/>
            <p:cNvSpPr/>
            <p:nvPr/>
          </p:nvSpPr>
          <p:spPr>
            <a:xfrm>
              <a:off x="5470488" y="2205442"/>
              <a:ext cx="459526" cy="622056"/>
            </a:xfrm>
            <a:custGeom>
              <a:rect b="b" l="l" r="r" t="t"/>
              <a:pathLst>
                <a:path extrusionOk="0" h="58409" w="43148">
                  <a:moveTo>
                    <a:pt x="4562" y="1"/>
                  </a:moveTo>
                  <a:cubicBezTo>
                    <a:pt x="2098" y="1"/>
                    <a:pt x="586" y="1986"/>
                    <a:pt x="4121" y="8193"/>
                  </a:cubicBezTo>
                  <a:cubicBezTo>
                    <a:pt x="10776" y="19737"/>
                    <a:pt x="18581" y="29350"/>
                    <a:pt x="18581" y="30171"/>
                  </a:cubicBezTo>
                  <a:cubicBezTo>
                    <a:pt x="18581" y="32184"/>
                    <a:pt x="4203" y="37566"/>
                    <a:pt x="2190" y="38757"/>
                  </a:cubicBezTo>
                  <a:cubicBezTo>
                    <a:pt x="0" y="40111"/>
                    <a:pt x="7112" y="58409"/>
                    <a:pt x="9533" y="58409"/>
                  </a:cubicBezTo>
                  <a:cubicBezTo>
                    <a:pt x="9610" y="58409"/>
                    <a:pt x="9682" y="58390"/>
                    <a:pt x="9749" y="58352"/>
                  </a:cubicBezTo>
                  <a:cubicBezTo>
                    <a:pt x="14761" y="55436"/>
                    <a:pt x="41586" y="43153"/>
                    <a:pt x="42613" y="32184"/>
                  </a:cubicBezTo>
                  <a:cubicBezTo>
                    <a:pt x="43147" y="26228"/>
                    <a:pt x="20224" y="7002"/>
                    <a:pt x="7942" y="922"/>
                  </a:cubicBezTo>
                  <a:cubicBezTo>
                    <a:pt x="6855" y="367"/>
                    <a:pt x="5621" y="1"/>
                    <a:pt x="4562"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3" name="Google Shape;273;p16"/>
            <p:cNvSpPr/>
            <p:nvPr/>
          </p:nvSpPr>
          <p:spPr>
            <a:xfrm>
              <a:off x="5268116" y="2596329"/>
              <a:ext cx="347328" cy="338713"/>
            </a:xfrm>
            <a:custGeom>
              <a:rect b="b" l="l" r="r" t="t"/>
              <a:pathLst>
                <a:path extrusionOk="0" h="31804" w="32613">
                  <a:moveTo>
                    <a:pt x="25547" y="0"/>
                  </a:moveTo>
                  <a:cubicBezTo>
                    <a:pt x="25547" y="0"/>
                    <a:pt x="23411" y="1191"/>
                    <a:pt x="17577" y="2465"/>
                  </a:cubicBezTo>
                  <a:cubicBezTo>
                    <a:pt x="13017" y="3451"/>
                    <a:pt x="2994" y="8915"/>
                    <a:pt x="570" y="21814"/>
                  </a:cubicBezTo>
                  <a:cubicBezTo>
                    <a:pt x="0" y="24922"/>
                    <a:pt x="1015" y="27198"/>
                    <a:pt x="2306" y="27198"/>
                  </a:cubicBezTo>
                  <a:cubicBezTo>
                    <a:pt x="3062" y="27198"/>
                    <a:pt x="3913" y="26417"/>
                    <a:pt x="4596" y="24566"/>
                  </a:cubicBezTo>
                  <a:cubicBezTo>
                    <a:pt x="5828" y="21362"/>
                    <a:pt x="6445" y="18938"/>
                    <a:pt x="7102" y="17829"/>
                  </a:cubicBezTo>
                  <a:lnTo>
                    <a:pt x="7102" y="17829"/>
                  </a:lnTo>
                  <a:cubicBezTo>
                    <a:pt x="5911" y="22759"/>
                    <a:pt x="5294" y="29372"/>
                    <a:pt x="8252" y="30235"/>
                  </a:cubicBezTo>
                  <a:cubicBezTo>
                    <a:pt x="8515" y="30320"/>
                    <a:pt x="8761" y="30358"/>
                    <a:pt x="8991" y="30358"/>
                  </a:cubicBezTo>
                  <a:cubicBezTo>
                    <a:pt x="10992" y="30358"/>
                    <a:pt x="11785" y="27483"/>
                    <a:pt x="11785" y="27483"/>
                  </a:cubicBezTo>
                  <a:cubicBezTo>
                    <a:pt x="11785" y="27483"/>
                    <a:pt x="11949" y="31591"/>
                    <a:pt x="14414" y="31796"/>
                  </a:cubicBezTo>
                  <a:cubicBezTo>
                    <a:pt x="14479" y="31801"/>
                    <a:pt x="14542" y="31803"/>
                    <a:pt x="14604" y="31803"/>
                  </a:cubicBezTo>
                  <a:cubicBezTo>
                    <a:pt x="16704" y="31803"/>
                    <a:pt x="17208" y="29167"/>
                    <a:pt x="17208" y="29167"/>
                  </a:cubicBezTo>
                  <a:cubicBezTo>
                    <a:pt x="17208" y="29167"/>
                    <a:pt x="17700" y="31439"/>
                    <a:pt x="19702" y="31439"/>
                  </a:cubicBezTo>
                  <a:cubicBezTo>
                    <a:pt x="19785" y="31439"/>
                    <a:pt x="19871" y="31435"/>
                    <a:pt x="19960" y="31426"/>
                  </a:cubicBezTo>
                  <a:cubicBezTo>
                    <a:pt x="22260" y="31139"/>
                    <a:pt x="21439" y="27360"/>
                    <a:pt x="22753" y="24648"/>
                  </a:cubicBezTo>
                  <a:cubicBezTo>
                    <a:pt x="24191" y="24648"/>
                    <a:pt x="26368" y="24114"/>
                    <a:pt x="28094" y="21978"/>
                  </a:cubicBezTo>
                  <a:lnTo>
                    <a:pt x="32613" y="19554"/>
                  </a:lnTo>
                  <a:lnTo>
                    <a:pt x="25547" y="0"/>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4" name="Google Shape;274;p16"/>
            <p:cNvSpPr/>
            <p:nvPr/>
          </p:nvSpPr>
          <p:spPr>
            <a:xfrm>
              <a:off x="5474631" y="2194962"/>
              <a:ext cx="466321" cy="619436"/>
            </a:xfrm>
            <a:custGeom>
              <a:rect b="b" l="l" r="r" t="t"/>
              <a:pathLst>
                <a:path extrusionOk="0" h="58163" w="43786">
                  <a:moveTo>
                    <a:pt x="2984" y="1"/>
                  </a:moveTo>
                  <a:cubicBezTo>
                    <a:pt x="1" y="1"/>
                    <a:pt x="145" y="3277"/>
                    <a:pt x="3321" y="9712"/>
                  </a:cubicBezTo>
                  <a:cubicBezTo>
                    <a:pt x="8169" y="19365"/>
                    <a:pt x="17494" y="30991"/>
                    <a:pt x="17494" y="31279"/>
                  </a:cubicBezTo>
                  <a:cubicBezTo>
                    <a:pt x="17494" y="31525"/>
                    <a:pt x="12071" y="32470"/>
                    <a:pt x="10099" y="33415"/>
                  </a:cubicBezTo>
                  <a:cubicBezTo>
                    <a:pt x="8169" y="34360"/>
                    <a:pt x="6156" y="37687"/>
                    <a:pt x="6156" y="37687"/>
                  </a:cubicBezTo>
                  <a:lnTo>
                    <a:pt x="13180" y="57200"/>
                  </a:lnTo>
                  <a:cubicBezTo>
                    <a:pt x="13180" y="57200"/>
                    <a:pt x="15301" y="58162"/>
                    <a:pt x="17722" y="58162"/>
                  </a:cubicBezTo>
                  <a:cubicBezTo>
                    <a:pt x="18978" y="58162"/>
                    <a:pt x="20314" y="57904"/>
                    <a:pt x="21479" y="57118"/>
                  </a:cubicBezTo>
                  <a:cubicBezTo>
                    <a:pt x="24847" y="54900"/>
                    <a:pt x="43785" y="39166"/>
                    <a:pt x="42471" y="32223"/>
                  </a:cubicBezTo>
                  <a:cubicBezTo>
                    <a:pt x="41115" y="25363"/>
                    <a:pt x="19466" y="7740"/>
                    <a:pt x="10058" y="2605"/>
                  </a:cubicBezTo>
                  <a:cubicBezTo>
                    <a:pt x="6868" y="863"/>
                    <a:pt x="4514" y="1"/>
                    <a:pt x="29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5" name="Google Shape;275;p16"/>
            <p:cNvSpPr/>
            <p:nvPr/>
          </p:nvSpPr>
          <p:spPr>
            <a:xfrm>
              <a:off x="5538690" y="2513195"/>
              <a:ext cx="205822" cy="83507"/>
            </a:xfrm>
            <a:custGeom>
              <a:rect b="b" l="l" r="r" t="t"/>
              <a:pathLst>
                <a:path extrusionOk="0" h="7841" w="19326">
                  <a:moveTo>
                    <a:pt x="16984" y="1"/>
                  </a:moveTo>
                  <a:cubicBezTo>
                    <a:pt x="16203" y="124"/>
                    <a:pt x="15464" y="288"/>
                    <a:pt x="14724" y="535"/>
                  </a:cubicBezTo>
                  <a:cubicBezTo>
                    <a:pt x="14519" y="617"/>
                    <a:pt x="14355" y="699"/>
                    <a:pt x="14149" y="781"/>
                  </a:cubicBezTo>
                  <a:cubicBezTo>
                    <a:pt x="14067" y="823"/>
                    <a:pt x="13862" y="864"/>
                    <a:pt x="13738" y="987"/>
                  </a:cubicBezTo>
                  <a:cubicBezTo>
                    <a:pt x="11849" y="1274"/>
                    <a:pt x="9959" y="1644"/>
                    <a:pt x="8110" y="2096"/>
                  </a:cubicBezTo>
                  <a:cubicBezTo>
                    <a:pt x="6467" y="2507"/>
                    <a:pt x="4701" y="2877"/>
                    <a:pt x="3345" y="3904"/>
                  </a:cubicBezTo>
                  <a:cubicBezTo>
                    <a:pt x="1989" y="4848"/>
                    <a:pt x="880" y="6286"/>
                    <a:pt x="59" y="7724"/>
                  </a:cubicBezTo>
                  <a:cubicBezTo>
                    <a:pt x="1" y="7782"/>
                    <a:pt x="45" y="7840"/>
                    <a:pt x="105" y="7840"/>
                  </a:cubicBezTo>
                  <a:cubicBezTo>
                    <a:pt x="130" y="7840"/>
                    <a:pt x="158" y="7830"/>
                    <a:pt x="182" y="7806"/>
                  </a:cubicBezTo>
                  <a:cubicBezTo>
                    <a:pt x="1332" y="6615"/>
                    <a:pt x="2523" y="5423"/>
                    <a:pt x="3797" y="4355"/>
                  </a:cubicBezTo>
                  <a:cubicBezTo>
                    <a:pt x="5194" y="3205"/>
                    <a:pt x="7083" y="2877"/>
                    <a:pt x="8768" y="2466"/>
                  </a:cubicBezTo>
                  <a:cubicBezTo>
                    <a:pt x="12218" y="1562"/>
                    <a:pt x="15710" y="946"/>
                    <a:pt x="19243" y="453"/>
                  </a:cubicBezTo>
                  <a:cubicBezTo>
                    <a:pt x="19325" y="453"/>
                    <a:pt x="19284" y="330"/>
                    <a:pt x="19243" y="330"/>
                  </a:cubicBezTo>
                  <a:cubicBezTo>
                    <a:pt x="17648" y="446"/>
                    <a:pt x="16015" y="600"/>
                    <a:pt x="14451" y="825"/>
                  </a:cubicBezTo>
                  <a:lnTo>
                    <a:pt x="14451" y="825"/>
                  </a:lnTo>
                  <a:cubicBezTo>
                    <a:pt x="14493" y="812"/>
                    <a:pt x="14529" y="797"/>
                    <a:pt x="14560" y="781"/>
                  </a:cubicBezTo>
                  <a:cubicBezTo>
                    <a:pt x="14806" y="658"/>
                    <a:pt x="15135" y="617"/>
                    <a:pt x="15382" y="494"/>
                  </a:cubicBezTo>
                  <a:cubicBezTo>
                    <a:pt x="15916" y="330"/>
                    <a:pt x="16409" y="124"/>
                    <a:pt x="16984" y="42"/>
                  </a:cubicBezTo>
                  <a:cubicBezTo>
                    <a:pt x="17025" y="42"/>
                    <a:pt x="17025" y="1"/>
                    <a:pt x="16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6" name="Google Shape;276;p16"/>
            <p:cNvSpPr/>
            <p:nvPr/>
          </p:nvSpPr>
          <p:spPr>
            <a:xfrm>
              <a:off x="5384436" y="2051634"/>
              <a:ext cx="137822" cy="193031"/>
            </a:xfrm>
            <a:custGeom>
              <a:rect b="b" l="l" r="r" t="t"/>
              <a:pathLst>
                <a:path extrusionOk="0" h="18125" w="12941">
                  <a:moveTo>
                    <a:pt x="12941" y="0"/>
                  </a:moveTo>
                  <a:cubicBezTo>
                    <a:pt x="12940" y="0"/>
                    <a:pt x="12940" y="0"/>
                    <a:pt x="12940" y="0"/>
                  </a:cubicBezTo>
                  <a:lnTo>
                    <a:pt x="12940" y="0"/>
                  </a:lnTo>
                  <a:lnTo>
                    <a:pt x="12941" y="0"/>
                  </a:lnTo>
                  <a:close/>
                  <a:moveTo>
                    <a:pt x="12940" y="0"/>
                  </a:moveTo>
                  <a:lnTo>
                    <a:pt x="2219" y="3287"/>
                  </a:lnTo>
                  <a:lnTo>
                    <a:pt x="1849" y="10476"/>
                  </a:lnTo>
                  <a:lnTo>
                    <a:pt x="1849" y="10969"/>
                  </a:lnTo>
                  <a:cubicBezTo>
                    <a:pt x="1849" y="10969"/>
                    <a:pt x="0" y="17500"/>
                    <a:pt x="1192" y="17911"/>
                  </a:cubicBezTo>
                  <a:cubicBezTo>
                    <a:pt x="1640" y="18059"/>
                    <a:pt x="2115" y="18125"/>
                    <a:pt x="2603" y="18125"/>
                  </a:cubicBezTo>
                  <a:cubicBezTo>
                    <a:pt x="6047" y="18125"/>
                    <a:pt x="10157" y="14857"/>
                    <a:pt x="10517" y="14173"/>
                  </a:cubicBezTo>
                  <a:cubicBezTo>
                    <a:pt x="10681" y="13845"/>
                    <a:pt x="12895" y="27"/>
                    <a:pt x="1294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7" name="Google Shape;277;p16"/>
            <p:cNvSpPr/>
            <p:nvPr/>
          </p:nvSpPr>
          <p:spPr>
            <a:xfrm>
              <a:off x="5397120" y="2051198"/>
              <a:ext cx="124701" cy="145660"/>
            </a:xfrm>
            <a:custGeom>
              <a:rect b="b" l="l" r="r" t="t"/>
              <a:pathLst>
                <a:path extrusionOk="0" h="13677" w="11709">
                  <a:moveTo>
                    <a:pt x="11708" y="0"/>
                  </a:moveTo>
                  <a:lnTo>
                    <a:pt x="1028" y="3328"/>
                  </a:lnTo>
                  <a:lnTo>
                    <a:pt x="658" y="10517"/>
                  </a:lnTo>
                  <a:lnTo>
                    <a:pt x="617" y="11010"/>
                  </a:lnTo>
                  <a:cubicBezTo>
                    <a:pt x="617" y="11010"/>
                    <a:pt x="288" y="12201"/>
                    <a:pt x="1" y="13598"/>
                  </a:cubicBezTo>
                  <a:cubicBezTo>
                    <a:pt x="454" y="13651"/>
                    <a:pt x="894" y="13677"/>
                    <a:pt x="1319" y="13677"/>
                  </a:cubicBezTo>
                  <a:cubicBezTo>
                    <a:pt x="5785" y="13677"/>
                    <a:pt x="8695" y="10888"/>
                    <a:pt x="10271" y="8750"/>
                  </a:cubicBezTo>
                  <a:cubicBezTo>
                    <a:pt x="10928" y="4766"/>
                    <a:pt x="11708" y="0"/>
                    <a:pt x="1170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8" name="Google Shape;278;p16"/>
            <p:cNvSpPr/>
            <p:nvPr/>
          </p:nvSpPr>
          <p:spPr>
            <a:xfrm>
              <a:off x="5247061" y="1797472"/>
              <a:ext cx="409514" cy="376605"/>
            </a:xfrm>
            <a:custGeom>
              <a:rect b="b" l="l" r="r" t="t"/>
              <a:pathLst>
                <a:path extrusionOk="0" h="35362" w="38452">
                  <a:moveTo>
                    <a:pt x="21383" y="0"/>
                  </a:moveTo>
                  <a:cubicBezTo>
                    <a:pt x="16207" y="0"/>
                    <a:pt x="10479" y="3256"/>
                    <a:pt x="6162" y="13184"/>
                  </a:cubicBezTo>
                  <a:cubicBezTo>
                    <a:pt x="0" y="27357"/>
                    <a:pt x="7805" y="32656"/>
                    <a:pt x="10886" y="33971"/>
                  </a:cubicBezTo>
                  <a:cubicBezTo>
                    <a:pt x="12023" y="34456"/>
                    <a:pt x="14281" y="35362"/>
                    <a:pt x="17072" y="35362"/>
                  </a:cubicBezTo>
                  <a:cubicBezTo>
                    <a:pt x="21142" y="35362"/>
                    <a:pt x="26343" y="33436"/>
                    <a:pt x="30851" y="25467"/>
                  </a:cubicBezTo>
                  <a:cubicBezTo>
                    <a:pt x="38451" y="11993"/>
                    <a:pt x="33809" y="4599"/>
                    <a:pt x="27565" y="1518"/>
                  </a:cubicBezTo>
                  <a:cubicBezTo>
                    <a:pt x="25707" y="595"/>
                    <a:pt x="23596" y="0"/>
                    <a:pt x="2138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79" name="Google Shape;279;p16"/>
            <p:cNvSpPr/>
            <p:nvPr/>
          </p:nvSpPr>
          <p:spPr>
            <a:xfrm>
              <a:off x="5318395" y="1969395"/>
              <a:ext cx="39086" cy="33569"/>
            </a:xfrm>
            <a:custGeom>
              <a:rect b="b" l="l" r="r" t="t"/>
              <a:pathLst>
                <a:path extrusionOk="0" h="3152" w="3670">
                  <a:moveTo>
                    <a:pt x="2095" y="0"/>
                  </a:moveTo>
                  <a:cubicBezTo>
                    <a:pt x="770" y="0"/>
                    <a:pt x="1" y="2594"/>
                    <a:pt x="1272" y="3080"/>
                  </a:cubicBezTo>
                  <a:cubicBezTo>
                    <a:pt x="1390" y="3129"/>
                    <a:pt x="1506" y="3151"/>
                    <a:pt x="1619" y="3151"/>
                  </a:cubicBezTo>
                  <a:cubicBezTo>
                    <a:pt x="2839" y="3151"/>
                    <a:pt x="3670" y="533"/>
                    <a:pt x="2504" y="81"/>
                  </a:cubicBezTo>
                  <a:cubicBezTo>
                    <a:pt x="2363" y="26"/>
                    <a:pt x="2226" y="0"/>
                    <a:pt x="2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0" name="Google Shape;280;p16"/>
            <p:cNvSpPr/>
            <p:nvPr/>
          </p:nvSpPr>
          <p:spPr>
            <a:xfrm>
              <a:off x="5330621" y="1928616"/>
              <a:ext cx="33697" cy="16625"/>
            </a:xfrm>
            <a:custGeom>
              <a:rect b="b" l="l" r="r" t="t"/>
              <a:pathLst>
                <a:path extrusionOk="0" h="1561" w="3164">
                  <a:moveTo>
                    <a:pt x="1460" y="1"/>
                  </a:moveTo>
                  <a:cubicBezTo>
                    <a:pt x="1111" y="1"/>
                    <a:pt x="772" y="115"/>
                    <a:pt x="411" y="295"/>
                  </a:cubicBezTo>
                  <a:cubicBezTo>
                    <a:pt x="0" y="542"/>
                    <a:pt x="165" y="1240"/>
                    <a:pt x="617" y="1322"/>
                  </a:cubicBezTo>
                  <a:cubicBezTo>
                    <a:pt x="986" y="1404"/>
                    <a:pt x="1356" y="1404"/>
                    <a:pt x="1726" y="1487"/>
                  </a:cubicBezTo>
                  <a:cubicBezTo>
                    <a:pt x="1962" y="1510"/>
                    <a:pt x="2157" y="1561"/>
                    <a:pt x="2358" y="1561"/>
                  </a:cubicBezTo>
                  <a:cubicBezTo>
                    <a:pt x="2507" y="1561"/>
                    <a:pt x="2660" y="1533"/>
                    <a:pt x="2835" y="1446"/>
                  </a:cubicBezTo>
                  <a:cubicBezTo>
                    <a:pt x="3040" y="1322"/>
                    <a:pt x="3164" y="1035"/>
                    <a:pt x="3040" y="829"/>
                  </a:cubicBezTo>
                  <a:cubicBezTo>
                    <a:pt x="2835" y="336"/>
                    <a:pt x="2383" y="131"/>
                    <a:pt x="1849" y="49"/>
                  </a:cubicBezTo>
                  <a:cubicBezTo>
                    <a:pt x="1717" y="16"/>
                    <a:pt x="1588" y="1"/>
                    <a:pt x="1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1" name="Google Shape;281;p16"/>
            <p:cNvSpPr/>
            <p:nvPr/>
          </p:nvSpPr>
          <p:spPr>
            <a:xfrm>
              <a:off x="5421626" y="1963708"/>
              <a:ext cx="30321" cy="22237"/>
            </a:xfrm>
            <a:custGeom>
              <a:rect b="b" l="l" r="r" t="t"/>
              <a:pathLst>
                <a:path extrusionOk="0" h="2088" w="2847">
                  <a:moveTo>
                    <a:pt x="772" y="0"/>
                  </a:moveTo>
                  <a:cubicBezTo>
                    <a:pt x="608" y="0"/>
                    <a:pt x="445" y="37"/>
                    <a:pt x="288" y="122"/>
                  </a:cubicBezTo>
                  <a:cubicBezTo>
                    <a:pt x="164" y="246"/>
                    <a:pt x="0" y="533"/>
                    <a:pt x="82" y="739"/>
                  </a:cubicBezTo>
                  <a:cubicBezTo>
                    <a:pt x="247" y="1108"/>
                    <a:pt x="575" y="1273"/>
                    <a:pt x="904" y="1478"/>
                  </a:cubicBezTo>
                  <a:cubicBezTo>
                    <a:pt x="1233" y="1683"/>
                    <a:pt x="1520" y="1889"/>
                    <a:pt x="1849" y="2053"/>
                  </a:cubicBezTo>
                  <a:cubicBezTo>
                    <a:pt x="1914" y="2077"/>
                    <a:pt x="1982" y="2088"/>
                    <a:pt x="2050" y="2088"/>
                  </a:cubicBezTo>
                  <a:cubicBezTo>
                    <a:pt x="2450" y="2088"/>
                    <a:pt x="2846" y="1706"/>
                    <a:pt x="2670" y="1355"/>
                  </a:cubicBezTo>
                  <a:cubicBezTo>
                    <a:pt x="2465" y="862"/>
                    <a:pt x="2136" y="533"/>
                    <a:pt x="1684" y="287"/>
                  </a:cubicBezTo>
                  <a:cubicBezTo>
                    <a:pt x="1390" y="126"/>
                    <a:pt x="1078"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2" name="Google Shape;282;p16"/>
            <p:cNvSpPr/>
            <p:nvPr/>
          </p:nvSpPr>
          <p:spPr>
            <a:xfrm>
              <a:off x="5360367" y="2089261"/>
              <a:ext cx="23643" cy="10554"/>
            </a:xfrm>
            <a:custGeom>
              <a:rect b="b" l="l" r="r" t="t"/>
              <a:pathLst>
                <a:path extrusionOk="0" h="991" w="2220">
                  <a:moveTo>
                    <a:pt x="42" y="0"/>
                  </a:moveTo>
                  <a:cubicBezTo>
                    <a:pt x="1" y="0"/>
                    <a:pt x="1" y="0"/>
                    <a:pt x="1" y="41"/>
                  </a:cubicBezTo>
                  <a:cubicBezTo>
                    <a:pt x="165" y="534"/>
                    <a:pt x="617" y="904"/>
                    <a:pt x="1110" y="986"/>
                  </a:cubicBezTo>
                  <a:cubicBezTo>
                    <a:pt x="1141" y="989"/>
                    <a:pt x="1172" y="990"/>
                    <a:pt x="1202" y="990"/>
                  </a:cubicBezTo>
                  <a:cubicBezTo>
                    <a:pt x="1644" y="990"/>
                    <a:pt x="1945" y="711"/>
                    <a:pt x="2137" y="288"/>
                  </a:cubicBezTo>
                  <a:cubicBezTo>
                    <a:pt x="2219" y="247"/>
                    <a:pt x="2137" y="206"/>
                    <a:pt x="2096" y="206"/>
                  </a:cubicBezTo>
                  <a:cubicBezTo>
                    <a:pt x="1830" y="358"/>
                    <a:pt x="1494" y="580"/>
                    <a:pt x="1152" y="580"/>
                  </a:cubicBezTo>
                  <a:cubicBezTo>
                    <a:pt x="1124" y="580"/>
                    <a:pt x="1097" y="578"/>
                    <a:pt x="1069" y="575"/>
                  </a:cubicBezTo>
                  <a:cubicBezTo>
                    <a:pt x="699" y="534"/>
                    <a:pt x="371" y="206"/>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3" name="Google Shape;283;p16"/>
            <p:cNvSpPr/>
            <p:nvPr/>
          </p:nvSpPr>
          <p:spPr>
            <a:xfrm>
              <a:off x="5347246" y="2058631"/>
              <a:ext cx="37200" cy="26976"/>
            </a:xfrm>
            <a:custGeom>
              <a:rect b="b" l="l" r="r" t="t"/>
              <a:pathLst>
                <a:path extrusionOk="0" h="2533" w="3493">
                  <a:moveTo>
                    <a:pt x="0" y="1"/>
                  </a:moveTo>
                  <a:cubicBezTo>
                    <a:pt x="1" y="1"/>
                    <a:pt x="206" y="1192"/>
                    <a:pt x="986" y="1972"/>
                  </a:cubicBezTo>
                  <a:cubicBezTo>
                    <a:pt x="1233" y="2219"/>
                    <a:pt x="1603" y="2465"/>
                    <a:pt x="2013" y="2506"/>
                  </a:cubicBezTo>
                  <a:cubicBezTo>
                    <a:pt x="2104" y="2524"/>
                    <a:pt x="2190" y="2532"/>
                    <a:pt x="2270" y="2532"/>
                  </a:cubicBezTo>
                  <a:cubicBezTo>
                    <a:pt x="2951" y="2532"/>
                    <a:pt x="3259" y="1944"/>
                    <a:pt x="3369" y="1356"/>
                  </a:cubicBezTo>
                  <a:cubicBezTo>
                    <a:pt x="3492" y="781"/>
                    <a:pt x="3492" y="247"/>
                    <a:pt x="3492" y="247"/>
                  </a:cubicBezTo>
                  <a:lnTo>
                    <a:pt x="3492" y="247"/>
                  </a:lnTo>
                  <a:cubicBezTo>
                    <a:pt x="3492" y="247"/>
                    <a:pt x="2956" y="408"/>
                    <a:pt x="2151" y="408"/>
                  </a:cubicBezTo>
                  <a:cubicBezTo>
                    <a:pt x="1547" y="408"/>
                    <a:pt x="793" y="31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4" name="Google Shape;284;p16"/>
            <p:cNvSpPr/>
            <p:nvPr/>
          </p:nvSpPr>
          <p:spPr>
            <a:xfrm>
              <a:off x="5332368" y="1973399"/>
              <a:ext cx="52515" cy="94434"/>
            </a:xfrm>
            <a:custGeom>
              <a:rect b="b" l="l" r="r" t="t"/>
              <a:pathLst>
                <a:path extrusionOk="0" h="8867" w="4931">
                  <a:moveTo>
                    <a:pt x="3608" y="1"/>
                  </a:moveTo>
                  <a:cubicBezTo>
                    <a:pt x="3583" y="1"/>
                    <a:pt x="3557" y="11"/>
                    <a:pt x="3534" y="34"/>
                  </a:cubicBezTo>
                  <a:cubicBezTo>
                    <a:pt x="1932" y="2458"/>
                    <a:pt x="1151" y="3731"/>
                    <a:pt x="124" y="5703"/>
                  </a:cubicBezTo>
                  <a:cubicBezTo>
                    <a:pt x="1" y="5908"/>
                    <a:pt x="1480" y="6073"/>
                    <a:pt x="1808" y="6073"/>
                  </a:cubicBezTo>
                  <a:cubicBezTo>
                    <a:pt x="1808" y="6073"/>
                    <a:pt x="1069" y="7511"/>
                    <a:pt x="822" y="8168"/>
                  </a:cubicBezTo>
                  <a:cubicBezTo>
                    <a:pt x="822" y="8209"/>
                    <a:pt x="987" y="8332"/>
                    <a:pt x="1192" y="8414"/>
                  </a:cubicBezTo>
                  <a:lnTo>
                    <a:pt x="1233" y="8414"/>
                  </a:lnTo>
                  <a:cubicBezTo>
                    <a:pt x="1810" y="8713"/>
                    <a:pt x="2435" y="8867"/>
                    <a:pt x="3048" y="8867"/>
                  </a:cubicBezTo>
                  <a:cubicBezTo>
                    <a:pt x="3700" y="8867"/>
                    <a:pt x="4339" y="8692"/>
                    <a:pt x="4889" y="8332"/>
                  </a:cubicBezTo>
                  <a:cubicBezTo>
                    <a:pt x="4930" y="8250"/>
                    <a:pt x="4889" y="8168"/>
                    <a:pt x="4848" y="8168"/>
                  </a:cubicBezTo>
                  <a:cubicBezTo>
                    <a:pt x="4407" y="8305"/>
                    <a:pt x="3983" y="8363"/>
                    <a:pt x="3567" y="8363"/>
                  </a:cubicBezTo>
                  <a:cubicBezTo>
                    <a:pt x="2860" y="8363"/>
                    <a:pt x="2178" y="8195"/>
                    <a:pt x="1480" y="7963"/>
                  </a:cubicBezTo>
                  <a:cubicBezTo>
                    <a:pt x="1480" y="7757"/>
                    <a:pt x="2835" y="5539"/>
                    <a:pt x="2712" y="5539"/>
                  </a:cubicBezTo>
                  <a:cubicBezTo>
                    <a:pt x="2219" y="5457"/>
                    <a:pt x="1356" y="5374"/>
                    <a:pt x="1028" y="5333"/>
                  </a:cubicBezTo>
                  <a:cubicBezTo>
                    <a:pt x="1480" y="4389"/>
                    <a:pt x="2876" y="1842"/>
                    <a:pt x="3698" y="157"/>
                  </a:cubicBezTo>
                  <a:cubicBezTo>
                    <a:pt x="3728" y="68"/>
                    <a:pt x="3672"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5" name="Google Shape;285;p16"/>
            <p:cNvSpPr/>
            <p:nvPr/>
          </p:nvSpPr>
          <p:spPr>
            <a:xfrm>
              <a:off x="5397993" y="1995243"/>
              <a:ext cx="39543" cy="34133"/>
            </a:xfrm>
            <a:custGeom>
              <a:rect b="b" l="l" r="r" t="t"/>
              <a:pathLst>
                <a:path extrusionOk="0" h="3205" w="3713">
                  <a:moveTo>
                    <a:pt x="1990" y="0"/>
                  </a:moveTo>
                  <a:cubicBezTo>
                    <a:pt x="830" y="0"/>
                    <a:pt x="1" y="2812"/>
                    <a:pt x="1274" y="3159"/>
                  </a:cubicBezTo>
                  <a:cubicBezTo>
                    <a:pt x="1378" y="3190"/>
                    <a:pt x="1479" y="3204"/>
                    <a:pt x="1577" y="3204"/>
                  </a:cubicBezTo>
                  <a:cubicBezTo>
                    <a:pt x="2922" y="3204"/>
                    <a:pt x="3712" y="497"/>
                    <a:pt x="2219" y="37"/>
                  </a:cubicBezTo>
                  <a:cubicBezTo>
                    <a:pt x="2142" y="12"/>
                    <a:pt x="2065"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6" name="Google Shape;286;p16"/>
            <p:cNvSpPr/>
            <p:nvPr/>
          </p:nvSpPr>
          <p:spPr>
            <a:xfrm>
              <a:off x="5306563" y="1762423"/>
              <a:ext cx="351216" cy="313344"/>
            </a:xfrm>
            <a:custGeom>
              <a:rect b="b" l="l" r="r" t="t"/>
              <a:pathLst>
                <a:path extrusionOk="0" h="29422" w="32978">
                  <a:moveTo>
                    <a:pt x="9252" y="0"/>
                  </a:moveTo>
                  <a:cubicBezTo>
                    <a:pt x="9236" y="0"/>
                    <a:pt x="9219" y="1"/>
                    <a:pt x="9202" y="2"/>
                  </a:cubicBezTo>
                  <a:cubicBezTo>
                    <a:pt x="8216" y="43"/>
                    <a:pt x="6860" y="3083"/>
                    <a:pt x="6860" y="3083"/>
                  </a:cubicBezTo>
                  <a:cubicBezTo>
                    <a:pt x="6860" y="3083"/>
                    <a:pt x="5384" y="716"/>
                    <a:pt x="4348" y="716"/>
                  </a:cubicBezTo>
                  <a:cubicBezTo>
                    <a:pt x="4186" y="716"/>
                    <a:pt x="4036" y="773"/>
                    <a:pt x="3903" y="906"/>
                  </a:cubicBezTo>
                  <a:cubicBezTo>
                    <a:pt x="2999" y="1892"/>
                    <a:pt x="0" y="7068"/>
                    <a:pt x="4313" y="10560"/>
                  </a:cubicBezTo>
                  <a:cubicBezTo>
                    <a:pt x="6409" y="12256"/>
                    <a:pt x="9279" y="12692"/>
                    <a:pt x="11677" y="12692"/>
                  </a:cubicBezTo>
                  <a:cubicBezTo>
                    <a:pt x="14216" y="12692"/>
                    <a:pt x="16226" y="12203"/>
                    <a:pt x="16227" y="12203"/>
                  </a:cubicBezTo>
                  <a:lnTo>
                    <a:pt x="16227" y="12203"/>
                  </a:lnTo>
                  <a:cubicBezTo>
                    <a:pt x="15487" y="17502"/>
                    <a:pt x="21690" y="20830"/>
                    <a:pt x="21690" y="20830"/>
                  </a:cubicBezTo>
                  <a:cubicBezTo>
                    <a:pt x="21690" y="20830"/>
                    <a:pt x="20047" y="28019"/>
                    <a:pt x="23826" y="29375"/>
                  </a:cubicBezTo>
                  <a:cubicBezTo>
                    <a:pt x="23919" y="29406"/>
                    <a:pt x="24018" y="29421"/>
                    <a:pt x="24123" y="29421"/>
                  </a:cubicBezTo>
                  <a:cubicBezTo>
                    <a:pt x="26756" y="29421"/>
                    <a:pt x="32978" y="19833"/>
                    <a:pt x="32741" y="17502"/>
                  </a:cubicBezTo>
                  <a:cubicBezTo>
                    <a:pt x="32453" y="14997"/>
                    <a:pt x="29660" y="13271"/>
                    <a:pt x="29660" y="13271"/>
                  </a:cubicBezTo>
                  <a:cubicBezTo>
                    <a:pt x="29660" y="13271"/>
                    <a:pt x="28838" y="6575"/>
                    <a:pt x="23128" y="4398"/>
                  </a:cubicBezTo>
                  <a:cubicBezTo>
                    <a:pt x="17418" y="2262"/>
                    <a:pt x="10393" y="2180"/>
                    <a:pt x="10393" y="2180"/>
                  </a:cubicBezTo>
                  <a:cubicBezTo>
                    <a:pt x="10393" y="2180"/>
                    <a:pt x="10156" y="0"/>
                    <a:pt x="92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7" name="Google Shape;287;p16"/>
            <p:cNvSpPr/>
            <p:nvPr/>
          </p:nvSpPr>
          <p:spPr>
            <a:xfrm>
              <a:off x="5525268" y="1973648"/>
              <a:ext cx="77894" cy="107672"/>
            </a:xfrm>
            <a:custGeom>
              <a:rect b="b" l="l" r="r" t="t"/>
              <a:pathLst>
                <a:path extrusionOk="0" h="10110" w="7314">
                  <a:moveTo>
                    <a:pt x="4475" y="0"/>
                  </a:moveTo>
                  <a:cubicBezTo>
                    <a:pt x="2280" y="0"/>
                    <a:pt x="124" y="4671"/>
                    <a:pt x="124" y="4671"/>
                  </a:cubicBezTo>
                  <a:lnTo>
                    <a:pt x="1" y="8862"/>
                  </a:lnTo>
                  <a:cubicBezTo>
                    <a:pt x="1" y="8862"/>
                    <a:pt x="778" y="10110"/>
                    <a:pt x="2172" y="10110"/>
                  </a:cubicBezTo>
                  <a:cubicBezTo>
                    <a:pt x="2619" y="10110"/>
                    <a:pt x="3129" y="9981"/>
                    <a:pt x="3698" y="9642"/>
                  </a:cubicBezTo>
                  <a:cubicBezTo>
                    <a:pt x="6081" y="8204"/>
                    <a:pt x="7313" y="851"/>
                    <a:pt x="4930" y="71"/>
                  </a:cubicBezTo>
                  <a:cubicBezTo>
                    <a:pt x="4779" y="23"/>
                    <a:pt x="4627" y="0"/>
                    <a:pt x="4475"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8" name="Google Shape;288;p16"/>
            <p:cNvSpPr/>
            <p:nvPr/>
          </p:nvSpPr>
          <p:spPr>
            <a:xfrm>
              <a:off x="5535332" y="1997142"/>
              <a:ext cx="38510" cy="69960"/>
            </a:xfrm>
            <a:custGeom>
              <a:rect b="b" l="l" r="r" t="t"/>
              <a:pathLst>
                <a:path extrusionOk="0" h="6569" w="3616">
                  <a:moveTo>
                    <a:pt x="3575" y="1"/>
                  </a:moveTo>
                  <a:cubicBezTo>
                    <a:pt x="1151" y="658"/>
                    <a:pt x="1" y="4150"/>
                    <a:pt x="453" y="6368"/>
                  </a:cubicBezTo>
                  <a:lnTo>
                    <a:pt x="453" y="6409"/>
                  </a:lnTo>
                  <a:cubicBezTo>
                    <a:pt x="409" y="6518"/>
                    <a:pt x="480" y="6569"/>
                    <a:pt x="563" y="6569"/>
                  </a:cubicBezTo>
                  <a:cubicBezTo>
                    <a:pt x="637" y="6569"/>
                    <a:pt x="721" y="6528"/>
                    <a:pt x="740" y="6450"/>
                  </a:cubicBezTo>
                  <a:cubicBezTo>
                    <a:pt x="904" y="5957"/>
                    <a:pt x="1069" y="5382"/>
                    <a:pt x="1315" y="4930"/>
                  </a:cubicBezTo>
                  <a:cubicBezTo>
                    <a:pt x="1726" y="4273"/>
                    <a:pt x="2178" y="4068"/>
                    <a:pt x="2958" y="4068"/>
                  </a:cubicBezTo>
                  <a:cubicBezTo>
                    <a:pt x="2999" y="4068"/>
                    <a:pt x="3082" y="3944"/>
                    <a:pt x="2999" y="3944"/>
                  </a:cubicBezTo>
                  <a:cubicBezTo>
                    <a:pt x="2741" y="3821"/>
                    <a:pt x="2500" y="3765"/>
                    <a:pt x="2280" y="3765"/>
                  </a:cubicBezTo>
                  <a:cubicBezTo>
                    <a:pt x="1694" y="3765"/>
                    <a:pt x="1244" y="4158"/>
                    <a:pt x="945" y="4725"/>
                  </a:cubicBezTo>
                  <a:cubicBezTo>
                    <a:pt x="1315" y="2917"/>
                    <a:pt x="1931" y="1069"/>
                    <a:pt x="3575" y="42"/>
                  </a:cubicBezTo>
                  <a:cubicBezTo>
                    <a:pt x="3616" y="42"/>
                    <a:pt x="3616" y="1"/>
                    <a:pt x="3575"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89" name="Google Shape;289;p16"/>
            <p:cNvSpPr/>
            <p:nvPr/>
          </p:nvSpPr>
          <p:spPr>
            <a:xfrm>
              <a:off x="5382242" y="2762820"/>
              <a:ext cx="26657" cy="126660"/>
            </a:xfrm>
            <a:custGeom>
              <a:rect b="b" l="l" r="r" t="t"/>
              <a:pathLst>
                <a:path extrusionOk="0" h="11893" w="2503">
                  <a:moveTo>
                    <a:pt x="2493" y="0"/>
                  </a:moveTo>
                  <a:cubicBezTo>
                    <a:pt x="2489" y="0"/>
                    <a:pt x="2479" y="5"/>
                    <a:pt x="2466" y="19"/>
                  </a:cubicBezTo>
                  <a:cubicBezTo>
                    <a:pt x="2493" y="19"/>
                    <a:pt x="2502" y="0"/>
                    <a:pt x="2493" y="0"/>
                  </a:cubicBezTo>
                  <a:close/>
                  <a:moveTo>
                    <a:pt x="2466" y="19"/>
                  </a:moveTo>
                  <a:lnTo>
                    <a:pt x="2466" y="19"/>
                  </a:lnTo>
                  <a:cubicBezTo>
                    <a:pt x="1315" y="2073"/>
                    <a:pt x="1" y="7372"/>
                    <a:pt x="905" y="11768"/>
                  </a:cubicBezTo>
                  <a:cubicBezTo>
                    <a:pt x="905" y="11847"/>
                    <a:pt x="956" y="11893"/>
                    <a:pt x="992" y="11893"/>
                  </a:cubicBezTo>
                  <a:cubicBezTo>
                    <a:pt x="1012" y="11893"/>
                    <a:pt x="1028" y="11879"/>
                    <a:pt x="1028" y="11850"/>
                  </a:cubicBezTo>
                  <a:cubicBezTo>
                    <a:pt x="1069" y="6715"/>
                    <a:pt x="2014" y="2032"/>
                    <a:pt x="2466"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0" name="Google Shape;290;p16"/>
            <p:cNvSpPr/>
            <p:nvPr/>
          </p:nvSpPr>
          <p:spPr>
            <a:xfrm>
              <a:off x="5438687" y="2780755"/>
              <a:ext cx="20863" cy="127310"/>
            </a:xfrm>
            <a:custGeom>
              <a:rect b="b" l="l" r="r" t="t"/>
              <a:pathLst>
                <a:path extrusionOk="0" h="11954" w="1959">
                  <a:moveTo>
                    <a:pt x="1940" y="1"/>
                  </a:moveTo>
                  <a:cubicBezTo>
                    <a:pt x="1936" y="1"/>
                    <a:pt x="1931" y="5"/>
                    <a:pt x="1931" y="19"/>
                  </a:cubicBezTo>
                  <a:cubicBezTo>
                    <a:pt x="1958" y="19"/>
                    <a:pt x="1949" y="1"/>
                    <a:pt x="1940" y="1"/>
                  </a:cubicBezTo>
                  <a:close/>
                  <a:moveTo>
                    <a:pt x="1931" y="19"/>
                  </a:moveTo>
                  <a:cubicBezTo>
                    <a:pt x="1150" y="1868"/>
                    <a:pt x="0" y="7413"/>
                    <a:pt x="1109" y="11850"/>
                  </a:cubicBezTo>
                  <a:cubicBezTo>
                    <a:pt x="1109" y="11902"/>
                    <a:pt x="1159" y="11954"/>
                    <a:pt x="1195" y="11954"/>
                  </a:cubicBezTo>
                  <a:cubicBezTo>
                    <a:pt x="1216" y="11954"/>
                    <a:pt x="1233" y="11936"/>
                    <a:pt x="1233" y="11891"/>
                  </a:cubicBezTo>
                  <a:cubicBezTo>
                    <a:pt x="945" y="6551"/>
                    <a:pt x="1561" y="2032"/>
                    <a:pt x="193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1" name="Google Shape;291;p16"/>
            <p:cNvSpPr/>
            <p:nvPr/>
          </p:nvSpPr>
          <p:spPr>
            <a:xfrm>
              <a:off x="3378924" y="1782679"/>
              <a:ext cx="726703" cy="689854"/>
            </a:xfrm>
            <a:custGeom>
              <a:rect b="b" l="l" r="r" t="t"/>
              <a:pathLst>
                <a:path extrusionOk="0" h="64775" w="68235">
                  <a:moveTo>
                    <a:pt x="46518" y="0"/>
                  </a:moveTo>
                  <a:cubicBezTo>
                    <a:pt x="41587" y="0"/>
                    <a:pt x="36888" y="2625"/>
                    <a:pt x="34959" y="5741"/>
                  </a:cubicBezTo>
                  <a:cubicBezTo>
                    <a:pt x="32043" y="10424"/>
                    <a:pt x="31550" y="16669"/>
                    <a:pt x="29414" y="19750"/>
                  </a:cubicBezTo>
                  <a:cubicBezTo>
                    <a:pt x="25018" y="26158"/>
                    <a:pt x="15570" y="25953"/>
                    <a:pt x="8011" y="32156"/>
                  </a:cubicBezTo>
                  <a:cubicBezTo>
                    <a:pt x="165" y="38605"/>
                    <a:pt x="0" y="53066"/>
                    <a:pt x="10886" y="60994"/>
                  </a:cubicBezTo>
                  <a:cubicBezTo>
                    <a:pt x="14367" y="63510"/>
                    <a:pt x="19226" y="64775"/>
                    <a:pt x="24592" y="64775"/>
                  </a:cubicBezTo>
                  <a:cubicBezTo>
                    <a:pt x="34998" y="64775"/>
                    <a:pt x="47311" y="60017"/>
                    <a:pt x="55171" y="50395"/>
                  </a:cubicBezTo>
                  <a:cubicBezTo>
                    <a:pt x="68234" y="34333"/>
                    <a:pt x="66591" y="15436"/>
                    <a:pt x="55869" y="4057"/>
                  </a:cubicBezTo>
                  <a:cubicBezTo>
                    <a:pt x="53139" y="1147"/>
                    <a:pt x="49778" y="0"/>
                    <a:pt x="465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2" name="Google Shape;292;p16"/>
            <p:cNvSpPr/>
            <p:nvPr/>
          </p:nvSpPr>
          <p:spPr>
            <a:xfrm>
              <a:off x="3621733" y="1937882"/>
              <a:ext cx="456331" cy="546302"/>
            </a:xfrm>
            <a:custGeom>
              <a:rect b="b" l="l" r="r" t="t"/>
              <a:pathLst>
                <a:path extrusionOk="0" h="51296" w="42848">
                  <a:moveTo>
                    <a:pt x="39602" y="0"/>
                  </a:moveTo>
                  <a:lnTo>
                    <a:pt x="39602" y="0"/>
                  </a:lnTo>
                  <a:cubicBezTo>
                    <a:pt x="41697" y="5998"/>
                    <a:pt x="42354" y="12530"/>
                    <a:pt x="41286" y="18733"/>
                  </a:cubicBezTo>
                  <a:cubicBezTo>
                    <a:pt x="40711" y="21855"/>
                    <a:pt x="39766" y="24895"/>
                    <a:pt x="38369" y="27730"/>
                  </a:cubicBezTo>
                  <a:cubicBezTo>
                    <a:pt x="36973" y="30523"/>
                    <a:pt x="35247" y="33193"/>
                    <a:pt x="33234" y="35617"/>
                  </a:cubicBezTo>
                  <a:cubicBezTo>
                    <a:pt x="31180" y="38041"/>
                    <a:pt x="28962" y="40341"/>
                    <a:pt x="26497" y="42313"/>
                  </a:cubicBezTo>
                  <a:cubicBezTo>
                    <a:pt x="24033" y="44285"/>
                    <a:pt x="21321" y="45928"/>
                    <a:pt x="18446" y="47284"/>
                  </a:cubicBezTo>
                  <a:cubicBezTo>
                    <a:pt x="15570" y="48598"/>
                    <a:pt x="12530" y="49625"/>
                    <a:pt x="9449" y="50324"/>
                  </a:cubicBezTo>
                  <a:cubicBezTo>
                    <a:pt x="6897" y="50868"/>
                    <a:pt x="4288" y="51187"/>
                    <a:pt x="1646" y="51187"/>
                  </a:cubicBezTo>
                  <a:cubicBezTo>
                    <a:pt x="1099" y="51187"/>
                    <a:pt x="550" y="51173"/>
                    <a:pt x="1" y="51145"/>
                  </a:cubicBezTo>
                  <a:lnTo>
                    <a:pt x="1" y="51145"/>
                  </a:lnTo>
                  <a:cubicBezTo>
                    <a:pt x="1046" y="51246"/>
                    <a:pt x="2095" y="51296"/>
                    <a:pt x="3143" y="51296"/>
                  </a:cubicBezTo>
                  <a:cubicBezTo>
                    <a:pt x="8483" y="51296"/>
                    <a:pt x="13823" y="50022"/>
                    <a:pt x="18733" y="47859"/>
                  </a:cubicBezTo>
                  <a:cubicBezTo>
                    <a:pt x="24608" y="45230"/>
                    <a:pt x="29784" y="41081"/>
                    <a:pt x="33851" y="36151"/>
                  </a:cubicBezTo>
                  <a:cubicBezTo>
                    <a:pt x="37918" y="31221"/>
                    <a:pt x="40875" y="25183"/>
                    <a:pt x="41861" y="18815"/>
                  </a:cubicBezTo>
                  <a:cubicBezTo>
                    <a:pt x="42847" y="12448"/>
                    <a:pt x="42026" y="5875"/>
                    <a:pt x="39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3" name="Google Shape;293;p16"/>
            <p:cNvSpPr/>
            <p:nvPr/>
          </p:nvSpPr>
          <p:spPr>
            <a:xfrm>
              <a:off x="3531175" y="2662018"/>
              <a:ext cx="477759" cy="525094"/>
            </a:xfrm>
            <a:custGeom>
              <a:rect b="b" l="l" r="r" t="t"/>
              <a:pathLst>
                <a:path extrusionOk="0" h="49831" w="44860">
                  <a:moveTo>
                    <a:pt x="0" y="1"/>
                  </a:moveTo>
                  <a:lnTo>
                    <a:pt x="0" y="83"/>
                  </a:lnTo>
                  <a:cubicBezTo>
                    <a:pt x="0" y="165"/>
                    <a:pt x="41" y="288"/>
                    <a:pt x="82" y="412"/>
                  </a:cubicBezTo>
                  <a:cubicBezTo>
                    <a:pt x="123" y="494"/>
                    <a:pt x="123" y="494"/>
                    <a:pt x="123" y="535"/>
                  </a:cubicBezTo>
                  <a:cubicBezTo>
                    <a:pt x="288" y="1028"/>
                    <a:pt x="493" y="1849"/>
                    <a:pt x="822" y="2958"/>
                  </a:cubicBezTo>
                  <a:cubicBezTo>
                    <a:pt x="863" y="3000"/>
                    <a:pt x="863" y="3000"/>
                    <a:pt x="863" y="3041"/>
                  </a:cubicBezTo>
                  <a:cubicBezTo>
                    <a:pt x="904" y="3205"/>
                    <a:pt x="945" y="3451"/>
                    <a:pt x="1027" y="3657"/>
                  </a:cubicBezTo>
                  <a:cubicBezTo>
                    <a:pt x="1150" y="4068"/>
                    <a:pt x="1274" y="4520"/>
                    <a:pt x="1438" y="5054"/>
                  </a:cubicBezTo>
                  <a:lnTo>
                    <a:pt x="1438" y="5095"/>
                  </a:lnTo>
                  <a:cubicBezTo>
                    <a:pt x="1684" y="6040"/>
                    <a:pt x="1972" y="7108"/>
                    <a:pt x="2301" y="8299"/>
                  </a:cubicBezTo>
                  <a:cubicBezTo>
                    <a:pt x="2465" y="8710"/>
                    <a:pt x="2547" y="9121"/>
                    <a:pt x="2670" y="9572"/>
                  </a:cubicBezTo>
                  <a:cubicBezTo>
                    <a:pt x="2794" y="10065"/>
                    <a:pt x="2958" y="10682"/>
                    <a:pt x="3122" y="11257"/>
                  </a:cubicBezTo>
                  <a:cubicBezTo>
                    <a:pt x="3328" y="11996"/>
                    <a:pt x="3533" y="12694"/>
                    <a:pt x="3738" y="13475"/>
                  </a:cubicBezTo>
                  <a:cubicBezTo>
                    <a:pt x="3779" y="13557"/>
                    <a:pt x="3779" y="13680"/>
                    <a:pt x="3821" y="13763"/>
                  </a:cubicBezTo>
                  <a:cubicBezTo>
                    <a:pt x="3821" y="13845"/>
                    <a:pt x="3903" y="13927"/>
                    <a:pt x="3903" y="13968"/>
                  </a:cubicBezTo>
                  <a:lnTo>
                    <a:pt x="3903" y="14050"/>
                  </a:lnTo>
                  <a:cubicBezTo>
                    <a:pt x="3985" y="14338"/>
                    <a:pt x="4026" y="14707"/>
                    <a:pt x="4149" y="14995"/>
                  </a:cubicBezTo>
                  <a:cubicBezTo>
                    <a:pt x="4355" y="15734"/>
                    <a:pt x="4560" y="16433"/>
                    <a:pt x="4765" y="17213"/>
                  </a:cubicBezTo>
                  <a:cubicBezTo>
                    <a:pt x="5217" y="18898"/>
                    <a:pt x="5669" y="20705"/>
                    <a:pt x="6203" y="22554"/>
                  </a:cubicBezTo>
                  <a:cubicBezTo>
                    <a:pt x="6409" y="23334"/>
                    <a:pt x="6614" y="24156"/>
                    <a:pt x="6819" y="24936"/>
                  </a:cubicBezTo>
                  <a:cubicBezTo>
                    <a:pt x="6902" y="25265"/>
                    <a:pt x="7025" y="25676"/>
                    <a:pt x="7107" y="26087"/>
                  </a:cubicBezTo>
                  <a:cubicBezTo>
                    <a:pt x="7518" y="27689"/>
                    <a:pt x="8011" y="29332"/>
                    <a:pt x="8422" y="30975"/>
                  </a:cubicBezTo>
                  <a:cubicBezTo>
                    <a:pt x="9038" y="33563"/>
                    <a:pt x="9695" y="36110"/>
                    <a:pt x="10352" y="38739"/>
                  </a:cubicBezTo>
                  <a:cubicBezTo>
                    <a:pt x="10476" y="39191"/>
                    <a:pt x="10599" y="39725"/>
                    <a:pt x="10722" y="40218"/>
                  </a:cubicBezTo>
                  <a:cubicBezTo>
                    <a:pt x="10804" y="40670"/>
                    <a:pt x="10968" y="41204"/>
                    <a:pt x="11092" y="41697"/>
                  </a:cubicBezTo>
                  <a:cubicBezTo>
                    <a:pt x="11174" y="42190"/>
                    <a:pt x="11338" y="42683"/>
                    <a:pt x="11420" y="43217"/>
                  </a:cubicBezTo>
                  <a:cubicBezTo>
                    <a:pt x="11544" y="43710"/>
                    <a:pt x="11708" y="44162"/>
                    <a:pt x="11790" y="44696"/>
                  </a:cubicBezTo>
                  <a:cubicBezTo>
                    <a:pt x="11954" y="45394"/>
                    <a:pt x="12160" y="46175"/>
                    <a:pt x="12324" y="46914"/>
                  </a:cubicBezTo>
                  <a:cubicBezTo>
                    <a:pt x="12324" y="46996"/>
                    <a:pt x="12365" y="47038"/>
                    <a:pt x="12365" y="47161"/>
                  </a:cubicBezTo>
                  <a:cubicBezTo>
                    <a:pt x="12406" y="47530"/>
                    <a:pt x="12530" y="47818"/>
                    <a:pt x="12571" y="48147"/>
                  </a:cubicBezTo>
                  <a:cubicBezTo>
                    <a:pt x="12735" y="48681"/>
                    <a:pt x="12817" y="49256"/>
                    <a:pt x="12981" y="49831"/>
                  </a:cubicBezTo>
                  <a:lnTo>
                    <a:pt x="44860" y="49831"/>
                  </a:lnTo>
                  <a:cubicBezTo>
                    <a:pt x="41902" y="32824"/>
                    <a:pt x="38081" y="11709"/>
                    <a:pt x="36561" y="3616"/>
                  </a:cubicBezTo>
                  <a:cubicBezTo>
                    <a:pt x="36356" y="2466"/>
                    <a:pt x="36151" y="1562"/>
                    <a:pt x="36027" y="946"/>
                  </a:cubicBezTo>
                  <a:lnTo>
                    <a:pt x="35863"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4" name="Google Shape;294;p16"/>
            <p:cNvSpPr/>
            <p:nvPr/>
          </p:nvSpPr>
          <p:spPr>
            <a:xfrm>
              <a:off x="3531613" y="2655192"/>
              <a:ext cx="352196" cy="532457"/>
            </a:xfrm>
            <a:custGeom>
              <a:rect b="b" l="l" r="r" t="t"/>
              <a:pathLst>
                <a:path extrusionOk="0" h="49996" w="33070">
                  <a:moveTo>
                    <a:pt x="33070" y="1"/>
                  </a:moveTo>
                  <a:lnTo>
                    <a:pt x="33020" y="165"/>
                  </a:lnTo>
                  <a:lnTo>
                    <a:pt x="33070" y="165"/>
                  </a:lnTo>
                  <a:lnTo>
                    <a:pt x="33070" y="1"/>
                  </a:lnTo>
                  <a:close/>
                  <a:moveTo>
                    <a:pt x="0" y="165"/>
                  </a:moveTo>
                  <a:lnTo>
                    <a:pt x="0" y="206"/>
                  </a:lnTo>
                  <a:cubicBezTo>
                    <a:pt x="41" y="288"/>
                    <a:pt x="41" y="411"/>
                    <a:pt x="82" y="576"/>
                  </a:cubicBezTo>
                  <a:cubicBezTo>
                    <a:pt x="165" y="617"/>
                    <a:pt x="165" y="617"/>
                    <a:pt x="165" y="658"/>
                  </a:cubicBezTo>
                  <a:cubicBezTo>
                    <a:pt x="288" y="1192"/>
                    <a:pt x="493" y="2013"/>
                    <a:pt x="822" y="3082"/>
                  </a:cubicBezTo>
                  <a:cubicBezTo>
                    <a:pt x="863" y="3123"/>
                    <a:pt x="863" y="3123"/>
                    <a:pt x="863" y="3164"/>
                  </a:cubicBezTo>
                  <a:lnTo>
                    <a:pt x="1027" y="3780"/>
                  </a:lnTo>
                  <a:cubicBezTo>
                    <a:pt x="1150" y="4273"/>
                    <a:pt x="1274" y="4725"/>
                    <a:pt x="1438" y="5218"/>
                  </a:cubicBezTo>
                  <a:lnTo>
                    <a:pt x="1438" y="5300"/>
                  </a:lnTo>
                  <a:cubicBezTo>
                    <a:pt x="1684" y="6204"/>
                    <a:pt x="1972" y="7272"/>
                    <a:pt x="2301" y="8463"/>
                  </a:cubicBezTo>
                  <a:cubicBezTo>
                    <a:pt x="2465" y="8874"/>
                    <a:pt x="2547" y="9285"/>
                    <a:pt x="2670" y="9695"/>
                  </a:cubicBezTo>
                  <a:cubicBezTo>
                    <a:pt x="2835" y="10271"/>
                    <a:pt x="2958" y="10846"/>
                    <a:pt x="3122" y="11462"/>
                  </a:cubicBezTo>
                  <a:cubicBezTo>
                    <a:pt x="3328" y="12160"/>
                    <a:pt x="3533" y="12900"/>
                    <a:pt x="3738" y="13639"/>
                  </a:cubicBezTo>
                  <a:cubicBezTo>
                    <a:pt x="3780" y="13762"/>
                    <a:pt x="3780" y="13845"/>
                    <a:pt x="3862" y="13968"/>
                  </a:cubicBezTo>
                  <a:cubicBezTo>
                    <a:pt x="3862" y="14009"/>
                    <a:pt x="3903" y="14132"/>
                    <a:pt x="3903" y="14173"/>
                  </a:cubicBezTo>
                  <a:lnTo>
                    <a:pt x="3903" y="14214"/>
                  </a:lnTo>
                  <a:cubicBezTo>
                    <a:pt x="3985" y="14543"/>
                    <a:pt x="4026" y="14872"/>
                    <a:pt x="4149" y="15200"/>
                  </a:cubicBezTo>
                  <a:cubicBezTo>
                    <a:pt x="4355" y="15899"/>
                    <a:pt x="4560" y="16638"/>
                    <a:pt x="4765" y="17419"/>
                  </a:cubicBezTo>
                  <a:cubicBezTo>
                    <a:pt x="5217" y="19103"/>
                    <a:pt x="5751" y="20910"/>
                    <a:pt x="6203" y="22759"/>
                  </a:cubicBezTo>
                  <a:cubicBezTo>
                    <a:pt x="6409" y="23498"/>
                    <a:pt x="6614" y="24320"/>
                    <a:pt x="6819" y="25101"/>
                  </a:cubicBezTo>
                  <a:cubicBezTo>
                    <a:pt x="6902" y="25470"/>
                    <a:pt x="7025" y="25881"/>
                    <a:pt x="7107" y="26292"/>
                  </a:cubicBezTo>
                  <a:cubicBezTo>
                    <a:pt x="7600" y="27894"/>
                    <a:pt x="8011" y="29537"/>
                    <a:pt x="8422" y="31180"/>
                  </a:cubicBezTo>
                  <a:cubicBezTo>
                    <a:pt x="9038" y="33727"/>
                    <a:pt x="9695" y="36315"/>
                    <a:pt x="10352" y="38903"/>
                  </a:cubicBezTo>
                  <a:cubicBezTo>
                    <a:pt x="10476" y="39396"/>
                    <a:pt x="10599" y="39889"/>
                    <a:pt x="10722" y="40423"/>
                  </a:cubicBezTo>
                  <a:cubicBezTo>
                    <a:pt x="10804" y="40875"/>
                    <a:pt x="10969" y="41368"/>
                    <a:pt x="11092" y="41902"/>
                  </a:cubicBezTo>
                  <a:cubicBezTo>
                    <a:pt x="11174" y="42354"/>
                    <a:pt x="11338" y="42888"/>
                    <a:pt x="11462" y="43381"/>
                  </a:cubicBezTo>
                  <a:cubicBezTo>
                    <a:pt x="11544" y="43915"/>
                    <a:pt x="11708" y="44367"/>
                    <a:pt x="11790" y="44860"/>
                  </a:cubicBezTo>
                  <a:cubicBezTo>
                    <a:pt x="11955" y="45600"/>
                    <a:pt x="12160" y="46380"/>
                    <a:pt x="12324" y="47078"/>
                  </a:cubicBezTo>
                  <a:cubicBezTo>
                    <a:pt x="12324" y="47202"/>
                    <a:pt x="12365" y="47243"/>
                    <a:pt x="12365" y="47325"/>
                  </a:cubicBezTo>
                  <a:cubicBezTo>
                    <a:pt x="12406" y="47695"/>
                    <a:pt x="12489" y="48023"/>
                    <a:pt x="12571" y="48311"/>
                  </a:cubicBezTo>
                  <a:cubicBezTo>
                    <a:pt x="12735" y="48886"/>
                    <a:pt x="12817" y="49461"/>
                    <a:pt x="12982" y="49995"/>
                  </a:cubicBezTo>
                  <a:lnTo>
                    <a:pt x="18240" y="49995"/>
                  </a:lnTo>
                  <a:lnTo>
                    <a:pt x="26908" y="20705"/>
                  </a:lnTo>
                  <a:lnTo>
                    <a:pt x="27524" y="18651"/>
                  </a:lnTo>
                  <a:lnTo>
                    <a:pt x="29208" y="12982"/>
                  </a:lnTo>
                  <a:lnTo>
                    <a:pt x="29290" y="12612"/>
                  </a:lnTo>
                  <a:lnTo>
                    <a:pt x="31344" y="5711"/>
                  </a:lnTo>
                  <a:lnTo>
                    <a:pt x="31509" y="5218"/>
                  </a:lnTo>
                  <a:lnTo>
                    <a:pt x="33020" y="165"/>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5" name="Google Shape;295;p16"/>
            <p:cNvSpPr/>
            <p:nvPr/>
          </p:nvSpPr>
          <p:spPr>
            <a:xfrm>
              <a:off x="3356175" y="2662825"/>
              <a:ext cx="556952" cy="525128"/>
            </a:xfrm>
            <a:custGeom>
              <a:rect b="b" l="l" r="r" t="t"/>
              <a:pathLst>
                <a:path extrusionOk="0" h="50036" w="52296">
                  <a:moveTo>
                    <a:pt x="7723" y="0"/>
                  </a:moveTo>
                  <a:cubicBezTo>
                    <a:pt x="7723" y="0"/>
                    <a:pt x="6778" y="1849"/>
                    <a:pt x="5751" y="4930"/>
                  </a:cubicBezTo>
                  <a:cubicBezTo>
                    <a:pt x="5587" y="5423"/>
                    <a:pt x="5423" y="5875"/>
                    <a:pt x="5258" y="6368"/>
                  </a:cubicBezTo>
                  <a:cubicBezTo>
                    <a:pt x="5053" y="6984"/>
                    <a:pt x="4930" y="7682"/>
                    <a:pt x="4724" y="8381"/>
                  </a:cubicBezTo>
                  <a:cubicBezTo>
                    <a:pt x="4724" y="8545"/>
                    <a:pt x="4642" y="8709"/>
                    <a:pt x="4601" y="8833"/>
                  </a:cubicBezTo>
                  <a:cubicBezTo>
                    <a:pt x="4437" y="9408"/>
                    <a:pt x="4355" y="10024"/>
                    <a:pt x="4190" y="10640"/>
                  </a:cubicBezTo>
                  <a:cubicBezTo>
                    <a:pt x="3081" y="15734"/>
                    <a:pt x="2465" y="22143"/>
                    <a:pt x="3985" y="28633"/>
                  </a:cubicBezTo>
                  <a:cubicBezTo>
                    <a:pt x="3985" y="28633"/>
                    <a:pt x="2095" y="38903"/>
                    <a:pt x="0" y="50036"/>
                  </a:cubicBezTo>
                  <a:lnTo>
                    <a:pt x="32700" y="50036"/>
                  </a:lnTo>
                  <a:cubicBezTo>
                    <a:pt x="35041" y="36110"/>
                    <a:pt x="37178" y="23293"/>
                    <a:pt x="37178" y="23293"/>
                  </a:cubicBezTo>
                  <a:lnTo>
                    <a:pt x="43340" y="20746"/>
                  </a:lnTo>
                  <a:cubicBezTo>
                    <a:pt x="44079" y="20253"/>
                    <a:pt x="44901" y="19267"/>
                    <a:pt x="45722" y="17993"/>
                  </a:cubicBezTo>
                  <a:cubicBezTo>
                    <a:pt x="46544" y="16720"/>
                    <a:pt x="47324" y="15159"/>
                    <a:pt x="48064" y="13516"/>
                  </a:cubicBezTo>
                  <a:cubicBezTo>
                    <a:pt x="48146" y="13310"/>
                    <a:pt x="48187" y="13146"/>
                    <a:pt x="48310" y="12941"/>
                  </a:cubicBezTo>
                  <a:cubicBezTo>
                    <a:pt x="49173" y="11010"/>
                    <a:pt x="49953" y="8915"/>
                    <a:pt x="50570" y="6902"/>
                  </a:cubicBezTo>
                  <a:cubicBezTo>
                    <a:pt x="50734" y="6450"/>
                    <a:pt x="50857" y="5998"/>
                    <a:pt x="50980" y="5546"/>
                  </a:cubicBezTo>
                  <a:cubicBezTo>
                    <a:pt x="51597" y="3533"/>
                    <a:pt x="52049" y="1767"/>
                    <a:pt x="52254" y="534"/>
                  </a:cubicBezTo>
                  <a:cubicBezTo>
                    <a:pt x="52254" y="370"/>
                    <a:pt x="52295" y="206"/>
                    <a:pt x="52295" y="82"/>
                  </a:cubicBezTo>
                  <a:lnTo>
                    <a:pt x="5229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6" name="Google Shape;296;p16"/>
            <p:cNvSpPr/>
            <p:nvPr/>
          </p:nvSpPr>
          <p:spPr>
            <a:xfrm>
              <a:off x="3737488" y="2138560"/>
              <a:ext cx="809858" cy="344666"/>
            </a:xfrm>
            <a:custGeom>
              <a:rect b="b" l="l" r="r" t="t"/>
              <a:pathLst>
                <a:path extrusionOk="0" h="32363" w="76043">
                  <a:moveTo>
                    <a:pt x="57016" y="1"/>
                  </a:moveTo>
                  <a:cubicBezTo>
                    <a:pt x="56662" y="1"/>
                    <a:pt x="56376" y="96"/>
                    <a:pt x="56174" y="301"/>
                  </a:cubicBezTo>
                  <a:cubicBezTo>
                    <a:pt x="50300" y="6216"/>
                    <a:pt x="42207" y="9585"/>
                    <a:pt x="40235" y="10489"/>
                  </a:cubicBezTo>
                  <a:cubicBezTo>
                    <a:pt x="40097" y="10547"/>
                    <a:pt x="39883" y="10574"/>
                    <a:pt x="39600" y="10574"/>
                  </a:cubicBezTo>
                  <a:cubicBezTo>
                    <a:pt x="35662" y="10574"/>
                    <a:pt x="18433" y="5254"/>
                    <a:pt x="8891" y="2149"/>
                  </a:cubicBezTo>
                  <a:cubicBezTo>
                    <a:pt x="7139" y="1576"/>
                    <a:pt x="5739" y="1321"/>
                    <a:pt x="4656" y="1321"/>
                  </a:cubicBezTo>
                  <a:cubicBezTo>
                    <a:pt x="1" y="1321"/>
                    <a:pt x="1193" y="6025"/>
                    <a:pt x="5358" y="10324"/>
                  </a:cubicBezTo>
                  <a:cubicBezTo>
                    <a:pt x="10438" y="15560"/>
                    <a:pt x="29173" y="32362"/>
                    <a:pt x="39584" y="32362"/>
                  </a:cubicBezTo>
                  <a:cubicBezTo>
                    <a:pt x="40201" y="32362"/>
                    <a:pt x="40790" y="32303"/>
                    <a:pt x="41344" y="32179"/>
                  </a:cubicBezTo>
                  <a:cubicBezTo>
                    <a:pt x="53422" y="29468"/>
                    <a:pt x="67266" y="23470"/>
                    <a:pt x="73346" y="17144"/>
                  </a:cubicBezTo>
                  <a:cubicBezTo>
                    <a:pt x="76042" y="14295"/>
                    <a:pt x="61359" y="1"/>
                    <a:pt x="57016"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 name="Google Shape;297;p16"/>
            <p:cNvSpPr/>
            <p:nvPr/>
          </p:nvSpPr>
          <p:spPr>
            <a:xfrm>
              <a:off x="4349298" y="2001238"/>
              <a:ext cx="355699" cy="346594"/>
            </a:xfrm>
            <a:custGeom>
              <a:rect b="b" l="l" r="r" t="t"/>
              <a:pathLst>
                <a:path extrusionOk="0" h="32544" w="33399">
                  <a:moveTo>
                    <a:pt x="18774" y="1"/>
                  </a:moveTo>
                  <a:cubicBezTo>
                    <a:pt x="16414" y="1"/>
                    <a:pt x="14259" y="5756"/>
                    <a:pt x="11955" y="8060"/>
                  </a:cubicBezTo>
                  <a:cubicBezTo>
                    <a:pt x="11380" y="8635"/>
                    <a:pt x="1" y="18371"/>
                    <a:pt x="1" y="18371"/>
                  </a:cubicBezTo>
                  <a:lnTo>
                    <a:pt x="13064" y="32544"/>
                  </a:lnTo>
                  <a:cubicBezTo>
                    <a:pt x="15077" y="31311"/>
                    <a:pt x="24074" y="23424"/>
                    <a:pt x="26087" y="21041"/>
                  </a:cubicBezTo>
                  <a:cubicBezTo>
                    <a:pt x="28059" y="18741"/>
                    <a:pt x="33399" y="11593"/>
                    <a:pt x="31756" y="9867"/>
                  </a:cubicBezTo>
                  <a:cubicBezTo>
                    <a:pt x="31255" y="9329"/>
                    <a:pt x="30750" y="9141"/>
                    <a:pt x="30290" y="9141"/>
                  </a:cubicBezTo>
                  <a:cubicBezTo>
                    <a:pt x="29242" y="9141"/>
                    <a:pt x="28428" y="10114"/>
                    <a:pt x="28428" y="10114"/>
                  </a:cubicBezTo>
                  <a:cubicBezTo>
                    <a:pt x="28428" y="10114"/>
                    <a:pt x="30441" y="6458"/>
                    <a:pt x="28387" y="5143"/>
                  </a:cubicBezTo>
                  <a:cubicBezTo>
                    <a:pt x="28125" y="4975"/>
                    <a:pt x="27836" y="4905"/>
                    <a:pt x="27536" y="4905"/>
                  </a:cubicBezTo>
                  <a:cubicBezTo>
                    <a:pt x="25996" y="4905"/>
                    <a:pt x="24156" y="6745"/>
                    <a:pt x="24156" y="6745"/>
                  </a:cubicBezTo>
                  <a:cubicBezTo>
                    <a:pt x="24156" y="6745"/>
                    <a:pt x="26128" y="2596"/>
                    <a:pt x="23951" y="1569"/>
                  </a:cubicBezTo>
                  <a:cubicBezTo>
                    <a:pt x="23732" y="1467"/>
                    <a:pt x="23511" y="1421"/>
                    <a:pt x="23291" y="1421"/>
                  </a:cubicBezTo>
                  <a:cubicBezTo>
                    <a:pt x="21572" y="1421"/>
                    <a:pt x="19925" y="4198"/>
                    <a:pt x="19925" y="4198"/>
                  </a:cubicBezTo>
                  <a:cubicBezTo>
                    <a:pt x="19925" y="4198"/>
                    <a:pt x="21198" y="542"/>
                    <a:pt x="19144" y="49"/>
                  </a:cubicBezTo>
                  <a:cubicBezTo>
                    <a:pt x="19020" y="17"/>
                    <a:pt x="18897" y="1"/>
                    <a:pt x="1877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8" name="Google Shape;298;p16"/>
            <p:cNvSpPr/>
            <p:nvPr/>
          </p:nvSpPr>
          <p:spPr>
            <a:xfrm>
              <a:off x="4284994" y="2000749"/>
              <a:ext cx="420888" cy="365902"/>
            </a:xfrm>
            <a:custGeom>
              <a:rect b="b" l="l" r="r" t="t"/>
              <a:pathLst>
                <a:path extrusionOk="0" h="34357" w="39520">
                  <a:moveTo>
                    <a:pt x="24833" y="0"/>
                  </a:moveTo>
                  <a:cubicBezTo>
                    <a:pt x="22481" y="0"/>
                    <a:pt x="20332" y="5767"/>
                    <a:pt x="18034" y="8065"/>
                  </a:cubicBezTo>
                  <a:cubicBezTo>
                    <a:pt x="17829" y="8270"/>
                    <a:pt x="15980" y="9872"/>
                    <a:pt x="13762" y="11762"/>
                  </a:cubicBezTo>
                  <a:cubicBezTo>
                    <a:pt x="16309" y="7859"/>
                    <a:pt x="17418" y="2231"/>
                    <a:pt x="15076" y="2149"/>
                  </a:cubicBezTo>
                  <a:cubicBezTo>
                    <a:pt x="15062" y="2149"/>
                    <a:pt x="15047" y="2148"/>
                    <a:pt x="15032" y="2148"/>
                  </a:cubicBezTo>
                  <a:cubicBezTo>
                    <a:pt x="12643" y="2148"/>
                    <a:pt x="8493" y="8735"/>
                    <a:pt x="6737" y="10817"/>
                  </a:cubicBezTo>
                  <a:cubicBezTo>
                    <a:pt x="5012" y="12994"/>
                    <a:pt x="0" y="16733"/>
                    <a:pt x="0" y="16733"/>
                  </a:cubicBezTo>
                  <a:lnTo>
                    <a:pt x="16679" y="34356"/>
                  </a:lnTo>
                  <a:cubicBezTo>
                    <a:pt x="21485" y="32261"/>
                    <a:pt x="30112" y="23470"/>
                    <a:pt x="32166" y="21087"/>
                  </a:cubicBezTo>
                  <a:cubicBezTo>
                    <a:pt x="34138" y="18746"/>
                    <a:pt x="39519" y="11639"/>
                    <a:pt x="37876" y="9913"/>
                  </a:cubicBezTo>
                  <a:cubicBezTo>
                    <a:pt x="37372" y="9383"/>
                    <a:pt x="36859" y="9199"/>
                    <a:pt x="36391" y="9199"/>
                  </a:cubicBezTo>
                  <a:cubicBezTo>
                    <a:pt x="35408" y="9199"/>
                    <a:pt x="34619" y="10007"/>
                    <a:pt x="34507" y="10119"/>
                  </a:cubicBezTo>
                  <a:cubicBezTo>
                    <a:pt x="34672" y="9790"/>
                    <a:pt x="36438" y="6422"/>
                    <a:pt x="34466" y="5189"/>
                  </a:cubicBezTo>
                  <a:cubicBezTo>
                    <a:pt x="34204" y="5021"/>
                    <a:pt x="33916" y="4951"/>
                    <a:pt x="33618" y="4951"/>
                  </a:cubicBezTo>
                  <a:cubicBezTo>
                    <a:pt x="32087" y="4951"/>
                    <a:pt x="30276" y="6791"/>
                    <a:pt x="30276" y="6791"/>
                  </a:cubicBezTo>
                  <a:cubicBezTo>
                    <a:pt x="30276" y="6791"/>
                    <a:pt x="32207" y="2642"/>
                    <a:pt x="30071" y="1574"/>
                  </a:cubicBezTo>
                  <a:cubicBezTo>
                    <a:pt x="29842" y="1472"/>
                    <a:pt x="29614" y="1426"/>
                    <a:pt x="29387" y="1426"/>
                  </a:cubicBezTo>
                  <a:cubicBezTo>
                    <a:pt x="27618" y="1426"/>
                    <a:pt x="26004" y="4203"/>
                    <a:pt x="26004" y="4203"/>
                  </a:cubicBezTo>
                  <a:cubicBezTo>
                    <a:pt x="26004" y="4203"/>
                    <a:pt x="27277" y="588"/>
                    <a:pt x="25223" y="54"/>
                  </a:cubicBezTo>
                  <a:cubicBezTo>
                    <a:pt x="25093" y="18"/>
                    <a:pt x="24963" y="0"/>
                    <a:pt x="2483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9" name="Google Shape;299;p16"/>
            <p:cNvSpPr/>
            <p:nvPr/>
          </p:nvSpPr>
          <p:spPr>
            <a:xfrm>
              <a:off x="4486353" y="2042486"/>
              <a:ext cx="78033" cy="101952"/>
            </a:xfrm>
            <a:custGeom>
              <a:rect b="b" l="l" r="r" t="t"/>
              <a:pathLst>
                <a:path extrusionOk="0" h="9573" w="7327">
                  <a:moveTo>
                    <a:pt x="7182" y="1"/>
                  </a:moveTo>
                  <a:cubicBezTo>
                    <a:pt x="7128" y="1"/>
                    <a:pt x="7064" y="37"/>
                    <a:pt x="7015" y="120"/>
                  </a:cubicBezTo>
                  <a:cubicBezTo>
                    <a:pt x="4878" y="4639"/>
                    <a:pt x="3851" y="6446"/>
                    <a:pt x="31" y="9445"/>
                  </a:cubicBezTo>
                  <a:cubicBezTo>
                    <a:pt x="1" y="9475"/>
                    <a:pt x="15" y="9572"/>
                    <a:pt x="74" y="9572"/>
                  </a:cubicBezTo>
                  <a:cubicBezTo>
                    <a:pt x="95" y="9572"/>
                    <a:pt x="122" y="9560"/>
                    <a:pt x="154" y="9527"/>
                  </a:cubicBezTo>
                  <a:cubicBezTo>
                    <a:pt x="4139" y="6980"/>
                    <a:pt x="5495" y="4926"/>
                    <a:pt x="7302" y="202"/>
                  </a:cubicBezTo>
                  <a:cubicBezTo>
                    <a:pt x="7327" y="80"/>
                    <a:pt x="7264" y="1"/>
                    <a:pt x="7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 name="Google Shape;300;p16"/>
            <p:cNvSpPr/>
            <p:nvPr/>
          </p:nvSpPr>
          <p:spPr>
            <a:xfrm>
              <a:off x="4525258" y="2071635"/>
              <a:ext cx="83975" cy="107001"/>
            </a:xfrm>
            <a:custGeom>
              <a:rect b="b" l="l" r="r" t="t"/>
              <a:pathLst>
                <a:path extrusionOk="0" h="10047" w="7885">
                  <a:moveTo>
                    <a:pt x="7799" y="0"/>
                  </a:moveTo>
                  <a:cubicBezTo>
                    <a:pt x="7753" y="0"/>
                    <a:pt x="7689" y="43"/>
                    <a:pt x="7634" y="135"/>
                  </a:cubicBezTo>
                  <a:cubicBezTo>
                    <a:pt x="5498" y="4736"/>
                    <a:pt x="3813" y="6544"/>
                    <a:pt x="34" y="9912"/>
                  </a:cubicBezTo>
                  <a:cubicBezTo>
                    <a:pt x="1" y="9979"/>
                    <a:pt x="22" y="10046"/>
                    <a:pt x="98" y="10046"/>
                  </a:cubicBezTo>
                  <a:cubicBezTo>
                    <a:pt x="115" y="10046"/>
                    <a:pt x="135" y="10043"/>
                    <a:pt x="157" y="10036"/>
                  </a:cubicBezTo>
                  <a:cubicBezTo>
                    <a:pt x="4101" y="6996"/>
                    <a:pt x="6319" y="5106"/>
                    <a:pt x="7839" y="176"/>
                  </a:cubicBezTo>
                  <a:cubicBezTo>
                    <a:pt x="7884" y="63"/>
                    <a:pt x="7855"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1" name="Google Shape;301;p16"/>
            <p:cNvSpPr/>
            <p:nvPr/>
          </p:nvSpPr>
          <p:spPr>
            <a:xfrm>
              <a:off x="4562021" y="2108974"/>
              <a:ext cx="90088" cy="102432"/>
            </a:xfrm>
            <a:custGeom>
              <a:rect b="b" l="l" r="r" t="t"/>
              <a:pathLst>
                <a:path extrusionOk="0" h="9618" w="8459">
                  <a:moveTo>
                    <a:pt x="8412" y="0"/>
                  </a:moveTo>
                  <a:cubicBezTo>
                    <a:pt x="8378" y="0"/>
                    <a:pt x="8322" y="53"/>
                    <a:pt x="8249" y="162"/>
                  </a:cubicBezTo>
                  <a:cubicBezTo>
                    <a:pt x="5825" y="4476"/>
                    <a:pt x="4141" y="6612"/>
                    <a:pt x="74" y="9446"/>
                  </a:cubicBezTo>
                  <a:cubicBezTo>
                    <a:pt x="1" y="9483"/>
                    <a:pt x="58" y="9617"/>
                    <a:pt x="158" y="9617"/>
                  </a:cubicBezTo>
                  <a:cubicBezTo>
                    <a:pt x="171" y="9617"/>
                    <a:pt x="184" y="9615"/>
                    <a:pt x="197" y="9611"/>
                  </a:cubicBezTo>
                  <a:cubicBezTo>
                    <a:pt x="4593" y="7146"/>
                    <a:pt x="6770" y="4476"/>
                    <a:pt x="8413" y="244"/>
                  </a:cubicBezTo>
                  <a:cubicBezTo>
                    <a:pt x="8459" y="84"/>
                    <a:pt x="8454" y="0"/>
                    <a:pt x="84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2" name="Google Shape;302;p16"/>
            <p:cNvSpPr/>
            <p:nvPr/>
          </p:nvSpPr>
          <p:spPr>
            <a:xfrm>
              <a:off x="4417639" y="2139220"/>
              <a:ext cx="43676" cy="107128"/>
            </a:xfrm>
            <a:custGeom>
              <a:rect b="b" l="l" r="r" t="t"/>
              <a:pathLst>
                <a:path extrusionOk="0" h="10059" w="4101">
                  <a:moveTo>
                    <a:pt x="288" y="1"/>
                  </a:moveTo>
                  <a:cubicBezTo>
                    <a:pt x="90" y="1"/>
                    <a:pt x="1" y="172"/>
                    <a:pt x="280" y="567"/>
                  </a:cubicBezTo>
                  <a:cubicBezTo>
                    <a:pt x="2129" y="3114"/>
                    <a:pt x="3484" y="7017"/>
                    <a:pt x="2293" y="9934"/>
                  </a:cubicBezTo>
                  <a:cubicBezTo>
                    <a:pt x="2266" y="10013"/>
                    <a:pt x="2325" y="10059"/>
                    <a:pt x="2371" y="10059"/>
                  </a:cubicBezTo>
                  <a:cubicBezTo>
                    <a:pt x="2395" y="10059"/>
                    <a:pt x="2416" y="10045"/>
                    <a:pt x="2416" y="10016"/>
                  </a:cubicBezTo>
                  <a:cubicBezTo>
                    <a:pt x="4100" y="7058"/>
                    <a:pt x="2621" y="2498"/>
                    <a:pt x="814" y="280"/>
                  </a:cubicBezTo>
                  <a:cubicBezTo>
                    <a:pt x="653" y="102"/>
                    <a:pt x="439" y="1"/>
                    <a:pt x="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3" name="Google Shape;303;p16"/>
            <p:cNvSpPr/>
            <p:nvPr/>
          </p:nvSpPr>
          <p:spPr>
            <a:xfrm>
              <a:off x="3711875" y="2137654"/>
              <a:ext cx="752497" cy="354187"/>
            </a:xfrm>
            <a:custGeom>
              <a:rect b="b" l="l" r="r" t="t"/>
              <a:pathLst>
                <a:path extrusionOk="0" h="33257" w="70657">
                  <a:moveTo>
                    <a:pt x="7318" y="0"/>
                  </a:moveTo>
                  <a:cubicBezTo>
                    <a:pt x="1" y="0"/>
                    <a:pt x="1501" y="6665"/>
                    <a:pt x="7969" y="12628"/>
                  </a:cubicBezTo>
                  <a:cubicBezTo>
                    <a:pt x="16349" y="20351"/>
                    <a:pt x="32822" y="32962"/>
                    <a:pt x="42188" y="33250"/>
                  </a:cubicBezTo>
                  <a:cubicBezTo>
                    <a:pt x="42321" y="33255"/>
                    <a:pt x="42455" y="33257"/>
                    <a:pt x="42591" y="33257"/>
                  </a:cubicBezTo>
                  <a:cubicBezTo>
                    <a:pt x="52015" y="33257"/>
                    <a:pt x="70657" y="22199"/>
                    <a:pt x="70657" y="22199"/>
                  </a:cubicBezTo>
                  <a:lnTo>
                    <a:pt x="55334" y="3015"/>
                  </a:lnTo>
                  <a:cubicBezTo>
                    <a:pt x="55334" y="3015"/>
                    <a:pt x="43257" y="9793"/>
                    <a:pt x="42230" y="9875"/>
                  </a:cubicBezTo>
                  <a:cubicBezTo>
                    <a:pt x="42200" y="9879"/>
                    <a:pt x="42164" y="9881"/>
                    <a:pt x="42122" y="9881"/>
                  </a:cubicBezTo>
                  <a:cubicBezTo>
                    <a:pt x="40765" y="9881"/>
                    <a:pt x="32927" y="7926"/>
                    <a:pt x="16472" y="2029"/>
                  </a:cubicBezTo>
                  <a:cubicBezTo>
                    <a:pt x="12545" y="609"/>
                    <a:pt x="9529" y="0"/>
                    <a:pt x="731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 name="Google Shape;304;p16"/>
            <p:cNvSpPr/>
            <p:nvPr/>
          </p:nvSpPr>
          <p:spPr>
            <a:xfrm>
              <a:off x="3711832" y="2138272"/>
              <a:ext cx="752103" cy="354389"/>
            </a:xfrm>
            <a:custGeom>
              <a:rect b="b" l="l" r="r" t="t"/>
              <a:pathLst>
                <a:path extrusionOk="0" h="33276" w="70620">
                  <a:moveTo>
                    <a:pt x="7315" y="0"/>
                  </a:moveTo>
                  <a:cubicBezTo>
                    <a:pt x="1" y="0"/>
                    <a:pt x="1492" y="6645"/>
                    <a:pt x="7932" y="12611"/>
                  </a:cubicBezTo>
                  <a:cubicBezTo>
                    <a:pt x="11465" y="15897"/>
                    <a:pt x="28882" y="32494"/>
                    <a:pt x="42110" y="33233"/>
                  </a:cubicBezTo>
                  <a:cubicBezTo>
                    <a:pt x="42557" y="33262"/>
                    <a:pt x="43038" y="33276"/>
                    <a:pt x="43549" y="33276"/>
                  </a:cubicBezTo>
                  <a:cubicBezTo>
                    <a:pt x="49618" y="33276"/>
                    <a:pt x="59871" y="31287"/>
                    <a:pt x="65896" y="28180"/>
                  </a:cubicBezTo>
                  <a:cubicBezTo>
                    <a:pt x="69429" y="26332"/>
                    <a:pt x="70620" y="22224"/>
                    <a:pt x="70620" y="22224"/>
                  </a:cubicBezTo>
                  <a:lnTo>
                    <a:pt x="55256" y="2998"/>
                  </a:lnTo>
                  <a:cubicBezTo>
                    <a:pt x="55256" y="2998"/>
                    <a:pt x="55005" y="2980"/>
                    <a:pt x="54591" y="2980"/>
                  </a:cubicBezTo>
                  <a:cubicBezTo>
                    <a:pt x="53486" y="2980"/>
                    <a:pt x="51215" y="3110"/>
                    <a:pt x="49423" y="4066"/>
                  </a:cubicBezTo>
                  <a:cubicBezTo>
                    <a:pt x="45849" y="6038"/>
                    <a:pt x="42726" y="9817"/>
                    <a:pt x="42151" y="9900"/>
                  </a:cubicBezTo>
                  <a:cubicBezTo>
                    <a:pt x="42131" y="9901"/>
                    <a:pt x="42109" y="9902"/>
                    <a:pt x="42083" y="9902"/>
                  </a:cubicBezTo>
                  <a:cubicBezTo>
                    <a:pt x="40871" y="9902"/>
                    <a:pt x="32964" y="8004"/>
                    <a:pt x="16435" y="2012"/>
                  </a:cubicBezTo>
                  <a:cubicBezTo>
                    <a:pt x="12525" y="604"/>
                    <a:pt x="9520" y="0"/>
                    <a:pt x="731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5" name="Google Shape;305;p16"/>
            <p:cNvSpPr/>
            <p:nvPr/>
          </p:nvSpPr>
          <p:spPr>
            <a:xfrm>
              <a:off x="4264535" y="2203280"/>
              <a:ext cx="150761" cy="189730"/>
            </a:xfrm>
            <a:custGeom>
              <a:rect b="b" l="l" r="r" t="t"/>
              <a:pathLst>
                <a:path extrusionOk="0" h="17815" w="14156">
                  <a:moveTo>
                    <a:pt x="95" y="1"/>
                  </a:moveTo>
                  <a:cubicBezTo>
                    <a:pt x="39" y="1"/>
                    <a:pt x="1" y="47"/>
                    <a:pt x="31" y="139"/>
                  </a:cubicBezTo>
                  <a:cubicBezTo>
                    <a:pt x="2085" y="3303"/>
                    <a:pt x="4468" y="6301"/>
                    <a:pt x="6810" y="9259"/>
                  </a:cubicBezTo>
                  <a:cubicBezTo>
                    <a:pt x="8001" y="10779"/>
                    <a:pt x="9192" y="12258"/>
                    <a:pt x="10342" y="13696"/>
                  </a:cubicBezTo>
                  <a:cubicBezTo>
                    <a:pt x="11534" y="15051"/>
                    <a:pt x="12684" y="16571"/>
                    <a:pt x="13958" y="17804"/>
                  </a:cubicBezTo>
                  <a:cubicBezTo>
                    <a:pt x="13973" y="17811"/>
                    <a:pt x="13989" y="17815"/>
                    <a:pt x="14006" y="17815"/>
                  </a:cubicBezTo>
                  <a:cubicBezTo>
                    <a:pt x="14079" y="17815"/>
                    <a:pt x="14155" y="17748"/>
                    <a:pt x="14122" y="17681"/>
                  </a:cubicBezTo>
                  <a:cubicBezTo>
                    <a:pt x="13136" y="16120"/>
                    <a:pt x="11904" y="14600"/>
                    <a:pt x="10712" y="13121"/>
                  </a:cubicBezTo>
                  <a:cubicBezTo>
                    <a:pt x="9603" y="11642"/>
                    <a:pt x="8453" y="10204"/>
                    <a:pt x="7261" y="8766"/>
                  </a:cubicBezTo>
                  <a:cubicBezTo>
                    <a:pt x="4961" y="5850"/>
                    <a:pt x="2661" y="2810"/>
                    <a:pt x="155" y="16"/>
                  </a:cubicBezTo>
                  <a:cubicBezTo>
                    <a:pt x="134" y="6"/>
                    <a:pt x="114" y="1"/>
                    <a:pt x="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6" name="Google Shape;306;p16"/>
            <p:cNvSpPr/>
            <p:nvPr/>
          </p:nvSpPr>
          <p:spPr>
            <a:xfrm>
              <a:off x="3742483" y="2199946"/>
              <a:ext cx="506642" cy="292811"/>
            </a:xfrm>
            <a:custGeom>
              <a:rect b="b" l="l" r="r" t="t"/>
              <a:pathLst>
                <a:path extrusionOk="0" h="27494" w="47572">
                  <a:moveTo>
                    <a:pt x="1" y="0"/>
                  </a:moveTo>
                  <a:cubicBezTo>
                    <a:pt x="781" y="2096"/>
                    <a:pt x="2589" y="4519"/>
                    <a:pt x="5054" y="6820"/>
                  </a:cubicBezTo>
                  <a:cubicBezTo>
                    <a:pt x="8587" y="10106"/>
                    <a:pt x="26004" y="26703"/>
                    <a:pt x="39232" y="27442"/>
                  </a:cubicBezTo>
                  <a:cubicBezTo>
                    <a:pt x="39692" y="27477"/>
                    <a:pt x="40186" y="27493"/>
                    <a:pt x="40711" y="27493"/>
                  </a:cubicBezTo>
                  <a:cubicBezTo>
                    <a:pt x="42670" y="27493"/>
                    <a:pt x="45044" y="27264"/>
                    <a:pt x="47572" y="26908"/>
                  </a:cubicBezTo>
                  <a:lnTo>
                    <a:pt x="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7" name="Google Shape;307;p16"/>
            <p:cNvSpPr/>
            <p:nvPr/>
          </p:nvSpPr>
          <p:spPr>
            <a:xfrm>
              <a:off x="3406922" y="2128133"/>
              <a:ext cx="554322" cy="575973"/>
            </a:xfrm>
            <a:custGeom>
              <a:rect b="b" l="l" r="r" t="t"/>
              <a:pathLst>
                <a:path extrusionOk="0" h="54082" w="52049">
                  <a:moveTo>
                    <a:pt x="32798" y="0"/>
                  </a:moveTo>
                  <a:cubicBezTo>
                    <a:pt x="31200" y="0"/>
                    <a:pt x="29528" y="488"/>
                    <a:pt x="27935" y="1732"/>
                  </a:cubicBezTo>
                  <a:cubicBezTo>
                    <a:pt x="16391" y="10687"/>
                    <a:pt x="5505" y="31309"/>
                    <a:pt x="1644" y="42976"/>
                  </a:cubicBezTo>
                  <a:cubicBezTo>
                    <a:pt x="0" y="47947"/>
                    <a:pt x="1685" y="50905"/>
                    <a:pt x="1849" y="51192"/>
                  </a:cubicBezTo>
                  <a:cubicBezTo>
                    <a:pt x="1888" y="51232"/>
                    <a:pt x="44581" y="54082"/>
                    <a:pt x="48193" y="54082"/>
                  </a:cubicBezTo>
                  <a:cubicBezTo>
                    <a:pt x="48338" y="54082"/>
                    <a:pt x="48420" y="54077"/>
                    <a:pt x="48434" y="54068"/>
                  </a:cubicBezTo>
                  <a:cubicBezTo>
                    <a:pt x="48557" y="53904"/>
                    <a:pt x="52049" y="51110"/>
                    <a:pt x="51843" y="47249"/>
                  </a:cubicBezTo>
                  <a:cubicBezTo>
                    <a:pt x="51309" y="36444"/>
                    <a:pt x="45640" y="15370"/>
                    <a:pt x="40916" y="4731"/>
                  </a:cubicBezTo>
                  <a:cubicBezTo>
                    <a:pt x="40046" y="2816"/>
                    <a:pt x="36636" y="0"/>
                    <a:pt x="3279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8" name="Google Shape;308;p16"/>
            <p:cNvSpPr/>
            <p:nvPr/>
          </p:nvSpPr>
          <p:spPr>
            <a:xfrm>
              <a:off x="3329167" y="2160775"/>
              <a:ext cx="397596" cy="602513"/>
            </a:xfrm>
            <a:custGeom>
              <a:rect b="b" l="l" r="r" t="t"/>
              <a:pathLst>
                <a:path extrusionOk="0" h="56574" w="37333">
                  <a:moveTo>
                    <a:pt x="34294" y="1"/>
                  </a:moveTo>
                  <a:cubicBezTo>
                    <a:pt x="33242" y="1"/>
                    <a:pt x="31770" y="780"/>
                    <a:pt x="29772" y="2693"/>
                  </a:cubicBezTo>
                  <a:cubicBezTo>
                    <a:pt x="17982" y="13990"/>
                    <a:pt x="523" y="34735"/>
                    <a:pt x="153" y="47716"/>
                  </a:cubicBezTo>
                  <a:cubicBezTo>
                    <a:pt x="0" y="52898"/>
                    <a:pt x="4145" y="56573"/>
                    <a:pt x="8706" y="56573"/>
                  </a:cubicBezTo>
                  <a:cubicBezTo>
                    <a:pt x="11485" y="56573"/>
                    <a:pt x="14418" y="55209"/>
                    <a:pt x="16627" y="51989"/>
                  </a:cubicBezTo>
                  <a:cubicBezTo>
                    <a:pt x="21926" y="44266"/>
                    <a:pt x="33428" y="16742"/>
                    <a:pt x="35400" y="10950"/>
                  </a:cubicBezTo>
                  <a:cubicBezTo>
                    <a:pt x="36865" y="6495"/>
                    <a:pt x="37332" y="1"/>
                    <a:pt x="3429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9" name="Google Shape;309;p16"/>
            <p:cNvSpPr/>
            <p:nvPr/>
          </p:nvSpPr>
          <p:spPr>
            <a:xfrm>
              <a:off x="3313735" y="2605040"/>
              <a:ext cx="601139" cy="418055"/>
            </a:xfrm>
            <a:custGeom>
              <a:rect b="b" l="l" r="r" t="t"/>
              <a:pathLst>
                <a:path extrusionOk="0" h="39254" w="56445">
                  <a:moveTo>
                    <a:pt x="10440" y="0"/>
                  </a:moveTo>
                  <a:cubicBezTo>
                    <a:pt x="6976" y="0"/>
                    <a:pt x="4283" y="1006"/>
                    <a:pt x="3040" y="3537"/>
                  </a:cubicBezTo>
                  <a:cubicBezTo>
                    <a:pt x="0" y="9699"/>
                    <a:pt x="9079" y="18449"/>
                    <a:pt x="18815" y="25515"/>
                  </a:cubicBezTo>
                  <a:cubicBezTo>
                    <a:pt x="20294" y="26788"/>
                    <a:pt x="28633" y="34675"/>
                    <a:pt x="31632" y="36236"/>
                  </a:cubicBezTo>
                  <a:cubicBezTo>
                    <a:pt x="33950" y="37458"/>
                    <a:pt x="37248" y="39253"/>
                    <a:pt x="40031" y="39253"/>
                  </a:cubicBezTo>
                  <a:cubicBezTo>
                    <a:pt x="40898" y="39253"/>
                    <a:pt x="41714" y="39080"/>
                    <a:pt x="42436" y="38660"/>
                  </a:cubicBezTo>
                  <a:cubicBezTo>
                    <a:pt x="44202" y="37633"/>
                    <a:pt x="44778" y="35620"/>
                    <a:pt x="44778" y="35620"/>
                  </a:cubicBezTo>
                  <a:cubicBezTo>
                    <a:pt x="44778" y="35620"/>
                    <a:pt x="48228" y="35374"/>
                    <a:pt x="49091" y="33525"/>
                  </a:cubicBezTo>
                  <a:cubicBezTo>
                    <a:pt x="49913" y="31800"/>
                    <a:pt x="49461" y="29869"/>
                    <a:pt x="49461" y="29869"/>
                  </a:cubicBezTo>
                  <a:lnTo>
                    <a:pt x="49461" y="29869"/>
                  </a:lnTo>
                  <a:cubicBezTo>
                    <a:pt x="49461" y="29869"/>
                    <a:pt x="49564" y="29875"/>
                    <a:pt x="49739" y="29875"/>
                  </a:cubicBezTo>
                  <a:cubicBezTo>
                    <a:pt x="50560" y="29875"/>
                    <a:pt x="52952" y="29736"/>
                    <a:pt x="53528" y="28144"/>
                  </a:cubicBezTo>
                  <a:cubicBezTo>
                    <a:pt x="54144" y="26377"/>
                    <a:pt x="53322" y="24693"/>
                    <a:pt x="53322" y="24693"/>
                  </a:cubicBezTo>
                  <a:cubicBezTo>
                    <a:pt x="53322" y="24693"/>
                    <a:pt x="55705" y="24323"/>
                    <a:pt x="56075" y="21982"/>
                  </a:cubicBezTo>
                  <a:cubicBezTo>
                    <a:pt x="56444" y="19352"/>
                    <a:pt x="51761" y="14341"/>
                    <a:pt x="49009" y="12328"/>
                  </a:cubicBezTo>
                  <a:cubicBezTo>
                    <a:pt x="46421" y="10438"/>
                    <a:pt x="36521" y="7686"/>
                    <a:pt x="32413" y="6618"/>
                  </a:cubicBezTo>
                  <a:cubicBezTo>
                    <a:pt x="25185" y="3175"/>
                    <a:pt x="16594" y="0"/>
                    <a:pt x="1044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0" name="Google Shape;310;p16"/>
            <p:cNvSpPr/>
            <p:nvPr/>
          </p:nvSpPr>
          <p:spPr>
            <a:xfrm>
              <a:off x="3329923" y="2160775"/>
              <a:ext cx="396744" cy="744435"/>
            </a:xfrm>
            <a:custGeom>
              <a:rect b="b" l="l" r="r" t="t"/>
              <a:pathLst>
                <a:path extrusionOk="0" h="69900" w="37253">
                  <a:moveTo>
                    <a:pt x="34204" y="1"/>
                  </a:moveTo>
                  <a:cubicBezTo>
                    <a:pt x="33149" y="1"/>
                    <a:pt x="31668" y="780"/>
                    <a:pt x="29660" y="2693"/>
                  </a:cubicBezTo>
                  <a:cubicBezTo>
                    <a:pt x="17870" y="13990"/>
                    <a:pt x="452" y="34735"/>
                    <a:pt x="41" y="47716"/>
                  </a:cubicBezTo>
                  <a:cubicBezTo>
                    <a:pt x="0" y="49277"/>
                    <a:pt x="329" y="50715"/>
                    <a:pt x="945" y="51948"/>
                  </a:cubicBezTo>
                  <a:cubicBezTo>
                    <a:pt x="1274" y="52851"/>
                    <a:pt x="1685" y="53796"/>
                    <a:pt x="2178" y="54700"/>
                  </a:cubicBezTo>
                  <a:cubicBezTo>
                    <a:pt x="4273" y="58603"/>
                    <a:pt x="7313" y="64149"/>
                    <a:pt x="10311" y="67106"/>
                  </a:cubicBezTo>
                  <a:cubicBezTo>
                    <a:pt x="12571" y="69366"/>
                    <a:pt x="16104" y="69900"/>
                    <a:pt x="16104" y="69900"/>
                  </a:cubicBezTo>
                  <a:lnTo>
                    <a:pt x="31755" y="47716"/>
                  </a:lnTo>
                  <a:cubicBezTo>
                    <a:pt x="31755" y="47716"/>
                    <a:pt x="30194" y="44841"/>
                    <a:pt x="26209" y="43239"/>
                  </a:cubicBezTo>
                  <a:cubicBezTo>
                    <a:pt x="24977" y="42746"/>
                    <a:pt x="23457" y="42376"/>
                    <a:pt x="21855" y="42130"/>
                  </a:cubicBezTo>
                  <a:cubicBezTo>
                    <a:pt x="27319" y="30915"/>
                    <a:pt x="33768" y="15222"/>
                    <a:pt x="35206" y="10950"/>
                  </a:cubicBezTo>
                  <a:cubicBezTo>
                    <a:pt x="36762" y="6495"/>
                    <a:pt x="37253" y="1"/>
                    <a:pt x="3420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1" name="Google Shape;311;p16"/>
            <p:cNvSpPr/>
            <p:nvPr/>
          </p:nvSpPr>
          <p:spPr>
            <a:xfrm>
              <a:off x="3443676" y="2597202"/>
              <a:ext cx="225322" cy="77447"/>
            </a:xfrm>
            <a:custGeom>
              <a:rect b="b" l="l" r="r" t="t"/>
              <a:pathLst>
                <a:path extrusionOk="0" h="7272" w="21157">
                  <a:moveTo>
                    <a:pt x="0" y="0"/>
                  </a:moveTo>
                  <a:lnTo>
                    <a:pt x="0" y="0"/>
                  </a:lnTo>
                  <a:cubicBezTo>
                    <a:pt x="1890" y="329"/>
                    <a:pt x="3779" y="452"/>
                    <a:pt x="5669" y="740"/>
                  </a:cubicBezTo>
                  <a:cubicBezTo>
                    <a:pt x="7600" y="986"/>
                    <a:pt x="9490" y="1192"/>
                    <a:pt x="11379" y="1479"/>
                  </a:cubicBezTo>
                  <a:cubicBezTo>
                    <a:pt x="12365" y="1643"/>
                    <a:pt x="13269" y="1808"/>
                    <a:pt x="14214" y="2054"/>
                  </a:cubicBezTo>
                  <a:cubicBezTo>
                    <a:pt x="15118" y="2260"/>
                    <a:pt x="16062" y="2547"/>
                    <a:pt x="16884" y="2999"/>
                  </a:cubicBezTo>
                  <a:cubicBezTo>
                    <a:pt x="17706" y="3451"/>
                    <a:pt x="18527" y="3985"/>
                    <a:pt x="19226" y="4601"/>
                  </a:cubicBezTo>
                  <a:cubicBezTo>
                    <a:pt x="19938" y="5195"/>
                    <a:pt x="20575" y="5865"/>
                    <a:pt x="21098" y="6649"/>
                  </a:cubicBezTo>
                  <a:lnTo>
                    <a:pt x="21098" y="6649"/>
                  </a:lnTo>
                  <a:lnTo>
                    <a:pt x="21115" y="6614"/>
                  </a:lnTo>
                  <a:cubicBezTo>
                    <a:pt x="20212" y="4930"/>
                    <a:pt x="18692" y="3615"/>
                    <a:pt x="16966" y="2671"/>
                  </a:cubicBezTo>
                  <a:cubicBezTo>
                    <a:pt x="16145" y="2178"/>
                    <a:pt x="15200" y="1890"/>
                    <a:pt x="14255" y="1643"/>
                  </a:cubicBezTo>
                  <a:cubicBezTo>
                    <a:pt x="13351" y="1438"/>
                    <a:pt x="12365" y="1233"/>
                    <a:pt x="11420" y="1068"/>
                  </a:cubicBezTo>
                  <a:cubicBezTo>
                    <a:pt x="9531" y="822"/>
                    <a:pt x="7641" y="575"/>
                    <a:pt x="5751" y="411"/>
                  </a:cubicBezTo>
                  <a:lnTo>
                    <a:pt x="2876" y="206"/>
                  </a:lnTo>
                  <a:lnTo>
                    <a:pt x="0" y="0"/>
                  </a:lnTo>
                  <a:close/>
                  <a:moveTo>
                    <a:pt x="21098" y="6649"/>
                  </a:moveTo>
                  <a:lnTo>
                    <a:pt x="20787" y="7271"/>
                  </a:lnTo>
                  <a:lnTo>
                    <a:pt x="20787" y="7271"/>
                  </a:lnTo>
                  <a:lnTo>
                    <a:pt x="21156" y="6737"/>
                  </a:lnTo>
                  <a:cubicBezTo>
                    <a:pt x="21137" y="6708"/>
                    <a:pt x="21118" y="6678"/>
                    <a:pt x="21098" y="66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2" name="Google Shape;312;p16"/>
            <p:cNvSpPr/>
            <p:nvPr/>
          </p:nvSpPr>
          <p:spPr>
            <a:xfrm>
              <a:off x="3478671" y="2589757"/>
              <a:ext cx="46381" cy="14889"/>
            </a:xfrm>
            <a:custGeom>
              <a:rect b="b" l="l" r="r" t="t"/>
              <a:pathLst>
                <a:path extrusionOk="0" h="1398" w="4355">
                  <a:moveTo>
                    <a:pt x="1" y="1"/>
                  </a:moveTo>
                  <a:cubicBezTo>
                    <a:pt x="699" y="206"/>
                    <a:pt x="1438" y="453"/>
                    <a:pt x="2137" y="699"/>
                  </a:cubicBezTo>
                  <a:cubicBezTo>
                    <a:pt x="2876" y="987"/>
                    <a:pt x="3574" y="1192"/>
                    <a:pt x="4355" y="1398"/>
                  </a:cubicBezTo>
                  <a:cubicBezTo>
                    <a:pt x="3698" y="1028"/>
                    <a:pt x="2958" y="699"/>
                    <a:pt x="2260" y="453"/>
                  </a:cubicBezTo>
                  <a:cubicBezTo>
                    <a:pt x="1849" y="371"/>
                    <a:pt x="1479" y="247"/>
                    <a:pt x="1110" y="165"/>
                  </a:cubicBezTo>
                  <a:cubicBezTo>
                    <a:pt x="740" y="83"/>
                    <a:pt x="41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3" name="Google Shape;313;p16"/>
            <p:cNvSpPr/>
            <p:nvPr/>
          </p:nvSpPr>
          <p:spPr>
            <a:xfrm>
              <a:off x="3788736" y="2792906"/>
              <a:ext cx="93262" cy="75647"/>
            </a:xfrm>
            <a:custGeom>
              <a:rect b="b" l="l" r="r" t="t"/>
              <a:pathLst>
                <a:path extrusionOk="0" h="7103" w="8757">
                  <a:moveTo>
                    <a:pt x="96" y="1"/>
                  </a:moveTo>
                  <a:cubicBezTo>
                    <a:pt x="49" y="1"/>
                    <a:pt x="1" y="79"/>
                    <a:pt x="94" y="110"/>
                  </a:cubicBezTo>
                  <a:cubicBezTo>
                    <a:pt x="3134" y="2247"/>
                    <a:pt x="5681" y="4917"/>
                    <a:pt x="8598" y="7094"/>
                  </a:cubicBezTo>
                  <a:cubicBezTo>
                    <a:pt x="8609" y="7100"/>
                    <a:pt x="8621" y="7102"/>
                    <a:pt x="8632" y="7102"/>
                  </a:cubicBezTo>
                  <a:cubicBezTo>
                    <a:pt x="8701" y="7102"/>
                    <a:pt x="8757" y="7006"/>
                    <a:pt x="8721" y="6971"/>
                  </a:cubicBezTo>
                  <a:cubicBezTo>
                    <a:pt x="6298" y="4136"/>
                    <a:pt x="3175" y="2123"/>
                    <a:pt x="136" y="28"/>
                  </a:cubicBezTo>
                  <a:cubicBezTo>
                    <a:pt x="126"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4" name="Google Shape;314;p16"/>
            <p:cNvSpPr/>
            <p:nvPr/>
          </p:nvSpPr>
          <p:spPr>
            <a:xfrm>
              <a:off x="3742302" y="2863079"/>
              <a:ext cx="98630" cy="61387"/>
            </a:xfrm>
            <a:custGeom>
              <a:rect b="b" l="l" r="r" t="t"/>
              <a:pathLst>
                <a:path extrusionOk="0" h="5764" w="9261">
                  <a:moveTo>
                    <a:pt x="111" y="1"/>
                  </a:moveTo>
                  <a:cubicBezTo>
                    <a:pt x="62" y="1"/>
                    <a:pt x="0" y="61"/>
                    <a:pt x="100" y="94"/>
                  </a:cubicBezTo>
                  <a:cubicBezTo>
                    <a:pt x="1620" y="1039"/>
                    <a:pt x="3181" y="1943"/>
                    <a:pt x="4660" y="2929"/>
                  </a:cubicBezTo>
                  <a:cubicBezTo>
                    <a:pt x="5399" y="3463"/>
                    <a:pt x="6139" y="3915"/>
                    <a:pt x="6919" y="4408"/>
                  </a:cubicBezTo>
                  <a:cubicBezTo>
                    <a:pt x="7618" y="4860"/>
                    <a:pt x="8275" y="5435"/>
                    <a:pt x="9055" y="5763"/>
                  </a:cubicBezTo>
                  <a:cubicBezTo>
                    <a:pt x="9179" y="5763"/>
                    <a:pt x="9261" y="5599"/>
                    <a:pt x="9220" y="5558"/>
                  </a:cubicBezTo>
                  <a:cubicBezTo>
                    <a:pt x="8645" y="4942"/>
                    <a:pt x="7905" y="4490"/>
                    <a:pt x="7166" y="4079"/>
                  </a:cubicBezTo>
                  <a:cubicBezTo>
                    <a:pt x="6385" y="3586"/>
                    <a:pt x="5646" y="3093"/>
                    <a:pt x="4865" y="2641"/>
                  </a:cubicBezTo>
                  <a:cubicBezTo>
                    <a:pt x="3304" y="1696"/>
                    <a:pt x="1743" y="834"/>
                    <a:pt x="141" y="12"/>
                  </a:cubicBezTo>
                  <a:cubicBezTo>
                    <a:pt x="133" y="4"/>
                    <a:pt x="122"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5" name="Google Shape;315;p16"/>
            <p:cNvSpPr/>
            <p:nvPr/>
          </p:nvSpPr>
          <p:spPr>
            <a:xfrm>
              <a:off x="3699776" y="2930898"/>
              <a:ext cx="90206" cy="54336"/>
            </a:xfrm>
            <a:custGeom>
              <a:rect b="b" l="l" r="r" t="t"/>
              <a:pathLst>
                <a:path extrusionOk="0" h="5102" w="8470">
                  <a:moveTo>
                    <a:pt x="82" y="0"/>
                  </a:moveTo>
                  <a:cubicBezTo>
                    <a:pt x="42" y="0"/>
                    <a:pt x="1" y="60"/>
                    <a:pt x="67" y="94"/>
                  </a:cubicBezTo>
                  <a:cubicBezTo>
                    <a:pt x="1505" y="997"/>
                    <a:pt x="2902" y="1901"/>
                    <a:pt x="4298" y="2764"/>
                  </a:cubicBezTo>
                  <a:cubicBezTo>
                    <a:pt x="4997" y="3175"/>
                    <a:pt x="5654" y="3668"/>
                    <a:pt x="6393" y="4078"/>
                  </a:cubicBezTo>
                  <a:cubicBezTo>
                    <a:pt x="7010" y="4407"/>
                    <a:pt x="7667" y="4941"/>
                    <a:pt x="8406" y="5023"/>
                  </a:cubicBezTo>
                  <a:cubicBezTo>
                    <a:pt x="8425" y="5079"/>
                    <a:pt x="8443" y="5101"/>
                    <a:pt x="8454" y="5101"/>
                  </a:cubicBezTo>
                  <a:cubicBezTo>
                    <a:pt x="8468" y="5101"/>
                    <a:pt x="8470" y="5068"/>
                    <a:pt x="8447" y="5023"/>
                  </a:cubicBezTo>
                  <a:cubicBezTo>
                    <a:pt x="7996" y="4489"/>
                    <a:pt x="7174" y="4119"/>
                    <a:pt x="6558" y="3750"/>
                  </a:cubicBezTo>
                  <a:lnTo>
                    <a:pt x="4381" y="2517"/>
                  </a:lnTo>
                  <a:cubicBezTo>
                    <a:pt x="2943" y="1696"/>
                    <a:pt x="1546" y="874"/>
                    <a:pt x="108" y="11"/>
                  </a:cubicBezTo>
                  <a:cubicBezTo>
                    <a:pt x="100" y="4"/>
                    <a:pt x="91"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 name="Google Shape;316;p16"/>
            <p:cNvSpPr/>
            <p:nvPr/>
          </p:nvSpPr>
          <p:spPr>
            <a:xfrm>
              <a:off x="3731151" y="2000876"/>
              <a:ext cx="150474" cy="250733"/>
            </a:xfrm>
            <a:custGeom>
              <a:rect b="b" l="l" r="r" t="t"/>
              <a:pathLst>
                <a:path extrusionOk="0" h="23543" w="14129">
                  <a:moveTo>
                    <a:pt x="4844" y="1"/>
                  </a:moveTo>
                  <a:cubicBezTo>
                    <a:pt x="4844" y="1"/>
                    <a:pt x="4844" y="1"/>
                    <a:pt x="4844" y="1"/>
                  </a:cubicBezTo>
                  <a:lnTo>
                    <a:pt x="4844" y="1"/>
                  </a:lnTo>
                  <a:lnTo>
                    <a:pt x="4844" y="1"/>
                  </a:lnTo>
                  <a:cubicBezTo>
                    <a:pt x="4844" y="1"/>
                    <a:pt x="4844" y="1"/>
                    <a:pt x="4844" y="1"/>
                  </a:cubicBezTo>
                  <a:close/>
                  <a:moveTo>
                    <a:pt x="4844" y="1"/>
                  </a:moveTo>
                  <a:cubicBezTo>
                    <a:pt x="4822" y="99"/>
                    <a:pt x="1" y="13896"/>
                    <a:pt x="654" y="15447"/>
                  </a:cubicBezTo>
                  <a:cubicBezTo>
                    <a:pt x="1024" y="16310"/>
                    <a:pt x="4105" y="23088"/>
                    <a:pt x="8336" y="23540"/>
                  </a:cubicBezTo>
                  <a:cubicBezTo>
                    <a:pt x="8351" y="23542"/>
                    <a:pt x="8366" y="23543"/>
                    <a:pt x="8380" y="23543"/>
                  </a:cubicBezTo>
                  <a:cubicBezTo>
                    <a:pt x="9718" y="23543"/>
                    <a:pt x="10883" y="16269"/>
                    <a:pt x="10883" y="16269"/>
                  </a:cubicBezTo>
                  <a:lnTo>
                    <a:pt x="11088" y="15735"/>
                  </a:lnTo>
                  <a:lnTo>
                    <a:pt x="14128" y="8299"/>
                  </a:lnTo>
                  <a:lnTo>
                    <a:pt x="4844"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 name="Google Shape;317;p16"/>
            <p:cNvSpPr/>
            <p:nvPr/>
          </p:nvSpPr>
          <p:spPr>
            <a:xfrm>
              <a:off x="3769608" y="2000003"/>
              <a:ext cx="112453" cy="171955"/>
            </a:xfrm>
            <a:custGeom>
              <a:rect b="b" l="l" r="r" t="t"/>
              <a:pathLst>
                <a:path extrusionOk="0" h="16146" w="10559">
                  <a:moveTo>
                    <a:pt x="1274" y="1"/>
                  </a:moveTo>
                  <a:cubicBezTo>
                    <a:pt x="1274" y="83"/>
                    <a:pt x="699" y="1644"/>
                    <a:pt x="1" y="3821"/>
                  </a:cubicBezTo>
                  <a:cubicBezTo>
                    <a:pt x="42" y="4684"/>
                    <a:pt x="206" y="5670"/>
                    <a:pt x="412" y="6697"/>
                  </a:cubicBezTo>
                  <a:cubicBezTo>
                    <a:pt x="1644" y="13105"/>
                    <a:pt x="5013" y="15365"/>
                    <a:pt x="7395" y="16145"/>
                  </a:cubicBezTo>
                  <a:lnTo>
                    <a:pt x="7518" y="15776"/>
                  </a:lnTo>
                  <a:lnTo>
                    <a:pt x="10558" y="8340"/>
                  </a:lnTo>
                  <a:lnTo>
                    <a:pt x="127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8" name="Google Shape;318;p16"/>
            <p:cNvSpPr/>
            <p:nvPr/>
          </p:nvSpPr>
          <p:spPr>
            <a:xfrm>
              <a:off x="3758671" y="1785874"/>
              <a:ext cx="298828" cy="375817"/>
            </a:xfrm>
            <a:custGeom>
              <a:rect b="b" l="l" r="r" t="t"/>
              <a:pathLst>
                <a:path extrusionOk="0" h="35288" w="28059">
                  <a:moveTo>
                    <a:pt x="13302" y="0"/>
                  </a:moveTo>
                  <a:cubicBezTo>
                    <a:pt x="6853" y="0"/>
                    <a:pt x="1" y="4192"/>
                    <a:pt x="1" y="18587"/>
                  </a:cubicBezTo>
                  <a:cubicBezTo>
                    <a:pt x="1" y="33499"/>
                    <a:pt x="9778" y="34896"/>
                    <a:pt x="12736" y="35224"/>
                  </a:cubicBezTo>
                  <a:cubicBezTo>
                    <a:pt x="13063" y="35262"/>
                    <a:pt x="13451" y="35288"/>
                    <a:pt x="13885" y="35288"/>
                  </a:cubicBezTo>
                  <a:cubicBezTo>
                    <a:pt x="17707" y="35288"/>
                    <a:pt x="25137" y="33295"/>
                    <a:pt x="26538" y="19943"/>
                  </a:cubicBezTo>
                  <a:cubicBezTo>
                    <a:pt x="28058" y="5113"/>
                    <a:pt x="20664" y="388"/>
                    <a:pt x="14050" y="19"/>
                  </a:cubicBezTo>
                  <a:cubicBezTo>
                    <a:pt x="13802" y="6"/>
                    <a:pt x="13552" y="0"/>
                    <a:pt x="13302"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9" name="Google Shape;319;p16"/>
            <p:cNvSpPr/>
            <p:nvPr/>
          </p:nvSpPr>
          <p:spPr>
            <a:xfrm>
              <a:off x="3996240" y="1961056"/>
              <a:ext cx="31141" cy="19042"/>
            </a:xfrm>
            <a:custGeom>
              <a:rect b="b" l="l" r="r" t="t"/>
              <a:pathLst>
                <a:path extrusionOk="0" h="1788" w="2924">
                  <a:moveTo>
                    <a:pt x="911" y="0"/>
                  </a:moveTo>
                  <a:cubicBezTo>
                    <a:pt x="664" y="0"/>
                    <a:pt x="429" y="70"/>
                    <a:pt x="206" y="248"/>
                  </a:cubicBezTo>
                  <a:cubicBezTo>
                    <a:pt x="82" y="330"/>
                    <a:pt x="0" y="659"/>
                    <a:pt x="123" y="864"/>
                  </a:cubicBezTo>
                  <a:cubicBezTo>
                    <a:pt x="370" y="1152"/>
                    <a:pt x="699" y="1275"/>
                    <a:pt x="1027" y="1398"/>
                  </a:cubicBezTo>
                  <a:cubicBezTo>
                    <a:pt x="1397" y="1522"/>
                    <a:pt x="1643" y="1686"/>
                    <a:pt x="2013" y="1768"/>
                  </a:cubicBezTo>
                  <a:cubicBezTo>
                    <a:pt x="2061" y="1781"/>
                    <a:pt x="2110" y="1787"/>
                    <a:pt x="2158" y="1787"/>
                  </a:cubicBezTo>
                  <a:cubicBezTo>
                    <a:pt x="2561" y="1787"/>
                    <a:pt x="2923" y="1355"/>
                    <a:pt x="2629" y="988"/>
                  </a:cubicBezTo>
                  <a:cubicBezTo>
                    <a:pt x="2383" y="577"/>
                    <a:pt x="2013" y="289"/>
                    <a:pt x="1561" y="125"/>
                  </a:cubicBezTo>
                  <a:cubicBezTo>
                    <a:pt x="1336" y="50"/>
                    <a:pt x="1119" y="0"/>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0" name="Google Shape;320;p16"/>
            <p:cNvSpPr/>
            <p:nvPr/>
          </p:nvSpPr>
          <p:spPr>
            <a:xfrm>
              <a:off x="3906269" y="1939287"/>
              <a:ext cx="31790" cy="18318"/>
            </a:xfrm>
            <a:custGeom>
              <a:rect b="b" l="l" r="r" t="t"/>
              <a:pathLst>
                <a:path extrusionOk="0" h="1720" w="2985">
                  <a:moveTo>
                    <a:pt x="2039" y="0"/>
                  </a:moveTo>
                  <a:cubicBezTo>
                    <a:pt x="1878" y="0"/>
                    <a:pt x="1712" y="29"/>
                    <a:pt x="1547" y="74"/>
                  </a:cubicBezTo>
                  <a:cubicBezTo>
                    <a:pt x="1013" y="156"/>
                    <a:pt x="643" y="361"/>
                    <a:pt x="355" y="772"/>
                  </a:cubicBezTo>
                  <a:cubicBezTo>
                    <a:pt x="0" y="1246"/>
                    <a:pt x="366" y="1719"/>
                    <a:pt x="795" y="1719"/>
                  </a:cubicBezTo>
                  <a:cubicBezTo>
                    <a:pt x="813" y="1719"/>
                    <a:pt x="831" y="1719"/>
                    <a:pt x="848" y="1717"/>
                  </a:cubicBezTo>
                  <a:cubicBezTo>
                    <a:pt x="1218" y="1676"/>
                    <a:pt x="1547" y="1553"/>
                    <a:pt x="1834" y="1430"/>
                  </a:cubicBezTo>
                  <a:cubicBezTo>
                    <a:pt x="2204" y="1347"/>
                    <a:pt x="2574" y="1306"/>
                    <a:pt x="2820" y="978"/>
                  </a:cubicBezTo>
                  <a:cubicBezTo>
                    <a:pt x="2985" y="813"/>
                    <a:pt x="2902" y="485"/>
                    <a:pt x="2820" y="320"/>
                  </a:cubicBezTo>
                  <a:cubicBezTo>
                    <a:pt x="2586" y="86"/>
                    <a:pt x="2318" y="0"/>
                    <a:pt x="2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1" name="Google Shape;321;p16"/>
            <p:cNvSpPr/>
            <p:nvPr/>
          </p:nvSpPr>
          <p:spPr>
            <a:xfrm>
              <a:off x="3908303" y="2083137"/>
              <a:ext cx="20565" cy="12397"/>
            </a:xfrm>
            <a:custGeom>
              <a:rect b="b" l="l" r="r" t="t"/>
              <a:pathLst>
                <a:path extrusionOk="0" h="1164" w="1931">
                  <a:moveTo>
                    <a:pt x="0" y="0"/>
                  </a:moveTo>
                  <a:cubicBezTo>
                    <a:pt x="0" y="493"/>
                    <a:pt x="164" y="863"/>
                    <a:pt x="575" y="1109"/>
                  </a:cubicBezTo>
                  <a:cubicBezTo>
                    <a:pt x="707" y="1145"/>
                    <a:pt x="849" y="1164"/>
                    <a:pt x="993" y="1164"/>
                  </a:cubicBezTo>
                  <a:cubicBezTo>
                    <a:pt x="1341" y="1164"/>
                    <a:pt x="1698" y="1055"/>
                    <a:pt x="1931" y="822"/>
                  </a:cubicBezTo>
                  <a:cubicBezTo>
                    <a:pt x="1931" y="822"/>
                    <a:pt x="1931" y="781"/>
                    <a:pt x="1890" y="781"/>
                  </a:cubicBezTo>
                  <a:cubicBezTo>
                    <a:pt x="1700" y="804"/>
                    <a:pt x="1469" y="828"/>
                    <a:pt x="1245" y="828"/>
                  </a:cubicBezTo>
                  <a:cubicBezTo>
                    <a:pt x="1080" y="828"/>
                    <a:pt x="920" y="815"/>
                    <a:pt x="781" y="781"/>
                  </a:cubicBezTo>
                  <a:cubicBezTo>
                    <a:pt x="452" y="698"/>
                    <a:pt x="329" y="329"/>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2" name="Google Shape;322;p16"/>
            <p:cNvSpPr/>
            <p:nvPr/>
          </p:nvSpPr>
          <p:spPr>
            <a:xfrm>
              <a:off x="3921094" y="1990599"/>
              <a:ext cx="57659" cy="87298"/>
            </a:xfrm>
            <a:custGeom>
              <a:rect b="b" l="l" r="r" t="t"/>
              <a:pathLst>
                <a:path extrusionOk="0" h="8197" w="5414">
                  <a:moveTo>
                    <a:pt x="5023" y="1"/>
                  </a:moveTo>
                  <a:cubicBezTo>
                    <a:pt x="4971" y="1"/>
                    <a:pt x="4920" y="21"/>
                    <a:pt x="4920" y="62"/>
                  </a:cubicBezTo>
                  <a:cubicBezTo>
                    <a:pt x="4797" y="1911"/>
                    <a:pt x="4756" y="4745"/>
                    <a:pt x="4715" y="5731"/>
                  </a:cubicBezTo>
                  <a:cubicBezTo>
                    <a:pt x="4386" y="5567"/>
                    <a:pt x="3606" y="5197"/>
                    <a:pt x="3154" y="5074"/>
                  </a:cubicBezTo>
                  <a:cubicBezTo>
                    <a:pt x="3151" y="5073"/>
                    <a:pt x="3148" y="5072"/>
                    <a:pt x="3146" y="5072"/>
                  </a:cubicBezTo>
                  <a:cubicBezTo>
                    <a:pt x="2993" y="5072"/>
                    <a:pt x="3111" y="7460"/>
                    <a:pt x="2989" y="7662"/>
                  </a:cubicBezTo>
                  <a:cubicBezTo>
                    <a:pt x="1921" y="7457"/>
                    <a:pt x="935" y="7128"/>
                    <a:pt x="114" y="6224"/>
                  </a:cubicBezTo>
                  <a:cubicBezTo>
                    <a:pt x="103" y="6214"/>
                    <a:pt x="91" y="6209"/>
                    <a:pt x="78" y="6209"/>
                  </a:cubicBezTo>
                  <a:cubicBezTo>
                    <a:pt x="39" y="6209"/>
                    <a:pt x="1" y="6255"/>
                    <a:pt x="32" y="6348"/>
                  </a:cubicBezTo>
                  <a:cubicBezTo>
                    <a:pt x="607" y="7498"/>
                    <a:pt x="1757" y="8155"/>
                    <a:pt x="3071" y="8196"/>
                  </a:cubicBezTo>
                  <a:lnTo>
                    <a:pt x="3113" y="8196"/>
                  </a:lnTo>
                  <a:cubicBezTo>
                    <a:pt x="3318" y="8196"/>
                    <a:pt x="3523" y="8196"/>
                    <a:pt x="3523" y="8155"/>
                  </a:cubicBezTo>
                  <a:cubicBezTo>
                    <a:pt x="3688" y="7416"/>
                    <a:pt x="3729" y="5896"/>
                    <a:pt x="3729" y="5896"/>
                  </a:cubicBezTo>
                  <a:cubicBezTo>
                    <a:pt x="3945" y="6004"/>
                    <a:pt x="5045" y="6459"/>
                    <a:pt x="5285" y="6459"/>
                  </a:cubicBezTo>
                  <a:cubicBezTo>
                    <a:pt x="5319" y="6459"/>
                    <a:pt x="5336" y="6450"/>
                    <a:pt x="5331" y="6430"/>
                  </a:cubicBezTo>
                  <a:cubicBezTo>
                    <a:pt x="5413" y="4293"/>
                    <a:pt x="5331" y="2856"/>
                    <a:pt x="5125" y="62"/>
                  </a:cubicBezTo>
                  <a:cubicBezTo>
                    <a:pt x="5125" y="21"/>
                    <a:pt x="5074" y="1"/>
                    <a:pt x="5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3" name="Google Shape;323;p16"/>
            <p:cNvSpPr/>
            <p:nvPr/>
          </p:nvSpPr>
          <p:spPr>
            <a:xfrm>
              <a:off x="3915300" y="2056011"/>
              <a:ext cx="39384" cy="28840"/>
            </a:xfrm>
            <a:custGeom>
              <a:rect b="b" l="l" r="r" t="t"/>
              <a:pathLst>
                <a:path extrusionOk="0" h="2708" w="3698">
                  <a:moveTo>
                    <a:pt x="699" y="0"/>
                  </a:moveTo>
                  <a:cubicBezTo>
                    <a:pt x="699" y="0"/>
                    <a:pt x="411" y="452"/>
                    <a:pt x="288" y="986"/>
                  </a:cubicBezTo>
                  <a:cubicBezTo>
                    <a:pt x="83" y="1602"/>
                    <a:pt x="0" y="2342"/>
                    <a:pt x="822" y="2629"/>
                  </a:cubicBezTo>
                  <a:cubicBezTo>
                    <a:pt x="989" y="2685"/>
                    <a:pt x="1164" y="2707"/>
                    <a:pt x="1340" y="2707"/>
                  </a:cubicBezTo>
                  <a:cubicBezTo>
                    <a:pt x="1554" y="2707"/>
                    <a:pt x="1769" y="2674"/>
                    <a:pt x="1972" y="2629"/>
                  </a:cubicBezTo>
                  <a:cubicBezTo>
                    <a:pt x="2958" y="2342"/>
                    <a:pt x="3698" y="1438"/>
                    <a:pt x="3698" y="1438"/>
                  </a:cubicBezTo>
                  <a:cubicBezTo>
                    <a:pt x="1808" y="1191"/>
                    <a:pt x="69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4" name="Google Shape;324;p16"/>
            <p:cNvSpPr/>
            <p:nvPr/>
          </p:nvSpPr>
          <p:spPr>
            <a:xfrm>
              <a:off x="3915300" y="2066512"/>
              <a:ext cx="21012" cy="18339"/>
            </a:xfrm>
            <a:custGeom>
              <a:rect b="b" l="l" r="r" t="t"/>
              <a:pathLst>
                <a:path extrusionOk="0" h="1722" w="1973">
                  <a:moveTo>
                    <a:pt x="288" y="0"/>
                  </a:moveTo>
                  <a:lnTo>
                    <a:pt x="288" y="0"/>
                  </a:lnTo>
                  <a:cubicBezTo>
                    <a:pt x="83" y="616"/>
                    <a:pt x="0" y="1356"/>
                    <a:pt x="822" y="1643"/>
                  </a:cubicBezTo>
                  <a:cubicBezTo>
                    <a:pt x="989" y="1699"/>
                    <a:pt x="1164" y="1721"/>
                    <a:pt x="1340" y="1721"/>
                  </a:cubicBezTo>
                  <a:cubicBezTo>
                    <a:pt x="1554" y="1721"/>
                    <a:pt x="1769" y="1688"/>
                    <a:pt x="1972" y="1643"/>
                  </a:cubicBezTo>
                  <a:cubicBezTo>
                    <a:pt x="1972" y="739"/>
                    <a:pt x="1151" y="123"/>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5" name="Google Shape;325;p16"/>
            <p:cNvSpPr/>
            <p:nvPr/>
          </p:nvSpPr>
          <p:spPr>
            <a:xfrm>
              <a:off x="4003674" y="2002825"/>
              <a:ext cx="20576" cy="14697"/>
            </a:xfrm>
            <a:custGeom>
              <a:rect b="b" l="l" r="r" t="t"/>
              <a:pathLst>
                <a:path extrusionOk="0" h="1380" w="1932">
                  <a:moveTo>
                    <a:pt x="176" y="1"/>
                  </a:moveTo>
                  <a:cubicBezTo>
                    <a:pt x="80" y="1"/>
                    <a:pt x="1" y="114"/>
                    <a:pt x="1" y="147"/>
                  </a:cubicBezTo>
                  <a:cubicBezTo>
                    <a:pt x="42" y="845"/>
                    <a:pt x="329" y="1379"/>
                    <a:pt x="904" y="1379"/>
                  </a:cubicBezTo>
                  <a:cubicBezTo>
                    <a:pt x="1521" y="1379"/>
                    <a:pt x="1849" y="763"/>
                    <a:pt x="1931" y="147"/>
                  </a:cubicBezTo>
                  <a:cubicBezTo>
                    <a:pt x="1931" y="118"/>
                    <a:pt x="1931" y="89"/>
                    <a:pt x="1917" y="89"/>
                  </a:cubicBezTo>
                  <a:cubicBezTo>
                    <a:pt x="1911" y="89"/>
                    <a:pt x="1902" y="94"/>
                    <a:pt x="1890" y="106"/>
                  </a:cubicBezTo>
                  <a:cubicBezTo>
                    <a:pt x="1680" y="350"/>
                    <a:pt x="1411" y="625"/>
                    <a:pt x="1107" y="625"/>
                  </a:cubicBezTo>
                  <a:cubicBezTo>
                    <a:pt x="1054" y="625"/>
                    <a:pt x="1000" y="617"/>
                    <a:pt x="945" y="599"/>
                  </a:cubicBezTo>
                  <a:cubicBezTo>
                    <a:pt x="658" y="557"/>
                    <a:pt x="452" y="229"/>
                    <a:pt x="247" y="23"/>
                  </a:cubicBezTo>
                  <a:cubicBezTo>
                    <a:pt x="223" y="7"/>
                    <a:pt x="199"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6" name="Google Shape;326;p16"/>
            <p:cNvSpPr/>
            <p:nvPr/>
          </p:nvSpPr>
          <p:spPr>
            <a:xfrm>
              <a:off x="3985303" y="1999939"/>
              <a:ext cx="24069" cy="28073"/>
            </a:xfrm>
            <a:custGeom>
              <a:rect b="b" l="l" r="r" t="t"/>
              <a:pathLst>
                <a:path extrusionOk="0" h="2636" w="2260">
                  <a:moveTo>
                    <a:pt x="1213" y="1"/>
                  </a:moveTo>
                  <a:cubicBezTo>
                    <a:pt x="927" y="1"/>
                    <a:pt x="681" y="152"/>
                    <a:pt x="534" y="335"/>
                  </a:cubicBezTo>
                  <a:cubicBezTo>
                    <a:pt x="370" y="541"/>
                    <a:pt x="206" y="746"/>
                    <a:pt x="165" y="993"/>
                  </a:cubicBezTo>
                  <a:cubicBezTo>
                    <a:pt x="123" y="1157"/>
                    <a:pt x="123" y="1280"/>
                    <a:pt x="82" y="1445"/>
                  </a:cubicBezTo>
                  <a:cubicBezTo>
                    <a:pt x="0" y="1773"/>
                    <a:pt x="82" y="2061"/>
                    <a:pt x="165" y="2389"/>
                  </a:cubicBezTo>
                  <a:cubicBezTo>
                    <a:pt x="165" y="2143"/>
                    <a:pt x="206" y="1897"/>
                    <a:pt x="288" y="1691"/>
                  </a:cubicBezTo>
                  <a:cubicBezTo>
                    <a:pt x="329" y="1486"/>
                    <a:pt x="370" y="1280"/>
                    <a:pt x="493" y="1157"/>
                  </a:cubicBezTo>
                  <a:cubicBezTo>
                    <a:pt x="599" y="806"/>
                    <a:pt x="854" y="515"/>
                    <a:pt x="1106" y="515"/>
                  </a:cubicBezTo>
                  <a:cubicBezTo>
                    <a:pt x="1148" y="515"/>
                    <a:pt x="1191" y="523"/>
                    <a:pt x="1233" y="541"/>
                  </a:cubicBezTo>
                  <a:cubicBezTo>
                    <a:pt x="1602" y="582"/>
                    <a:pt x="1808" y="828"/>
                    <a:pt x="1931" y="1321"/>
                  </a:cubicBezTo>
                  <a:cubicBezTo>
                    <a:pt x="2013" y="1732"/>
                    <a:pt x="2013" y="2184"/>
                    <a:pt x="2013" y="2636"/>
                  </a:cubicBezTo>
                  <a:cubicBezTo>
                    <a:pt x="2177" y="2061"/>
                    <a:pt x="2260" y="1609"/>
                    <a:pt x="2260" y="1157"/>
                  </a:cubicBezTo>
                  <a:cubicBezTo>
                    <a:pt x="2260" y="870"/>
                    <a:pt x="2177" y="623"/>
                    <a:pt x="2013" y="418"/>
                  </a:cubicBezTo>
                  <a:cubicBezTo>
                    <a:pt x="1849" y="171"/>
                    <a:pt x="1561" y="89"/>
                    <a:pt x="1315" y="7"/>
                  </a:cubicBezTo>
                  <a:cubicBezTo>
                    <a:pt x="1280" y="3"/>
                    <a:pt x="1247"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7" name="Google Shape;327;p16"/>
            <p:cNvSpPr/>
            <p:nvPr/>
          </p:nvSpPr>
          <p:spPr>
            <a:xfrm>
              <a:off x="3894298" y="1984071"/>
              <a:ext cx="22322" cy="17328"/>
            </a:xfrm>
            <a:custGeom>
              <a:rect b="b" l="l" r="r" t="t"/>
              <a:pathLst>
                <a:path extrusionOk="0" h="1627" w="2096">
                  <a:moveTo>
                    <a:pt x="115" y="1"/>
                  </a:moveTo>
                  <a:cubicBezTo>
                    <a:pt x="103" y="1"/>
                    <a:pt x="83" y="30"/>
                    <a:pt x="83" y="59"/>
                  </a:cubicBezTo>
                  <a:cubicBezTo>
                    <a:pt x="1" y="675"/>
                    <a:pt x="83" y="1333"/>
                    <a:pt x="699" y="1579"/>
                  </a:cubicBezTo>
                  <a:cubicBezTo>
                    <a:pt x="789" y="1611"/>
                    <a:pt x="879" y="1626"/>
                    <a:pt x="966" y="1626"/>
                  </a:cubicBezTo>
                  <a:cubicBezTo>
                    <a:pt x="1436" y="1626"/>
                    <a:pt x="1853" y="1195"/>
                    <a:pt x="2096" y="675"/>
                  </a:cubicBezTo>
                  <a:cubicBezTo>
                    <a:pt x="2096" y="638"/>
                    <a:pt x="2062" y="464"/>
                    <a:pt x="1963" y="464"/>
                  </a:cubicBezTo>
                  <a:cubicBezTo>
                    <a:pt x="1953" y="464"/>
                    <a:pt x="1942" y="466"/>
                    <a:pt x="1931" y="470"/>
                  </a:cubicBezTo>
                  <a:cubicBezTo>
                    <a:pt x="1663" y="585"/>
                    <a:pt x="1322" y="844"/>
                    <a:pt x="1011" y="844"/>
                  </a:cubicBezTo>
                  <a:cubicBezTo>
                    <a:pt x="989" y="844"/>
                    <a:pt x="967" y="842"/>
                    <a:pt x="945" y="840"/>
                  </a:cubicBezTo>
                  <a:cubicBezTo>
                    <a:pt x="535" y="798"/>
                    <a:pt x="329" y="429"/>
                    <a:pt x="124" y="18"/>
                  </a:cubicBezTo>
                  <a:cubicBezTo>
                    <a:pt x="124" y="6"/>
                    <a:pt x="120"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8" name="Google Shape;328;p16"/>
            <p:cNvSpPr/>
            <p:nvPr/>
          </p:nvSpPr>
          <p:spPr>
            <a:xfrm>
              <a:off x="3906546" y="1987436"/>
              <a:ext cx="25390" cy="28766"/>
            </a:xfrm>
            <a:custGeom>
              <a:rect b="b" l="l" r="r" t="t"/>
              <a:pathLst>
                <a:path extrusionOk="0" h="2701" w="2384">
                  <a:moveTo>
                    <a:pt x="1336" y="0"/>
                  </a:moveTo>
                  <a:cubicBezTo>
                    <a:pt x="1171" y="0"/>
                    <a:pt x="997" y="54"/>
                    <a:pt x="822" y="154"/>
                  </a:cubicBezTo>
                  <a:cubicBezTo>
                    <a:pt x="576" y="318"/>
                    <a:pt x="412" y="524"/>
                    <a:pt x="329" y="729"/>
                  </a:cubicBezTo>
                  <a:cubicBezTo>
                    <a:pt x="83" y="1140"/>
                    <a:pt x="1" y="1592"/>
                    <a:pt x="1" y="2126"/>
                  </a:cubicBezTo>
                  <a:cubicBezTo>
                    <a:pt x="206" y="1715"/>
                    <a:pt x="371" y="1304"/>
                    <a:pt x="617" y="934"/>
                  </a:cubicBezTo>
                  <a:cubicBezTo>
                    <a:pt x="861" y="690"/>
                    <a:pt x="1105" y="505"/>
                    <a:pt x="1375" y="505"/>
                  </a:cubicBezTo>
                  <a:cubicBezTo>
                    <a:pt x="1422" y="505"/>
                    <a:pt x="1471" y="511"/>
                    <a:pt x="1521" y="524"/>
                  </a:cubicBezTo>
                  <a:cubicBezTo>
                    <a:pt x="1808" y="565"/>
                    <a:pt x="1973" y="975"/>
                    <a:pt x="1973" y="1386"/>
                  </a:cubicBezTo>
                  <a:cubicBezTo>
                    <a:pt x="1973" y="1592"/>
                    <a:pt x="1973" y="1797"/>
                    <a:pt x="1932" y="2002"/>
                  </a:cubicBezTo>
                  <a:cubicBezTo>
                    <a:pt x="1932" y="2208"/>
                    <a:pt x="1849" y="2495"/>
                    <a:pt x="1767" y="2701"/>
                  </a:cubicBezTo>
                  <a:cubicBezTo>
                    <a:pt x="1973" y="2495"/>
                    <a:pt x="2137" y="2167"/>
                    <a:pt x="2219" y="1879"/>
                  </a:cubicBezTo>
                  <a:cubicBezTo>
                    <a:pt x="2260" y="1715"/>
                    <a:pt x="2301" y="1551"/>
                    <a:pt x="2301" y="1386"/>
                  </a:cubicBezTo>
                  <a:cubicBezTo>
                    <a:pt x="2383" y="1140"/>
                    <a:pt x="2383" y="893"/>
                    <a:pt x="2260" y="647"/>
                  </a:cubicBezTo>
                  <a:cubicBezTo>
                    <a:pt x="2178" y="359"/>
                    <a:pt x="1932" y="113"/>
                    <a:pt x="1644" y="72"/>
                  </a:cubicBezTo>
                  <a:cubicBezTo>
                    <a:pt x="1547" y="23"/>
                    <a:pt x="1443"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9" name="Google Shape;329;p16"/>
            <p:cNvSpPr/>
            <p:nvPr/>
          </p:nvSpPr>
          <p:spPr>
            <a:xfrm>
              <a:off x="3731545" y="1779931"/>
              <a:ext cx="326391" cy="211807"/>
            </a:xfrm>
            <a:custGeom>
              <a:rect b="b" l="l" r="r" t="t"/>
              <a:pathLst>
                <a:path extrusionOk="0" h="19888" w="30647">
                  <a:moveTo>
                    <a:pt x="16075" y="0"/>
                  </a:moveTo>
                  <a:cubicBezTo>
                    <a:pt x="13536" y="0"/>
                    <a:pt x="10923" y="770"/>
                    <a:pt x="8545" y="2590"/>
                  </a:cubicBezTo>
                  <a:cubicBezTo>
                    <a:pt x="8545" y="2590"/>
                    <a:pt x="3616" y="4233"/>
                    <a:pt x="1808" y="8505"/>
                  </a:cubicBezTo>
                  <a:cubicBezTo>
                    <a:pt x="1" y="12654"/>
                    <a:pt x="740" y="19391"/>
                    <a:pt x="2835" y="19843"/>
                  </a:cubicBezTo>
                  <a:cubicBezTo>
                    <a:pt x="2968" y="19873"/>
                    <a:pt x="3101" y="19887"/>
                    <a:pt x="3234" y="19887"/>
                  </a:cubicBezTo>
                  <a:cubicBezTo>
                    <a:pt x="6776" y="19887"/>
                    <a:pt x="10494" y="9731"/>
                    <a:pt x="10969" y="8464"/>
                  </a:cubicBezTo>
                  <a:lnTo>
                    <a:pt x="10969" y="8464"/>
                  </a:lnTo>
                  <a:cubicBezTo>
                    <a:pt x="10682" y="9327"/>
                    <a:pt x="9367" y="13846"/>
                    <a:pt x="9655" y="14174"/>
                  </a:cubicBezTo>
                  <a:cubicBezTo>
                    <a:pt x="9778" y="14215"/>
                    <a:pt x="10189" y="14256"/>
                    <a:pt x="10846" y="14256"/>
                  </a:cubicBezTo>
                  <a:cubicBezTo>
                    <a:pt x="11010" y="13763"/>
                    <a:pt x="11175" y="13188"/>
                    <a:pt x="11421" y="12654"/>
                  </a:cubicBezTo>
                  <a:cubicBezTo>
                    <a:pt x="11431" y="12624"/>
                    <a:pt x="11438" y="12610"/>
                    <a:pt x="11442" y="12610"/>
                  </a:cubicBezTo>
                  <a:cubicBezTo>
                    <a:pt x="11473" y="12610"/>
                    <a:pt x="11365" y="13354"/>
                    <a:pt x="11257" y="14256"/>
                  </a:cubicBezTo>
                  <a:lnTo>
                    <a:pt x="11996" y="14256"/>
                  </a:lnTo>
                  <a:cubicBezTo>
                    <a:pt x="12243" y="13270"/>
                    <a:pt x="12571" y="12038"/>
                    <a:pt x="13270" y="10888"/>
                  </a:cubicBezTo>
                  <a:cubicBezTo>
                    <a:pt x="13288" y="10851"/>
                    <a:pt x="13302" y="10833"/>
                    <a:pt x="13312" y="10833"/>
                  </a:cubicBezTo>
                  <a:cubicBezTo>
                    <a:pt x="13411" y="10833"/>
                    <a:pt x="13102" y="12613"/>
                    <a:pt x="13064" y="14256"/>
                  </a:cubicBezTo>
                  <a:cubicBezTo>
                    <a:pt x="15734" y="14256"/>
                    <a:pt x="19555" y="14297"/>
                    <a:pt x="22965" y="15078"/>
                  </a:cubicBezTo>
                  <a:cubicBezTo>
                    <a:pt x="23909" y="15283"/>
                    <a:pt x="24649" y="15489"/>
                    <a:pt x="25347" y="15694"/>
                  </a:cubicBezTo>
                  <a:cubicBezTo>
                    <a:pt x="25644" y="14468"/>
                    <a:pt x="25841" y="13142"/>
                    <a:pt x="25936" y="13142"/>
                  </a:cubicBezTo>
                  <a:cubicBezTo>
                    <a:pt x="25947" y="13142"/>
                    <a:pt x="25956" y="13157"/>
                    <a:pt x="25963" y="13188"/>
                  </a:cubicBezTo>
                  <a:cubicBezTo>
                    <a:pt x="26004" y="14133"/>
                    <a:pt x="25963" y="15078"/>
                    <a:pt x="25840" y="15858"/>
                  </a:cubicBezTo>
                  <a:cubicBezTo>
                    <a:pt x="26210" y="15941"/>
                    <a:pt x="26580" y="16105"/>
                    <a:pt x="26867" y="16187"/>
                  </a:cubicBezTo>
                  <a:cubicBezTo>
                    <a:pt x="27435" y="14446"/>
                    <a:pt x="27340" y="11520"/>
                    <a:pt x="27482" y="11520"/>
                  </a:cubicBezTo>
                  <a:cubicBezTo>
                    <a:pt x="27494" y="11520"/>
                    <a:pt x="27508" y="11541"/>
                    <a:pt x="27524" y="11586"/>
                  </a:cubicBezTo>
                  <a:cubicBezTo>
                    <a:pt x="28264" y="13681"/>
                    <a:pt x="28223" y="15735"/>
                    <a:pt x="28141" y="16762"/>
                  </a:cubicBezTo>
                  <a:cubicBezTo>
                    <a:pt x="29040" y="17212"/>
                    <a:pt x="29458" y="17508"/>
                    <a:pt x="29650" y="17508"/>
                  </a:cubicBezTo>
                  <a:cubicBezTo>
                    <a:pt x="29721" y="17508"/>
                    <a:pt x="29762" y="17467"/>
                    <a:pt x="29784" y="17378"/>
                  </a:cubicBezTo>
                  <a:cubicBezTo>
                    <a:pt x="29989" y="16762"/>
                    <a:pt x="30647" y="11216"/>
                    <a:pt x="27524" y="6246"/>
                  </a:cubicBezTo>
                  <a:cubicBezTo>
                    <a:pt x="25304" y="2687"/>
                    <a:pt x="20818" y="0"/>
                    <a:pt x="16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0" name="Google Shape;330;p16"/>
            <p:cNvSpPr/>
            <p:nvPr/>
          </p:nvSpPr>
          <p:spPr>
            <a:xfrm>
              <a:off x="3772239" y="1918626"/>
              <a:ext cx="46381" cy="44208"/>
            </a:xfrm>
            <a:custGeom>
              <a:rect b="b" l="l" r="r" t="t"/>
              <a:pathLst>
                <a:path extrusionOk="0" h="4151" w="4355">
                  <a:moveTo>
                    <a:pt x="863" y="1"/>
                  </a:moveTo>
                  <a:lnTo>
                    <a:pt x="0" y="1028"/>
                  </a:lnTo>
                  <a:lnTo>
                    <a:pt x="3862" y="4150"/>
                  </a:lnTo>
                  <a:lnTo>
                    <a:pt x="4355" y="3657"/>
                  </a:lnTo>
                  <a:lnTo>
                    <a:pt x="8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1" name="Google Shape;331;p16"/>
            <p:cNvSpPr/>
            <p:nvPr/>
          </p:nvSpPr>
          <p:spPr>
            <a:xfrm>
              <a:off x="3759981" y="1936572"/>
              <a:ext cx="50332" cy="38510"/>
            </a:xfrm>
            <a:custGeom>
              <a:rect b="b" l="l" r="r" t="t"/>
              <a:pathLst>
                <a:path extrusionOk="0" h="3616" w="4726">
                  <a:moveTo>
                    <a:pt x="658" y="0"/>
                  </a:moveTo>
                  <a:lnTo>
                    <a:pt x="1" y="1150"/>
                  </a:lnTo>
                  <a:lnTo>
                    <a:pt x="4314" y="3615"/>
                  </a:lnTo>
                  <a:lnTo>
                    <a:pt x="4725" y="2958"/>
                  </a:lnTo>
                  <a:lnTo>
                    <a:pt x="6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2" name="Google Shape;332;p16"/>
            <p:cNvSpPr/>
            <p:nvPr/>
          </p:nvSpPr>
          <p:spPr>
            <a:xfrm>
              <a:off x="3708360" y="1950236"/>
              <a:ext cx="74390" cy="103646"/>
            </a:xfrm>
            <a:custGeom>
              <a:rect b="b" l="l" r="r" t="t"/>
              <a:pathLst>
                <a:path extrusionOk="0" h="9732" w="6985">
                  <a:moveTo>
                    <a:pt x="2760" y="1"/>
                  </a:moveTo>
                  <a:cubicBezTo>
                    <a:pt x="2608" y="1"/>
                    <a:pt x="2454" y="24"/>
                    <a:pt x="2301" y="73"/>
                  </a:cubicBezTo>
                  <a:cubicBezTo>
                    <a:pt x="1" y="771"/>
                    <a:pt x="1110" y="7919"/>
                    <a:pt x="3369" y="9275"/>
                  </a:cubicBezTo>
                  <a:cubicBezTo>
                    <a:pt x="3921" y="9606"/>
                    <a:pt x="4420" y="9731"/>
                    <a:pt x="4857" y="9731"/>
                  </a:cubicBezTo>
                  <a:cubicBezTo>
                    <a:pt x="6210" y="9731"/>
                    <a:pt x="6984" y="8535"/>
                    <a:pt x="6984" y="8535"/>
                  </a:cubicBezTo>
                  <a:lnTo>
                    <a:pt x="6902" y="4510"/>
                  </a:lnTo>
                  <a:cubicBezTo>
                    <a:pt x="6902" y="4510"/>
                    <a:pt x="4898" y="1"/>
                    <a:pt x="276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3" name="Google Shape;333;p16"/>
            <p:cNvSpPr/>
            <p:nvPr/>
          </p:nvSpPr>
          <p:spPr>
            <a:xfrm>
              <a:off x="3736796" y="1972878"/>
              <a:ext cx="36327" cy="67777"/>
            </a:xfrm>
            <a:custGeom>
              <a:rect b="b" l="l" r="r" t="t"/>
              <a:pathLst>
                <a:path extrusionOk="0" h="6364" w="3411">
                  <a:moveTo>
                    <a:pt x="42" y="1"/>
                  </a:moveTo>
                  <a:cubicBezTo>
                    <a:pt x="1" y="1"/>
                    <a:pt x="1" y="42"/>
                    <a:pt x="42" y="42"/>
                  </a:cubicBezTo>
                  <a:cubicBezTo>
                    <a:pt x="1644" y="1069"/>
                    <a:pt x="2178" y="2835"/>
                    <a:pt x="2507" y="4561"/>
                  </a:cubicBezTo>
                  <a:cubicBezTo>
                    <a:pt x="2201" y="4042"/>
                    <a:pt x="1782" y="3613"/>
                    <a:pt x="1199" y="3613"/>
                  </a:cubicBezTo>
                  <a:cubicBezTo>
                    <a:pt x="998" y="3613"/>
                    <a:pt x="777" y="3664"/>
                    <a:pt x="535" y="3780"/>
                  </a:cubicBezTo>
                  <a:cubicBezTo>
                    <a:pt x="494" y="3780"/>
                    <a:pt x="535" y="3903"/>
                    <a:pt x="617" y="3903"/>
                  </a:cubicBezTo>
                  <a:cubicBezTo>
                    <a:pt x="1315" y="3903"/>
                    <a:pt x="1808" y="4109"/>
                    <a:pt x="2178" y="4766"/>
                  </a:cubicBezTo>
                  <a:cubicBezTo>
                    <a:pt x="2466" y="5218"/>
                    <a:pt x="2589" y="5793"/>
                    <a:pt x="2753" y="6245"/>
                  </a:cubicBezTo>
                  <a:cubicBezTo>
                    <a:pt x="2773" y="6323"/>
                    <a:pt x="2856" y="6364"/>
                    <a:pt x="2934" y="6364"/>
                  </a:cubicBezTo>
                  <a:cubicBezTo>
                    <a:pt x="3022" y="6364"/>
                    <a:pt x="3103" y="6312"/>
                    <a:pt x="3082" y="6204"/>
                  </a:cubicBezTo>
                  <a:lnTo>
                    <a:pt x="3082" y="6163"/>
                  </a:lnTo>
                  <a:cubicBezTo>
                    <a:pt x="3410" y="4068"/>
                    <a:pt x="2301" y="658"/>
                    <a:pt x="4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4" name="Google Shape;334;p16"/>
            <p:cNvSpPr/>
            <p:nvPr/>
          </p:nvSpPr>
          <p:spPr>
            <a:xfrm>
              <a:off x="4051801" y="2560328"/>
              <a:ext cx="535077" cy="630459"/>
            </a:xfrm>
            <a:custGeom>
              <a:rect b="b" l="l" r="r" t="t"/>
              <a:pathLst>
                <a:path extrusionOk="0" h="59198" w="50242">
                  <a:moveTo>
                    <a:pt x="0" y="1"/>
                  </a:moveTo>
                  <a:cubicBezTo>
                    <a:pt x="0" y="1"/>
                    <a:pt x="493" y="5793"/>
                    <a:pt x="1315" y="14954"/>
                  </a:cubicBezTo>
                  <a:cubicBezTo>
                    <a:pt x="1356" y="15241"/>
                    <a:pt x="1356" y="15570"/>
                    <a:pt x="1438" y="15899"/>
                  </a:cubicBezTo>
                  <a:cubicBezTo>
                    <a:pt x="1438" y="16392"/>
                    <a:pt x="1479" y="16803"/>
                    <a:pt x="1520" y="17213"/>
                  </a:cubicBezTo>
                  <a:cubicBezTo>
                    <a:pt x="1726" y="19349"/>
                    <a:pt x="1931" y="21609"/>
                    <a:pt x="2137" y="24033"/>
                  </a:cubicBezTo>
                  <a:cubicBezTo>
                    <a:pt x="2178" y="24443"/>
                    <a:pt x="2178" y="24854"/>
                    <a:pt x="2260" y="25265"/>
                  </a:cubicBezTo>
                  <a:cubicBezTo>
                    <a:pt x="3122" y="35165"/>
                    <a:pt x="4191" y="47038"/>
                    <a:pt x="5341" y="59115"/>
                  </a:cubicBezTo>
                  <a:lnTo>
                    <a:pt x="29496" y="59115"/>
                  </a:lnTo>
                  <a:lnTo>
                    <a:pt x="29496" y="59197"/>
                  </a:lnTo>
                  <a:lnTo>
                    <a:pt x="50241" y="59197"/>
                  </a:lnTo>
                  <a:cubicBezTo>
                    <a:pt x="50200" y="59156"/>
                    <a:pt x="50200" y="59033"/>
                    <a:pt x="50200" y="58992"/>
                  </a:cubicBezTo>
                  <a:cubicBezTo>
                    <a:pt x="49913" y="56445"/>
                    <a:pt x="49543" y="53857"/>
                    <a:pt x="49214" y="51351"/>
                  </a:cubicBezTo>
                  <a:cubicBezTo>
                    <a:pt x="49009" y="49913"/>
                    <a:pt x="48886" y="48434"/>
                    <a:pt x="48680" y="46996"/>
                  </a:cubicBezTo>
                  <a:cubicBezTo>
                    <a:pt x="48680" y="46627"/>
                    <a:pt x="48598" y="46298"/>
                    <a:pt x="48557" y="46011"/>
                  </a:cubicBezTo>
                  <a:cubicBezTo>
                    <a:pt x="47859" y="40424"/>
                    <a:pt x="47119" y="35001"/>
                    <a:pt x="46503" y="29989"/>
                  </a:cubicBezTo>
                  <a:cubicBezTo>
                    <a:pt x="46462" y="29414"/>
                    <a:pt x="46339" y="28921"/>
                    <a:pt x="46298" y="28387"/>
                  </a:cubicBezTo>
                  <a:cubicBezTo>
                    <a:pt x="46298" y="28182"/>
                    <a:pt x="46257" y="28017"/>
                    <a:pt x="46257" y="27812"/>
                  </a:cubicBezTo>
                  <a:lnTo>
                    <a:pt x="45805" y="24443"/>
                  </a:lnTo>
                  <a:cubicBezTo>
                    <a:pt x="45805" y="24320"/>
                    <a:pt x="45723" y="24197"/>
                    <a:pt x="45723" y="24074"/>
                  </a:cubicBezTo>
                  <a:lnTo>
                    <a:pt x="45723" y="23909"/>
                  </a:lnTo>
                  <a:cubicBezTo>
                    <a:pt x="45681" y="23499"/>
                    <a:pt x="45640" y="23047"/>
                    <a:pt x="45599" y="22636"/>
                  </a:cubicBezTo>
                  <a:cubicBezTo>
                    <a:pt x="45517" y="22020"/>
                    <a:pt x="45435" y="21403"/>
                    <a:pt x="45394" y="20828"/>
                  </a:cubicBezTo>
                  <a:cubicBezTo>
                    <a:pt x="45188" y="19144"/>
                    <a:pt x="44983" y="17542"/>
                    <a:pt x="44778" y="16022"/>
                  </a:cubicBezTo>
                  <a:cubicBezTo>
                    <a:pt x="44778" y="15899"/>
                    <a:pt x="44696" y="15858"/>
                    <a:pt x="44696" y="15776"/>
                  </a:cubicBezTo>
                  <a:cubicBezTo>
                    <a:pt x="44696" y="15611"/>
                    <a:pt x="44654" y="15406"/>
                    <a:pt x="44654" y="15241"/>
                  </a:cubicBezTo>
                  <a:cubicBezTo>
                    <a:pt x="44654" y="15036"/>
                    <a:pt x="44613" y="14831"/>
                    <a:pt x="44613" y="14666"/>
                  </a:cubicBezTo>
                  <a:cubicBezTo>
                    <a:pt x="44038" y="10106"/>
                    <a:pt x="43545" y="6368"/>
                    <a:pt x="43217" y="3780"/>
                  </a:cubicBezTo>
                  <a:lnTo>
                    <a:pt x="43217" y="3575"/>
                  </a:lnTo>
                  <a:cubicBezTo>
                    <a:pt x="43176" y="3534"/>
                    <a:pt x="43176" y="3493"/>
                    <a:pt x="43176" y="3451"/>
                  </a:cubicBezTo>
                  <a:cubicBezTo>
                    <a:pt x="43176" y="3328"/>
                    <a:pt x="43134" y="3164"/>
                    <a:pt x="43134" y="3082"/>
                  </a:cubicBezTo>
                  <a:cubicBezTo>
                    <a:pt x="43011" y="2507"/>
                    <a:pt x="42970" y="2014"/>
                    <a:pt x="42929" y="1603"/>
                  </a:cubicBezTo>
                  <a:cubicBezTo>
                    <a:pt x="42806" y="822"/>
                    <a:pt x="42724" y="288"/>
                    <a:pt x="42724" y="83"/>
                  </a:cubicBezTo>
                  <a:lnTo>
                    <a:pt x="427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5" name="Google Shape;335;p16"/>
            <p:cNvSpPr/>
            <p:nvPr/>
          </p:nvSpPr>
          <p:spPr>
            <a:xfrm>
              <a:off x="4118736" y="2621154"/>
              <a:ext cx="60386" cy="569754"/>
            </a:xfrm>
            <a:custGeom>
              <a:rect b="b" l="l" r="r" t="t"/>
              <a:pathLst>
                <a:path extrusionOk="0" h="53498" w="5670">
                  <a:moveTo>
                    <a:pt x="83" y="0"/>
                  </a:moveTo>
                  <a:cubicBezTo>
                    <a:pt x="42" y="0"/>
                    <a:pt x="1" y="31"/>
                    <a:pt x="1" y="93"/>
                  </a:cubicBezTo>
                  <a:cubicBezTo>
                    <a:pt x="288" y="3174"/>
                    <a:pt x="535" y="6296"/>
                    <a:pt x="781" y="9418"/>
                  </a:cubicBezTo>
                  <a:cubicBezTo>
                    <a:pt x="781" y="9747"/>
                    <a:pt x="822" y="10034"/>
                    <a:pt x="822" y="10363"/>
                  </a:cubicBezTo>
                  <a:cubicBezTo>
                    <a:pt x="904" y="11143"/>
                    <a:pt x="987" y="11924"/>
                    <a:pt x="1028" y="12746"/>
                  </a:cubicBezTo>
                  <a:cubicBezTo>
                    <a:pt x="1028" y="12951"/>
                    <a:pt x="1110" y="13115"/>
                    <a:pt x="1110" y="13321"/>
                  </a:cubicBezTo>
                  <a:cubicBezTo>
                    <a:pt x="1110" y="13567"/>
                    <a:pt x="1110" y="13896"/>
                    <a:pt x="1151" y="14142"/>
                  </a:cubicBezTo>
                  <a:cubicBezTo>
                    <a:pt x="2342" y="27288"/>
                    <a:pt x="3534" y="40393"/>
                    <a:pt x="5012" y="53497"/>
                  </a:cubicBezTo>
                  <a:lnTo>
                    <a:pt x="5670" y="53497"/>
                  </a:lnTo>
                  <a:cubicBezTo>
                    <a:pt x="5423" y="51320"/>
                    <a:pt x="5136" y="49184"/>
                    <a:pt x="5012" y="47006"/>
                  </a:cubicBezTo>
                  <a:cubicBezTo>
                    <a:pt x="3821" y="36120"/>
                    <a:pt x="2671" y="25234"/>
                    <a:pt x="1603" y="14348"/>
                  </a:cubicBezTo>
                  <a:cubicBezTo>
                    <a:pt x="1562" y="13855"/>
                    <a:pt x="1521" y="13362"/>
                    <a:pt x="1438" y="12910"/>
                  </a:cubicBezTo>
                  <a:cubicBezTo>
                    <a:pt x="1438" y="12828"/>
                    <a:pt x="1397" y="12663"/>
                    <a:pt x="1397" y="12499"/>
                  </a:cubicBezTo>
                  <a:lnTo>
                    <a:pt x="1110" y="9418"/>
                  </a:lnTo>
                  <a:lnTo>
                    <a:pt x="1110" y="9172"/>
                  </a:lnTo>
                  <a:lnTo>
                    <a:pt x="165" y="93"/>
                  </a:lnTo>
                  <a:cubicBezTo>
                    <a:pt x="165" y="31"/>
                    <a:pt x="124"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6" name="Google Shape;336;p16"/>
            <p:cNvSpPr/>
            <p:nvPr/>
          </p:nvSpPr>
          <p:spPr>
            <a:xfrm>
              <a:off x="3939359" y="2561322"/>
              <a:ext cx="501828" cy="628701"/>
            </a:xfrm>
            <a:custGeom>
              <a:rect b="b" l="l" r="r" t="t"/>
              <a:pathLst>
                <a:path extrusionOk="0" h="59033" w="47120">
                  <a:moveTo>
                    <a:pt x="1" y="1"/>
                  </a:moveTo>
                  <a:cubicBezTo>
                    <a:pt x="1" y="1"/>
                    <a:pt x="822" y="4355"/>
                    <a:pt x="2055" y="11503"/>
                  </a:cubicBezTo>
                  <a:cubicBezTo>
                    <a:pt x="2137" y="11914"/>
                    <a:pt x="2219" y="12284"/>
                    <a:pt x="2260" y="12694"/>
                  </a:cubicBezTo>
                  <a:cubicBezTo>
                    <a:pt x="2383" y="13393"/>
                    <a:pt x="2548" y="14132"/>
                    <a:pt x="2630" y="14831"/>
                  </a:cubicBezTo>
                  <a:cubicBezTo>
                    <a:pt x="3287" y="18569"/>
                    <a:pt x="4068" y="22882"/>
                    <a:pt x="4889" y="27607"/>
                  </a:cubicBezTo>
                  <a:lnTo>
                    <a:pt x="5054" y="28387"/>
                  </a:lnTo>
                  <a:cubicBezTo>
                    <a:pt x="6697" y="37589"/>
                    <a:pt x="8587" y="48229"/>
                    <a:pt x="10476" y="59033"/>
                  </a:cubicBezTo>
                  <a:lnTo>
                    <a:pt x="38082" y="59033"/>
                  </a:lnTo>
                  <a:lnTo>
                    <a:pt x="39397" y="50406"/>
                  </a:lnTo>
                  <a:lnTo>
                    <a:pt x="40424" y="43751"/>
                  </a:lnTo>
                  <a:lnTo>
                    <a:pt x="40588" y="42806"/>
                  </a:lnTo>
                  <a:lnTo>
                    <a:pt x="40629" y="42560"/>
                  </a:lnTo>
                  <a:lnTo>
                    <a:pt x="41163" y="39191"/>
                  </a:lnTo>
                  <a:lnTo>
                    <a:pt x="41368" y="37877"/>
                  </a:lnTo>
                  <a:lnTo>
                    <a:pt x="42067" y="33152"/>
                  </a:lnTo>
                  <a:lnTo>
                    <a:pt x="42888" y="27771"/>
                  </a:lnTo>
                  <a:lnTo>
                    <a:pt x="43422" y="24361"/>
                  </a:lnTo>
                  <a:lnTo>
                    <a:pt x="43464" y="24074"/>
                  </a:lnTo>
                  <a:lnTo>
                    <a:pt x="44285" y="18692"/>
                  </a:lnTo>
                  <a:lnTo>
                    <a:pt x="44449" y="17542"/>
                  </a:lnTo>
                  <a:lnTo>
                    <a:pt x="44778" y="15118"/>
                  </a:lnTo>
                  <a:lnTo>
                    <a:pt x="46545" y="3698"/>
                  </a:lnTo>
                  <a:lnTo>
                    <a:pt x="46832" y="1685"/>
                  </a:lnTo>
                  <a:lnTo>
                    <a:pt x="46914" y="1480"/>
                  </a:lnTo>
                  <a:lnTo>
                    <a:pt x="47038" y="370"/>
                  </a:lnTo>
                  <a:lnTo>
                    <a:pt x="47038" y="288"/>
                  </a:lnTo>
                  <a:lnTo>
                    <a:pt x="47120" y="42"/>
                  </a:lnTo>
                  <a:lnTo>
                    <a:pt x="4712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7" name="Google Shape;337;p16"/>
            <p:cNvSpPr/>
            <p:nvPr/>
          </p:nvSpPr>
          <p:spPr>
            <a:xfrm>
              <a:off x="3801984" y="2561322"/>
              <a:ext cx="705264" cy="628701"/>
            </a:xfrm>
            <a:custGeom>
              <a:rect b="b" l="l" r="r" t="t"/>
              <a:pathLst>
                <a:path extrusionOk="0" h="59033" w="66222">
                  <a:moveTo>
                    <a:pt x="5957" y="1"/>
                  </a:moveTo>
                  <a:cubicBezTo>
                    <a:pt x="5957" y="1"/>
                    <a:pt x="5752" y="2260"/>
                    <a:pt x="5341" y="6245"/>
                  </a:cubicBezTo>
                  <a:cubicBezTo>
                    <a:pt x="5300" y="6450"/>
                    <a:pt x="5300" y="6738"/>
                    <a:pt x="5259" y="6984"/>
                  </a:cubicBezTo>
                  <a:cubicBezTo>
                    <a:pt x="5218" y="7025"/>
                    <a:pt x="5218" y="7108"/>
                    <a:pt x="5218" y="7190"/>
                  </a:cubicBezTo>
                  <a:lnTo>
                    <a:pt x="5218" y="7272"/>
                  </a:lnTo>
                  <a:cubicBezTo>
                    <a:pt x="5012" y="9326"/>
                    <a:pt x="4725" y="11791"/>
                    <a:pt x="4478" y="14502"/>
                  </a:cubicBezTo>
                  <a:cubicBezTo>
                    <a:pt x="3369" y="25717"/>
                    <a:pt x="1644" y="42108"/>
                    <a:pt x="1" y="59033"/>
                  </a:cubicBezTo>
                  <a:lnTo>
                    <a:pt x="42436" y="59033"/>
                  </a:lnTo>
                  <a:cubicBezTo>
                    <a:pt x="42847" y="53200"/>
                    <a:pt x="43135" y="49092"/>
                    <a:pt x="43258" y="48023"/>
                  </a:cubicBezTo>
                  <a:lnTo>
                    <a:pt x="43258" y="47736"/>
                  </a:lnTo>
                  <a:cubicBezTo>
                    <a:pt x="43422" y="47695"/>
                    <a:pt x="43504" y="47613"/>
                    <a:pt x="43669" y="47530"/>
                  </a:cubicBezTo>
                  <a:lnTo>
                    <a:pt x="43956" y="47407"/>
                  </a:lnTo>
                  <a:cubicBezTo>
                    <a:pt x="46503" y="46052"/>
                    <a:pt x="48639" y="45025"/>
                    <a:pt x="50447" y="44203"/>
                  </a:cubicBezTo>
                  <a:cubicBezTo>
                    <a:pt x="50735" y="44039"/>
                    <a:pt x="51022" y="43957"/>
                    <a:pt x="51310" y="43792"/>
                  </a:cubicBezTo>
                  <a:cubicBezTo>
                    <a:pt x="51474" y="43751"/>
                    <a:pt x="51679" y="43628"/>
                    <a:pt x="51844" y="43587"/>
                  </a:cubicBezTo>
                  <a:cubicBezTo>
                    <a:pt x="52460" y="43340"/>
                    <a:pt x="52994" y="43135"/>
                    <a:pt x="53487" y="42930"/>
                  </a:cubicBezTo>
                  <a:cubicBezTo>
                    <a:pt x="53733" y="42806"/>
                    <a:pt x="53980" y="42724"/>
                    <a:pt x="54185" y="42601"/>
                  </a:cubicBezTo>
                  <a:lnTo>
                    <a:pt x="55870" y="41985"/>
                  </a:lnTo>
                  <a:cubicBezTo>
                    <a:pt x="55952" y="41903"/>
                    <a:pt x="55993" y="41779"/>
                    <a:pt x="56034" y="41656"/>
                  </a:cubicBezTo>
                  <a:cubicBezTo>
                    <a:pt x="57595" y="37753"/>
                    <a:pt x="58951" y="33358"/>
                    <a:pt x="60142" y="28962"/>
                  </a:cubicBezTo>
                  <a:cubicBezTo>
                    <a:pt x="60512" y="27730"/>
                    <a:pt x="60799" y="26415"/>
                    <a:pt x="61128" y="25224"/>
                  </a:cubicBezTo>
                  <a:cubicBezTo>
                    <a:pt x="61169" y="24936"/>
                    <a:pt x="61292" y="24690"/>
                    <a:pt x="61333" y="24361"/>
                  </a:cubicBezTo>
                  <a:cubicBezTo>
                    <a:pt x="61703" y="22965"/>
                    <a:pt x="62032" y="21527"/>
                    <a:pt x="62360" y="20089"/>
                  </a:cubicBezTo>
                  <a:lnTo>
                    <a:pt x="62976" y="17295"/>
                  </a:lnTo>
                  <a:cubicBezTo>
                    <a:pt x="63182" y="16515"/>
                    <a:pt x="63346" y="15776"/>
                    <a:pt x="63469" y="14995"/>
                  </a:cubicBezTo>
                  <a:cubicBezTo>
                    <a:pt x="64414" y="10476"/>
                    <a:pt x="65113" y="6574"/>
                    <a:pt x="65606" y="3862"/>
                  </a:cubicBezTo>
                  <a:cubicBezTo>
                    <a:pt x="65647" y="3657"/>
                    <a:pt x="65647" y="3493"/>
                    <a:pt x="65688" y="3287"/>
                  </a:cubicBezTo>
                  <a:lnTo>
                    <a:pt x="65688" y="3205"/>
                  </a:lnTo>
                  <a:cubicBezTo>
                    <a:pt x="65729" y="3164"/>
                    <a:pt x="65729" y="3123"/>
                    <a:pt x="65729" y="3082"/>
                  </a:cubicBezTo>
                  <a:cubicBezTo>
                    <a:pt x="65729" y="2917"/>
                    <a:pt x="65729" y="2753"/>
                    <a:pt x="65811" y="2630"/>
                  </a:cubicBezTo>
                  <a:cubicBezTo>
                    <a:pt x="65852" y="2260"/>
                    <a:pt x="65893" y="1890"/>
                    <a:pt x="65975" y="1644"/>
                  </a:cubicBezTo>
                  <a:cubicBezTo>
                    <a:pt x="66099" y="863"/>
                    <a:pt x="66140" y="412"/>
                    <a:pt x="66222" y="165"/>
                  </a:cubicBezTo>
                  <a:lnTo>
                    <a:pt x="6622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8" name="Google Shape;338;p16"/>
            <p:cNvSpPr/>
            <p:nvPr/>
          </p:nvSpPr>
          <p:spPr>
            <a:xfrm>
              <a:off x="3866736" y="2629791"/>
              <a:ext cx="49885" cy="561553"/>
            </a:xfrm>
            <a:custGeom>
              <a:rect b="b" l="l" r="r" t="t"/>
              <a:pathLst>
                <a:path extrusionOk="0" h="52728" w="4684">
                  <a:moveTo>
                    <a:pt x="4494" y="1"/>
                  </a:moveTo>
                  <a:cubicBezTo>
                    <a:pt x="4396" y="1"/>
                    <a:pt x="4293" y="62"/>
                    <a:pt x="4273" y="186"/>
                  </a:cubicBezTo>
                  <a:cubicBezTo>
                    <a:pt x="4150" y="1007"/>
                    <a:pt x="4109" y="1829"/>
                    <a:pt x="4067" y="2650"/>
                  </a:cubicBezTo>
                  <a:cubicBezTo>
                    <a:pt x="4067" y="2979"/>
                    <a:pt x="4067" y="3308"/>
                    <a:pt x="3985" y="3636"/>
                  </a:cubicBezTo>
                  <a:cubicBezTo>
                    <a:pt x="3903" y="5156"/>
                    <a:pt x="3739" y="6758"/>
                    <a:pt x="3657" y="8320"/>
                  </a:cubicBezTo>
                  <a:cubicBezTo>
                    <a:pt x="2465" y="23149"/>
                    <a:pt x="1274" y="37938"/>
                    <a:pt x="1" y="52727"/>
                  </a:cubicBezTo>
                  <a:lnTo>
                    <a:pt x="617" y="52727"/>
                  </a:lnTo>
                  <a:lnTo>
                    <a:pt x="1028" y="47798"/>
                  </a:lnTo>
                  <a:cubicBezTo>
                    <a:pt x="2055" y="34611"/>
                    <a:pt x="3082" y="21465"/>
                    <a:pt x="4067" y="8320"/>
                  </a:cubicBezTo>
                  <a:cubicBezTo>
                    <a:pt x="4232" y="6758"/>
                    <a:pt x="4314" y="5280"/>
                    <a:pt x="4437" y="3801"/>
                  </a:cubicBezTo>
                  <a:cubicBezTo>
                    <a:pt x="4437" y="3472"/>
                    <a:pt x="4437" y="3102"/>
                    <a:pt x="4478" y="2815"/>
                  </a:cubicBezTo>
                  <a:cubicBezTo>
                    <a:pt x="4519" y="1911"/>
                    <a:pt x="4643" y="1048"/>
                    <a:pt x="4684" y="186"/>
                  </a:cubicBezTo>
                  <a:cubicBezTo>
                    <a:pt x="4684" y="62"/>
                    <a:pt x="4591" y="1"/>
                    <a:pt x="4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39" name="Google Shape;339;p16"/>
            <p:cNvSpPr/>
            <p:nvPr/>
          </p:nvSpPr>
          <p:spPr>
            <a:xfrm>
              <a:off x="4261265" y="2996769"/>
              <a:ext cx="165490" cy="77170"/>
            </a:xfrm>
            <a:custGeom>
              <a:rect b="b" l="l" r="r" t="t"/>
              <a:pathLst>
                <a:path extrusionOk="0" h="7246" w="15539">
                  <a:moveTo>
                    <a:pt x="15064" y="0"/>
                  </a:moveTo>
                  <a:cubicBezTo>
                    <a:pt x="15020" y="0"/>
                    <a:pt x="14972" y="9"/>
                    <a:pt x="14922" y="30"/>
                  </a:cubicBezTo>
                  <a:cubicBezTo>
                    <a:pt x="9828" y="1796"/>
                    <a:pt x="4898" y="4302"/>
                    <a:pt x="174" y="6931"/>
                  </a:cubicBezTo>
                  <a:cubicBezTo>
                    <a:pt x="0" y="7000"/>
                    <a:pt x="91" y="7246"/>
                    <a:pt x="247" y="7246"/>
                  </a:cubicBezTo>
                  <a:cubicBezTo>
                    <a:pt x="276" y="7246"/>
                    <a:pt x="307" y="7238"/>
                    <a:pt x="338" y="7219"/>
                  </a:cubicBezTo>
                  <a:cubicBezTo>
                    <a:pt x="5309" y="5082"/>
                    <a:pt x="10362" y="3070"/>
                    <a:pt x="15250" y="646"/>
                  </a:cubicBezTo>
                  <a:cubicBezTo>
                    <a:pt x="15539" y="466"/>
                    <a:pt x="15384" y="0"/>
                    <a:pt x="15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0" name="Google Shape;340;p16"/>
            <p:cNvSpPr/>
            <p:nvPr/>
          </p:nvSpPr>
          <p:spPr>
            <a:xfrm>
              <a:off x="4312992" y="2632464"/>
              <a:ext cx="130388" cy="355241"/>
            </a:xfrm>
            <a:custGeom>
              <a:rect b="b" l="l" r="r" t="t"/>
              <a:pathLst>
                <a:path extrusionOk="0" h="33356" w="12243">
                  <a:moveTo>
                    <a:pt x="11489" y="1"/>
                  </a:moveTo>
                  <a:cubicBezTo>
                    <a:pt x="11412" y="1"/>
                    <a:pt x="11338" y="43"/>
                    <a:pt x="11338" y="140"/>
                  </a:cubicBezTo>
                  <a:cubicBezTo>
                    <a:pt x="11420" y="6056"/>
                    <a:pt x="11010" y="11232"/>
                    <a:pt x="10517" y="16736"/>
                  </a:cubicBezTo>
                  <a:cubicBezTo>
                    <a:pt x="10318" y="19194"/>
                    <a:pt x="8360" y="32441"/>
                    <a:pt x="4273" y="32441"/>
                  </a:cubicBezTo>
                  <a:cubicBezTo>
                    <a:pt x="4125" y="32441"/>
                    <a:pt x="3974" y="32424"/>
                    <a:pt x="3821" y="32388"/>
                  </a:cubicBezTo>
                  <a:cubicBezTo>
                    <a:pt x="3081" y="32224"/>
                    <a:pt x="2670" y="31484"/>
                    <a:pt x="2588" y="30375"/>
                  </a:cubicBezTo>
                  <a:cubicBezTo>
                    <a:pt x="2424" y="29060"/>
                    <a:pt x="2917" y="27417"/>
                    <a:pt x="3122" y="26062"/>
                  </a:cubicBezTo>
                  <a:cubicBezTo>
                    <a:pt x="3656" y="23104"/>
                    <a:pt x="4026" y="20105"/>
                    <a:pt x="4273" y="17147"/>
                  </a:cubicBezTo>
                  <a:cubicBezTo>
                    <a:pt x="4724" y="11560"/>
                    <a:pt x="4765" y="6014"/>
                    <a:pt x="4067" y="387"/>
                  </a:cubicBezTo>
                  <a:cubicBezTo>
                    <a:pt x="4067" y="296"/>
                    <a:pt x="4003" y="261"/>
                    <a:pt x="3932" y="261"/>
                  </a:cubicBezTo>
                  <a:cubicBezTo>
                    <a:pt x="3841" y="261"/>
                    <a:pt x="3738" y="318"/>
                    <a:pt x="3738" y="387"/>
                  </a:cubicBezTo>
                  <a:cubicBezTo>
                    <a:pt x="3738" y="8151"/>
                    <a:pt x="3533" y="15874"/>
                    <a:pt x="2424" y="23515"/>
                  </a:cubicBezTo>
                  <a:cubicBezTo>
                    <a:pt x="1849" y="27212"/>
                    <a:pt x="0" y="32717"/>
                    <a:pt x="3862" y="33333"/>
                  </a:cubicBezTo>
                  <a:cubicBezTo>
                    <a:pt x="3971" y="33348"/>
                    <a:pt x="4079" y="33355"/>
                    <a:pt x="4186" y="33355"/>
                  </a:cubicBezTo>
                  <a:cubicBezTo>
                    <a:pt x="7905" y="33355"/>
                    <a:pt x="10325" y="24553"/>
                    <a:pt x="10804" y="22077"/>
                  </a:cubicBezTo>
                  <a:cubicBezTo>
                    <a:pt x="12160" y="14929"/>
                    <a:pt x="12242" y="7288"/>
                    <a:pt x="11667" y="140"/>
                  </a:cubicBezTo>
                  <a:cubicBezTo>
                    <a:pt x="11667" y="53"/>
                    <a:pt x="11575" y="1"/>
                    <a:pt x="1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1" name="Google Shape;341;p16"/>
            <p:cNvSpPr/>
            <p:nvPr/>
          </p:nvSpPr>
          <p:spPr>
            <a:xfrm>
              <a:off x="4338797" y="2978110"/>
              <a:ext cx="27360" cy="61482"/>
            </a:xfrm>
            <a:custGeom>
              <a:rect b="b" l="l" r="r" t="t"/>
              <a:pathLst>
                <a:path extrusionOk="0" h="5773" w="2569">
                  <a:moveTo>
                    <a:pt x="1938" y="0"/>
                  </a:moveTo>
                  <a:cubicBezTo>
                    <a:pt x="1754" y="0"/>
                    <a:pt x="1571" y="89"/>
                    <a:pt x="1480" y="303"/>
                  </a:cubicBezTo>
                  <a:cubicBezTo>
                    <a:pt x="1069" y="1206"/>
                    <a:pt x="781" y="2233"/>
                    <a:pt x="494" y="3219"/>
                  </a:cubicBezTo>
                  <a:cubicBezTo>
                    <a:pt x="288" y="4000"/>
                    <a:pt x="1" y="4822"/>
                    <a:pt x="83" y="5643"/>
                  </a:cubicBezTo>
                  <a:cubicBezTo>
                    <a:pt x="83" y="5731"/>
                    <a:pt x="142" y="5772"/>
                    <a:pt x="216" y="5772"/>
                  </a:cubicBezTo>
                  <a:cubicBezTo>
                    <a:pt x="280" y="5772"/>
                    <a:pt x="355" y="5741"/>
                    <a:pt x="412" y="5684"/>
                  </a:cubicBezTo>
                  <a:cubicBezTo>
                    <a:pt x="905" y="5027"/>
                    <a:pt x="1110" y="4164"/>
                    <a:pt x="1439" y="3302"/>
                  </a:cubicBezTo>
                  <a:cubicBezTo>
                    <a:pt x="1767" y="2398"/>
                    <a:pt x="2137" y="1535"/>
                    <a:pt x="2466" y="590"/>
                  </a:cubicBezTo>
                  <a:cubicBezTo>
                    <a:pt x="2569" y="255"/>
                    <a:pt x="2250" y="0"/>
                    <a:pt x="1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2" name="Google Shape;342;p16"/>
            <p:cNvSpPr/>
            <p:nvPr/>
          </p:nvSpPr>
          <p:spPr>
            <a:xfrm>
              <a:off x="3948549" y="2662603"/>
              <a:ext cx="192946" cy="206450"/>
            </a:xfrm>
            <a:custGeom>
              <a:rect b="b" l="l" r="r" t="t"/>
              <a:pathLst>
                <a:path extrusionOk="0" h="19385" w="18117">
                  <a:moveTo>
                    <a:pt x="17752" y="1"/>
                  </a:moveTo>
                  <a:cubicBezTo>
                    <a:pt x="17727" y="1"/>
                    <a:pt x="17706" y="21"/>
                    <a:pt x="17706" y="62"/>
                  </a:cubicBezTo>
                  <a:cubicBezTo>
                    <a:pt x="17542" y="596"/>
                    <a:pt x="17542" y="1172"/>
                    <a:pt x="17460" y="1665"/>
                  </a:cubicBezTo>
                  <a:cubicBezTo>
                    <a:pt x="17418" y="2281"/>
                    <a:pt x="17336" y="2897"/>
                    <a:pt x="17254" y="3513"/>
                  </a:cubicBezTo>
                  <a:cubicBezTo>
                    <a:pt x="17131" y="4746"/>
                    <a:pt x="16925" y="5978"/>
                    <a:pt x="16597" y="7210"/>
                  </a:cubicBezTo>
                  <a:cubicBezTo>
                    <a:pt x="16022" y="9552"/>
                    <a:pt x="14913" y="11647"/>
                    <a:pt x="13228" y="13331"/>
                  </a:cubicBezTo>
                  <a:cubicBezTo>
                    <a:pt x="11585" y="14975"/>
                    <a:pt x="9613" y="16207"/>
                    <a:pt x="7477" y="17070"/>
                  </a:cubicBezTo>
                  <a:cubicBezTo>
                    <a:pt x="5094" y="18097"/>
                    <a:pt x="2589" y="18466"/>
                    <a:pt x="124" y="19206"/>
                  </a:cubicBezTo>
                  <a:cubicBezTo>
                    <a:pt x="1" y="19247"/>
                    <a:pt x="83" y="19329"/>
                    <a:pt x="165" y="19370"/>
                  </a:cubicBezTo>
                  <a:cubicBezTo>
                    <a:pt x="370" y="19380"/>
                    <a:pt x="577" y="19384"/>
                    <a:pt x="784" y="19384"/>
                  </a:cubicBezTo>
                  <a:cubicBezTo>
                    <a:pt x="3269" y="19384"/>
                    <a:pt x="5859" y="18719"/>
                    <a:pt x="8134" y="17809"/>
                  </a:cubicBezTo>
                  <a:cubicBezTo>
                    <a:pt x="10353" y="16905"/>
                    <a:pt x="12448" y="15673"/>
                    <a:pt x="14091" y="13989"/>
                  </a:cubicBezTo>
                  <a:cubicBezTo>
                    <a:pt x="15816" y="12263"/>
                    <a:pt x="16967" y="10086"/>
                    <a:pt x="17583" y="7744"/>
                  </a:cubicBezTo>
                  <a:cubicBezTo>
                    <a:pt x="17870" y="6512"/>
                    <a:pt x="17994" y="5280"/>
                    <a:pt x="18035" y="4047"/>
                  </a:cubicBezTo>
                  <a:cubicBezTo>
                    <a:pt x="18117" y="3308"/>
                    <a:pt x="18117" y="2609"/>
                    <a:pt x="18035" y="1911"/>
                  </a:cubicBezTo>
                  <a:cubicBezTo>
                    <a:pt x="17994" y="1336"/>
                    <a:pt x="18035" y="720"/>
                    <a:pt x="17829" y="62"/>
                  </a:cubicBezTo>
                  <a:cubicBezTo>
                    <a:pt x="17809" y="21"/>
                    <a:pt x="17778" y="1"/>
                    <a:pt x="17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3" name="Google Shape;343;p16"/>
            <p:cNvSpPr/>
            <p:nvPr/>
          </p:nvSpPr>
          <p:spPr>
            <a:xfrm>
              <a:off x="4305750" y="1852948"/>
              <a:ext cx="559349" cy="795608"/>
            </a:xfrm>
            <a:custGeom>
              <a:rect b="b" l="l" r="r" t="t"/>
              <a:pathLst>
                <a:path extrusionOk="0" h="74705" w="52521">
                  <a:moveTo>
                    <a:pt x="3988" y="1"/>
                  </a:moveTo>
                  <a:cubicBezTo>
                    <a:pt x="1755" y="1"/>
                    <a:pt x="1" y="1847"/>
                    <a:pt x="23" y="4689"/>
                  </a:cubicBezTo>
                  <a:cubicBezTo>
                    <a:pt x="105" y="14014"/>
                    <a:pt x="2118" y="48604"/>
                    <a:pt x="10622" y="58340"/>
                  </a:cubicBezTo>
                  <a:cubicBezTo>
                    <a:pt x="16373" y="64913"/>
                    <a:pt x="33339" y="73129"/>
                    <a:pt x="39830" y="74690"/>
                  </a:cubicBezTo>
                  <a:cubicBezTo>
                    <a:pt x="39873" y="74700"/>
                    <a:pt x="39917" y="74705"/>
                    <a:pt x="39962" y="74705"/>
                  </a:cubicBezTo>
                  <a:cubicBezTo>
                    <a:pt x="43214" y="74705"/>
                    <a:pt x="52521" y="48995"/>
                    <a:pt x="49401" y="47618"/>
                  </a:cubicBezTo>
                  <a:cubicBezTo>
                    <a:pt x="45992" y="46057"/>
                    <a:pt x="29313" y="41004"/>
                    <a:pt x="27382" y="39279"/>
                  </a:cubicBezTo>
                  <a:cubicBezTo>
                    <a:pt x="25451" y="37594"/>
                    <a:pt x="16496" y="16068"/>
                    <a:pt x="9923" y="4525"/>
                  </a:cubicBezTo>
                  <a:cubicBezTo>
                    <a:pt x="8130" y="1335"/>
                    <a:pt x="5886" y="1"/>
                    <a:pt x="398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4" name="Google Shape;344;p16"/>
            <p:cNvSpPr/>
            <p:nvPr/>
          </p:nvSpPr>
          <p:spPr>
            <a:xfrm>
              <a:off x="4718118" y="2351762"/>
              <a:ext cx="504448" cy="369630"/>
            </a:xfrm>
            <a:custGeom>
              <a:rect b="b" l="l" r="r" t="t"/>
              <a:pathLst>
                <a:path extrusionOk="0" h="34707" w="47366">
                  <a:moveTo>
                    <a:pt x="8216" y="0"/>
                  </a:moveTo>
                  <a:lnTo>
                    <a:pt x="0" y="27319"/>
                  </a:lnTo>
                  <a:cubicBezTo>
                    <a:pt x="4930" y="30153"/>
                    <a:pt x="24566" y="34343"/>
                    <a:pt x="28510" y="34631"/>
                  </a:cubicBezTo>
                  <a:cubicBezTo>
                    <a:pt x="29238" y="34676"/>
                    <a:pt x="30220" y="34706"/>
                    <a:pt x="31341" y="34706"/>
                  </a:cubicBezTo>
                  <a:cubicBezTo>
                    <a:pt x="36296" y="34706"/>
                    <a:pt x="43965" y="34119"/>
                    <a:pt x="44367" y="31673"/>
                  </a:cubicBezTo>
                  <a:cubicBezTo>
                    <a:pt x="44860" y="28674"/>
                    <a:pt x="41491" y="28469"/>
                    <a:pt x="41491" y="28469"/>
                  </a:cubicBezTo>
                  <a:cubicBezTo>
                    <a:pt x="41491" y="28469"/>
                    <a:pt x="46791" y="27606"/>
                    <a:pt x="46544" y="24525"/>
                  </a:cubicBezTo>
                  <a:cubicBezTo>
                    <a:pt x="46298" y="22101"/>
                    <a:pt x="41614" y="21526"/>
                    <a:pt x="41614" y="21526"/>
                  </a:cubicBezTo>
                  <a:cubicBezTo>
                    <a:pt x="41614" y="21526"/>
                    <a:pt x="47366" y="20294"/>
                    <a:pt x="46708" y="17295"/>
                  </a:cubicBezTo>
                  <a:cubicBezTo>
                    <a:pt x="46321" y="15469"/>
                    <a:pt x="43810" y="15171"/>
                    <a:pt x="42211" y="15171"/>
                  </a:cubicBezTo>
                  <a:cubicBezTo>
                    <a:pt x="41436" y="15171"/>
                    <a:pt x="40875" y="15241"/>
                    <a:pt x="40875" y="15241"/>
                  </a:cubicBezTo>
                  <a:cubicBezTo>
                    <a:pt x="40875" y="15241"/>
                    <a:pt x="45558" y="13762"/>
                    <a:pt x="44531" y="11215"/>
                  </a:cubicBezTo>
                  <a:cubicBezTo>
                    <a:pt x="44034" y="10029"/>
                    <a:pt x="42493" y="9694"/>
                    <a:pt x="40540" y="9694"/>
                  </a:cubicBezTo>
                  <a:cubicBezTo>
                    <a:pt x="37992" y="9694"/>
                    <a:pt x="34743" y="10265"/>
                    <a:pt x="32194" y="10265"/>
                  </a:cubicBezTo>
                  <a:cubicBezTo>
                    <a:pt x="31688" y="10265"/>
                    <a:pt x="31209" y="10242"/>
                    <a:pt x="30769" y="10188"/>
                  </a:cubicBezTo>
                  <a:cubicBezTo>
                    <a:pt x="30523" y="10106"/>
                    <a:pt x="28756" y="9408"/>
                    <a:pt x="26415" y="8340"/>
                  </a:cubicBezTo>
                  <a:cubicBezTo>
                    <a:pt x="31427" y="7313"/>
                    <a:pt x="35945" y="4683"/>
                    <a:pt x="34467" y="2506"/>
                  </a:cubicBezTo>
                  <a:cubicBezTo>
                    <a:pt x="33431" y="1027"/>
                    <a:pt x="29394" y="776"/>
                    <a:pt x="25575" y="776"/>
                  </a:cubicBezTo>
                  <a:cubicBezTo>
                    <a:pt x="23608" y="776"/>
                    <a:pt x="21699" y="843"/>
                    <a:pt x="20289" y="843"/>
                  </a:cubicBezTo>
                  <a:cubicBezTo>
                    <a:pt x="19874" y="843"/>
                    <a:pt x="19502" y="837"/>
                    <a:pt x="19185" y="822"/>
                  </a:cubicBezTo>
                  <a:cubicBezTo>
                    <a:pt x="15611" y="658"/>
                    <a:pt x="8216" y="0"/>
                    <a:pt x="8216"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5" name="Google Shape;345;p16"/>
            <p:cNvSpPr/>
            <p:nvPr/>
          </p:nvSpPr>
          <p:spPr>
            <a:xfrm>
              <a:off x="4993900" y="2511278"/>
              <a:ext cx="164809" cy="19276"/>
            </a:xfrm>
            <a:custGeom>
              <a:rect b="b" l="l" r="r" t="t"/>
              <a:pathLst>
                <a:path extrusionOk="0" h="1810" w="15475">
                  <a:moveTo>
                    <a:pt x="15211" y="0"/>
                  </a:moveTo>
                  <a:cubicBezTo>
                    <a:pt x="15179" y="0"/>
                    <a:pt x="15143" y="5"/>
                    <a:pt x="15103" y="17"/>
                  </a:cubicBezTo>
                  <a:cubicBezTo>
                    <a:pt x="11694" y="752"/>
                    <a:pt x="9349" y="1185"/>
                    <a:pt x="6966" y="1185"/>
                  </a:cubicBezTo>
                  <a:cubicBezTo>
                    <a:pt x="4955" y="1185"/>
                    <a:pt x="2917" y="877"/>
                    <a:pt x="191" y="181"/>
                  </a:cubicBezTo>
                  <a:cubicBezTo>
                    <a:pt x="184" y="177"/>
                    <a:pt x="176" y="175"/>
                    <a:pt x="168" y="175"/>
                  </a:cubicBezTo>
                  <a:cubicBezTo>
                    <a:pt x="89" y="175"/>
                    <a:pt x="1" y="345"/>
                    <a:pt x="150" y="345"/>
                  </a:cubicBezTo>
                  <a:cubicBezTo>
                    <a:pt x="2930" y="1345"/>
                    <a:pt x="5107" y="1810"/>
                    <a:pt x="7324" y="1810"/>
                  </a:cubicBezTo>
                  <a:cubicBezTo>
                    <a:pt x="9661" y="1810"/>
                    <a:pt x="12044" y="1294"/>
                    <a:pt x="15227" y="345"/>
                  </a:cubicBezTo>
                  <a:cubicBezTo>
                    <a:pt x="15475" y="203"/>
                    <a:pt x="15417" y="0"/>
                    <a:pt x="152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6" name="Google Shape;346;p16"/>
            <p:cNvSpPr/>
            <p:nvPr/>
          </p:nvSpPr>
          <p:spPr>
            <a:xfrm>
              <a:off x="4990684" y="2579267"/>
              <a:ext cx="173318" cy="18084"/>
            </a:xfrm>
            <a:custGeom>
              <a:rect b="b" l="l" r="r" t="t"/>
              <a:pathLst>
                <a:path extrusionOk="0" h="1698" w="16274">
                  <a:moveTo>
                    <a:pt x="82" y="0"/>
                  </a:moveTo>
                  <a:cubicBezTo>
                    <a:pt x="0" y="0"/>
                    <a:pt x="0" y="164"/>
                    <a:pt x="41" y="164"/>
                  </a:cubicBezTo>
                  <a:cubicBezTo>
                    <a:pt x="3405" y="1084"/>
                    <a:pt x="6022" y="1697"/>
                    <a:pt x="8714" y="1697"/>
                  </a:cubicBezTo>
                  <a:cubicBezTo>
                    <a:pt x="10954" y="1697"/>
                    <a:pt x="13246" y="1273"/>
                    <a:pt x="16063" y="246"/>
                  </a:cubicBezTo>
                  <a:cubicBezTo>
                    <a:pt x="16261" y="213"/>
                    <a:pt x="16273" y="101"/>
                    <a:pt x="16120" y="101"/>
                  </a:cubicBezTo>
                  <a:cubicBezTo>
                    <a:pt x="16083" y="101"/>
                    <a:pt x="16037" y="107"/>
                    <a:pt x="15980" y="123"/>
                  </a:cubicBezTo>
                  <a:cubicBezTo>
                    <a:pt x="13090" y="776"/>
                    <a:pt x="10860" y="1056"/>
                    <a:pt x="8691" y="1056"/>
                  </a:cubicBezTo>
                  <a:cubicBezTo>
                    <a:pt x="6081" y="1056"/>
                    <a:pt x="3560" y="651"/>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7" name="Google Shape;347;p16"/>
            <p:cNvSpPr/>
            <p:nvPr/>
          </p:nvSpPr>
          <p:spPr>
            <a:xfrm>
              <a:off x="4985178" y="2642081"/>
              <a:ext cx="175640" cy="24900"/>
            </a:xfrm>
            <a:custGeom>
              <a:rect b="b" l="l" r="r" t="t"/>
              <a:pathLst>
                <a:path extrusionOk="0" h="2338" w="16492">
                  <a:moveTo>
                    <a:pt x="139" y="1"/>
                  </a:moveTo>
                  <a:cubicBezTo>
                    <a:pt x="46" y="1"/>
                    <a:pt x="1" y="188"/>
                    <a:pt x="106" y="223"/>
                  </a:cubicBezTo>
                  <a:cubicBezTo>
                    <a:pt x="3498" y="1673"/>
                    <a:pt x="6384" y="2338"/>
                    <a:pt x="9263" y="2338"/>
                  </a:cubicBezTo>
                  <a:cubicBezTo>
                    <a:pt x="11441" y="2338"/>
                    <a:pt x="13616" y="1958"/>
                    <a:pt x="16004" y="1250"/>
                  </a:cubicBezTo>
                  <a:cubicBezTo>
                    <a:pt x="16443" y="1213"/>
                    <a:pt x="16491" y="1079"/>
                    <a:pt x="16207" y="1079"/>
                  </a:cubicBezTo>
                  <a:cubicBezTo>
                    <a:pt x="16172" y="1079"/>
                    <a:pt x="16132" y="1081"/>
                    <a:pt x="16087" y="1086"/>
                  </a:cubicBezTo>
                  <a:cubicBezTo>
                    <a:pt x="13592" y="1461"/>
                    <a:pt x="11530" y="1674"/>
                    <a:pt x="9571" y="1674"/>
                  </a:cubicBezTo>
                  <a:cubicBezTo>
                    <a:pt x="6595" y="1674"/>
                    <a:pt x="3855" y="1182"/>
                    <a:pt x="189" y="18"/>
                  </a:cubicBezTo>
                  <a:cubicBezTo>
                    <a:pt x="171" y="6"/>
                    <a:pt x="155"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8" name="Google Shape;348;p16"/>
            <p:cNvSpPr/>
            <p:nvPr/>
          </p:nvSpPr>
          <p:spPr>
            <a:xfrm>
              <a:off x="4855493" y="2441914"/>
              <a:ext cx="94732" cy="107171"/>
            </a:xfrm>
            <a:custGeom>
              <a:rect b="b" l="l" r="r" t="t"/>
              <a:pathLst>
                <a:path extrusionOk="0" h="10063" w="8895">
                  <a:moveTo>
                    <a:pt x="8510" y="0"/>
                  </a:moveTo>
                  <a:cubicBezTo>
                    <a:pt x="8383" y="0"/>
                    <a:pt x="8241" y="149"/>
                    <a:pt x="8134" y="532"/>
                  </a:cubicBezTo>
                  <a:cubicBezTo>
                    <a:pt x="6943" y="4393"/>
                    <a:pt x="4026" y="8789"/>
                    <a:pt x="124" y="9857"/>
                  </a:cubicBezTo>
                  <a:cubicBezTo>
                    <a:pt x="0" y="9939"/>
                    <a:pt x="0" y="10062"/>
                    <a:pt x="165" y="10062"/>
                  </a:cubicBezTo>
                  <a:cubicBezTo>
                    <a:pt x="4478" y="9487"/>
                    <a:pt x="7970" y="4434"/>
                    <a:pt x="8792" y="861"/>
                  </a:cubicBezTo>
                  <a:cubicBezTo>
                    <a:pt x="8895" y="422"/>
                    <a:pt x="8723" y="0"/>
                    <a:pt x="8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9" name="Google Shape;349;p16"/>
            <p:cNvSpPr/>
            <p:nvPr/>
          </p:nvSpPr>
          <p:spPr>
            <a:xfrm>
              <a:off x="4298114" y="1842149"/>
              <a:ext cx="502265" cy="813245"/>
            </a:xfrm>
            <a:custGeom>
              <a:rect b="b" l="l" r="r" t="t"/>
              <a:pathLst>
                <a:path extrusionOk="0" h="76361" w="47161">
                  <a:moveTo>
                    <a:pt x="4045" y="1"/>
                  </a:moveTo>
                  <a:cubicBezTo>
                    <a:pt x="2069" y="1"/>
                    <a:pt x="446" y="2030"/>
                    <a:pt x="329" y="8373"/>
                  </a:cubicBezTo>
                  <a:cubicBezTo>
                    <a:pt x="0" y="23984"/>
                    <a:pt x="5628" y="52206"/>
                    <a:pt x="10024" y="58943"/>
                  </a:cubicBezTo>
                  <a:cubicBezTo>
                    <a:pt x="14461" y="65680"/>
                    <a:pt x="39109" y="76361"/>
                    <a:pt x="39109" y="76361"/>
                  </a:cubicBezTo>
                  <a:lnTo>
                    <a:pt x="47160" y="46208"/>
                  </a:lnTo>
                  <a:cubicBezTo>
                    <a:pt x="47160" y="46208"/>
                    <a:pt x="29948" y="40416"/>
                    <a:pt x="29044" y="39800"/>
                  </a:cubicBezTo>
                  <a:cubicBezTo>
                    <a:pt x="28140" y="39142"/>
                    <a:pt x="12694" y="8414"/>
                    <a:pt x="11380" y="5867"/>
                  </a:cubicBezTo>
                  <a:cubicBezTo>
                    <a:pt x="10575" y="4331"/>
                    <a:pt x="6933" y="1"/>
                    <a:pt x="4045"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0" name="Google Shape;350;p16"/>
            <p:cNvSpPr/>
            <p:nvPr/>
          </p:nvSpPr>
          <p:spPr>
            <a:xfrm>
              <a:off x="4654676" y="2335127"/>
              <a:ext cx="73187" cy="264929"/>
            </a:xfrm>
            <a:custGeom>
              <a:rect b="b" l="l" r="r" t="t"/>
              <a:pathLst>
                <a:path extrusionOk="0" h="24876" w="6872">
                  <a:moveTo>
                    <a:pt x="6738" y="0"/>
                  </a:moveTo>
                  <a:cubicBezTo>
                    <a:pt x="6694" y="0"/>
                    <a:pt x="6646" y="21"/>
                    <a:pt x="6615" y="83"/>
                  </a:cubicBezTo>
                  <a:cubicBezTo>
                    <a:pt x="6368" y="905"/>
                    <a:pt x="6040" y="1686"/>
                    <a:pt x="5793" y="2507"/>
                  </a:cubicBezTo>
                  <a:cubicBezTo>
                    <a:pt x="5547" y="3247"/>
                    <a:pt x="5341" y="4068"/>
                    <a:pt x="5095" y="4849"/>
                  </a:cubicBezTo>
                  <a:cubicBezTo>
                    <a:pt x="4643" y="6451"/>
                    <a:pt x="4232" y="8094"/>
                    <a:pt x="3739" y="9696"/>
                  </a:cubicBezTo>
                  <a:cubicBezTo>
                    <a:pt x="2876" y="12900"/>
                    <a:pt x="2014" y="16146"/>
                    <a:pt x="1233" y="19391"/>
                  </a:cubicBezTo>
                  <a:cubicBezTo>
                    <a:pt x="1028" y="20295"/>
                    <a:pt x="822" y="21240"/>
                    <a:pt x="576" y="22143"/>
                  </a:cubicBezTo>
                  <a:cubicBezTo>
                    <a:pt x="370" y="23006"/>
                    <a:pt x="124" y="23951"/>
                    <a:pt x="1" y="24814"/>
                  </a:cubicBezTo>
                  <a:cubicBezTo>
                    <a:pt x="1" y="24855"/>
                    <a:pt x="32" y="24875"/>
                    <a:pt x="62" y="24875"/>
                  </a:cubicBezTo>
                  <a:cubicBezTo>
                    <a:pt x="93" y="24875"/>
                    <a:pt x="124" y="24855"/>
                    <a:pt x="124" y="24814"/>
                  </a:cubicBezTo>
                  <a:cubicBezTo>
                    <a:pt x="453" y="24033"/>
                    <a:pt x="658" y="23212"/>
                    <a:pt x="946" y="22390"/>
                  </a:cubicBezTo>
                  <a:cubicBezTo>
                    <a:pt x="1192" y="21651"/>
                    <a:pt x="1397" y="20829"/>
                    <a:pt x="1644" y="20048"/>
                  </a:cubicBezTo>
                  <a:cubicBezTo>
                    <a:pt x="2096" y="18446"/>
                    <a:pt x="2589" y="16844"/>
                    <a:pt x="3041" y="15201"/>
                  </a:cubicBezTo>
                  <a:cubicBezTo>
                    <a:pt x="3903" y="12038"/>
                    <a:pt x="4766" y="8916"/>
                    <a:pt x="5588" y="5670"/>
                  </a:cubicBezTo>
                  <a:cubicBezTo>
                    <a:pt x="5875" y="4725"/>
                    <a:pt x="6081" y="3822"/>
                    <a:pt x="6286" y="2877"/>
                  </a:cubicBezTo>
                  <a:cubicBezTo>
                    <a:pt x="6491" y="1973"/>
                    <a:pt x="6615" y="1028"/>
                    <a:pt x="6820" y="83"/>
                  </a:cubicBezTo>
                  <a:cubicBezTo>
                    <a:pt x="6871" y="58"/>
                    <a:pt x="6811"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1" name="Google Shape;351;p16"/>
            <p:cNvSpPr/>
            <p:nvPr/>
          </p:nvSpPr>
          <p:spPr>
            <a:xfrm>
              <a:off x="3809429" y="1829965"/>
              <a:ext cx="743327" cy="892587"/>
            </a:xfrm>
            <a:custGeom>
              <a:rect b="b" l="l" r="r" t="t"/>
              <a:pathLst>
                <a:path extrusionOk="0" h="83811" w="69796">
                  <a:moveTo>
                    <a:pt x="43598" y="1"/>
                  </a:moveTo>
                  <a:cubicBezTo>
                    <a:pt x="40096" y="1"/>
                    <a:pt x="36451" y="435"/>
                    <a:pt x="34795" y="1712"/>
                  </a:cubicBezTo>
                  <a:cubicBezTo>
                    <a:pt x="19102" y="13872"/>
                    <a:pt x="0" y="81901"/>
                    <a:pt x="904" y="83092"/>
                  </a:cubicBezTo>
                  <a:cubicBezTo>
                    <a:pt x="1138" y="83378"/>
                    <a:pt x="27769" y="83811"/>
                    <a:pt x="47610" y="83811"/>
                  </a:cubicBezTo>
                  <a:cubicBezTo>
                    <a:pt x="59155" y="83811"/>
                    <a:pt x="68401" y="83664"/>
                    <a:pt x="68809" y="83256"/>
                  </a:cubicBezTo>
                  <a:cubicBezTo>
                    <a:pt x="69795" y="82229"/>
                    <a:pt x="66098" y="30920"/>
                    <a:pt x="61209" y="15351"/>
                  </a:cubicBezTo>
                  <a:cubicBezTo>
                    <a:pt x="58786" y="7545"/>
                    <a:pt x="55458" y="3191"/>
                    <a:pt x="51720" y="973"/>
                  </a:cubicBezTo>
                  <a:cubicBezTo>
                    <a:pt x="50854" y="487"/>
                    <a:pt x="47305" y="1"/>
                    <a:pt x="4359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2" name="Google Shape;352;p16"/>
            <p:cNvSpPr/>
            <p:nvPr/>
          </p:nvSpPr>
          <p:spPr>
            <a:xfrm>
              <a:off x="4496300" y="2152373"/>
              <a:ext cx="50769" cy="563385"/>
            </a:xfrm>
            <a:custGeom>
              <a:rect b="b" l="l" r="r" t="t"/>
              <a:pathLst>
                <a:path extrusionOk="0" h="52900" w="4767">
                  <a:moveTo>
                    <a:pt x="42" y="0"/>
                  </a:moveTo>
                  <a:cubicBezTo>
                    <a:pt x="21" y="0"/>
                    <a:pt x="1" y="10"/>
                    <a:pt x="1" y="31"/>
                  </a:cubicBezTo>
                  <a:cubicBezTo>
                    <a:pt x="781" y="6850"/>
                    <a:pt x="1644" y="13669"/>
                    <a:pt x="2301" y="20530"/>
                  </a:cubicBezTo>
                  <a:cubicBezTo>
                    <a:pt x="2959" y="27349"/>
                    <a:pt x="3493" y="34168"/>
                    <a:pt x="3780" y="41029"/>
                  </a:cubicBezTo>
                  <a:cubicBezTo>
                    <a:pt x="3903" y="42919"/>
                    <a:pt x="3986" y="44849"/>
                    <a:pt x="4027" y="46739"/>
                  </a:cubicBezTo>
                  <a:cubicBezTo>
                    <a:pt x="4109" y="48752"/>
                    <a:pt x="4232" y="50724"/>
                    <a:pt x="4314" y="52737"/>
                  </a:cubicBezTo>
                  <a:cubicBezTo>
                    <a:pt x="4314" y="52832"/>
                    <a:pt x="4425" y="52900"/>
                    <a:pt x="4517" y="52900"/>
                  </a:cubicBezTo>
                  <a:cubicBezTo>
                    <a:pt x="4585" y="52900"/>
                    <a:pt x="4643" y="52864"/>
                    <a:pt x="4643" y="52778"/>
                  </a:cubicBezTo>
                  <a:cubicBezTo>
                    <a:pt x="4602" y="51093"/>
                    <a:pt x="4684" y="49327"/>
                    <a:pt x="4725" y="47602"/>
                  </a:cubicBezTo>
                  <a:cubicBezTo>
                    <a:pt x="4766" y="45835"/>
                    <a:pt x="4725" y="44151"/>
                    <a:pt x="4643" y="42384"/>
                  </a:cubicBezTo>
                  <a:cubicBezTo>
                    <a:pt x="4602" y="38975"/>
                    <a:pt x="4396" y="35565"/>
                    <a:pt x="4191" y="32114"/>
                  </a:cubicBezTo>
                  <a:cubicBezTo>
                    <a:pt x="3739" y="25254"/>
                    <a:pt x="3123" y="18353"/>
                    <a:pt x="2096" y="11533"/>
                  </a:cubicBezTo>
                  <a:cubicBezTo>
                    <a:pt x="1521" y="7672"/>
                    <a:pt x="863" y="3851"/>
                    <a:pt x="83" y="31"/>
                  </a:cubicBezTo>
                  <a:cubicBezTo>
                    <a:pt x="83" y="10"/>
                    <a:pt x="62"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3" name="Google Shape;353;p16"/>
            <p:cNvSpPr/>
            <p:nvPr/>
          </p:nvSpPr>
          <p:spPr>
            <a:xfrm>
              <a:off x="4206237" y="1674209"/>
              <a:ext cx="221829" cy="312822"/>
            </a:xfrm>
            <a:custGeom>
              <a:rect b="b" l="l" r="r" t="t"/>
              <a:pathLst>
                <a:path extrusionOk="0" h="29373" w="20829">
                  <a:moveTo>
                    <a:pt x="4053" y="1"/>
                  </a:moveTo>
                  <a:cubicBezTo>
                    <a:pt x="4011" y="1"/>
                    <a:pt x="3988" y="10"/>
                    <a:pt x="3985" y="28"/>
                  </a:cubicBezTo>
                  <a:cubicBezTo>
                    <a:pt x="3575" y="2822"/>
                    <a:pt x="2876" y="5862"/>
                    <a:pt x="2219" y="8532"/>
                  </a:cubicBezTo>
                  <a:cubicBezTo>
                    <a:pt x="1151" y="12927"/>
                    <a:pt x="1" y="16542"/>
                    <a:pt x="165" y="16871"/>
                  </a:cubicBezTo>
                  <a:cubicBezTo>
                    <a:pt x="2169" y="22242"/>
                    <a:pt x="8006" y="29373"/>
                    <a:pt x="12218" y="29373"/>
                  </a:cubicBezTo>
                  <a:cubicBezTo>
                    <a:pt x="12323" y="29373"/>
                    <a:pt x="12427" y="29368"/>
                    <a:pt x="12530" y="29359"/>
                  </a:cubicBezTo>
                  <a:cubicBezTo>
                    <a:pt x="16638" y="29072"/>
                    <a:pt x="17583" y="20938"/>
                    <a:pt x="17419" y="18802"/>
                  </a:cubicBezTo>
                  <a:lnTo>
                    <a:pt x="17419" y="18596"/>
                  </a:lnTo>
                  <a:cubicBezTo>
                    <a:pt x="17419" y="18186"/>
                    <a:pt x="17419" y="17816"/>
                    <a:pt x="17460" y="17405"/>
                  </a:cubicBezTo>
                  <a:cubicBezTo>
                    <a:pt x="18199" y="12517"/>
                    <a:pt x="20828" y="6930"/>
                    <a:pt x="20828" y="6930"/>
                  </a:cubicBezTo>
                  <a:cubicBezTo>
                    <a:pt x="20828" y="6930"/>
                    <a:pt x="5210" y="1"/>
                    <a:pt x="4053"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4" name="Google Shape;354;p16"/>
            <p:cNvSpPr/>
            <p:nvPr/>
          </p:nvSpPr>
          <p:spPr>
            <a:xfrm>
              <a:off x="4260488" y="1677127"/>
              <a:ext cx="168451" cy="196887"/>
            </a:xfrm>
            <a:custGeom>
              <a:rect b="b" l="l" r="r" t="t"/>
              <a:pathLst>
                <a:path extrusionOk="0" h="18487" w="15817">
                  <a:moveTo>
                    <a:pt x="1" y="1"/>
                  </a:moveTo>
                  <a:lnTo>
                    <a:pt x="1" y="1"/>
                  </a:lnTo>
                  <a:cubicBezTo>
                    <a:pt x="124" y="4807"/>
                    <a:pt x="1274" y="16679"/>
                    <a:pt x="10640" y="18322"/>
                  </a:cubicBezTo>
                  <a:cubicBezTo>
                    <a:pt x="11298" y="18405"/>
                    <a:pt x="11873" y="18487"/>
                    <a:pt x="12448" y="18487"/>
                  </a:cubicBezTo>
                  <a:lnTo>
                    <a:pt x="12448" y="18281"/>
                  </a:lnTo>
                  <a:cubicBezTo>
                    <a:pt x="12448" y="17912"/>
                    <a:pt x="12448" y="17501"/>
                    <a:pt x="12489" y="17090"/>
                  </a:cubicBezTo>
                  <a:cubicBezTo>
                    <a:pt x="13187" y="12201"/>
                    <a:pt x="15816" y="6615"/>
                    <a:pt x="15816" y="6615"/>
                  </a:cubicBezTo>
                  <a:cubicBezTo>
                    <a:pt x="15816" y="6615"/>
                    <a:pt x="3698" y="1274"/>
                    <a:pt x="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5" name="Google Shape;355;p16"/>
            <p:cNvSpPr/>
            <p:nvPr/>
          </p:nvSpPr>
          <p:spPr>
            <a:xfrm>
              <a:off x="4541861" y="1441751"/>
              <a:ext cx="75636" cy="220508"/>
            </a:xfrm>
            <a:custGeom>
              <a:rect b="b" l="l" r="r" t="t"/>
              <a:pathLst>
                <a:path extrusionOk="0" h="20705" w="7102">
                  <a:moveTo>
                    <a:pt x="2830" y="1"/>
                  </a:moveTo>
                  <a:cubicBezTo>
                    <a:pt x="2830" y="1"/>
                    <a:pt x="1" y="20705"/>
                    <a:pt x="569" y="20705"/>
                  </a:cubicBezTo>
                  <a:cubicBezTo>
                    <a:pt x="569" y="20705"/>
                    <a:pt x="570" y="20705"/>
                    <a:pt x="570" y="20705"/>
                  </a:cubicBezTo>
                  <a:cubicBezTo>
                    <a:pt x="1145" y="20582"/>
                    <a:pt x="4637" y="15611"/>
                    <a:pt x="5870" y="9983"/>
                  </a:cubicBezTo>
                  <a:cubicBezTo>
                    <a:pt x="7102" y="4314"/>
                    <a:pt x="2830" y="1"/>
                    <a:pt x="28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6" name="Google Shape;356;p16"/>
            <p:cNvSpPr/>
            <p:nvPr/>
          </p:nvSpPr>
          <p:spPr>
            <a:xfrm>
              <a:off x="4227675" y="1354783"/>
              <a:ext cx="372324" cy="461624"/>
            </a:xfrm>
            <a:custGeom>
              <a:rect b="b" l="l" r="r" t="t"/>
              <a:pathLst>
                <a:path extrusionOk="0" h="43345" w="34960">
                  <a:moveTo>
                    <a:pt x="18912" y="0"/>
                  </a:moveTo>
                  <a:cubicBezTo>
                    <a:pt x="14377" y="0"/>
                    <a:pt x="9830" y="1770"/>
                    <a:pt x="7025" y="5496"/>
                  </a:cubicBezTo>
                  <a:cubicBezTo>
                    <a:pt x="3082" y="10796"/>
                    <a:pt x="1" y="29117"/>
                    <a:pt x="2876" y="34458"/>
                  </a:cubicBezTo>
                  <a:cubicBezTo>
                    <a:pt x="5669" y="39737"/>
                    <a:pt x="11121" y="43344"/>
                    <a:pt x="16649" y="43344"/>
                  </a:cubicBezTo>
                  <a:cubicBezTo>
                    <a:pt x="19251" y="43344"/>
                    <a:pt x="21871" y="42545"/>
                    <a:pt x="24238" y="40743"/>
                  </a:cubicBezTo>
                  <a:cubicBezTo>
                    <a:pt x="31386" y="35238"/>
                    <a:pt x="34960" y="11289"/>
                    <a:pt x="31468" y="6113"/>
                  </a:cubicBezTo>
                  <a:cubicBezTo>
                    <a:pt x="28828" y="2120"/>
                    <a:pt x="23876" y="0"/>
                    <a:pt x="189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7" name="Google Shape;357;p16"/>
            <p:cNvSpPr/>
            <p:nvPr/>
          </p:nvSpPr>
          <p:spPr>
            <a:xfrm>
              <a:off x="4203180" y="1309904"/>
              <a:ext cx="411697" cy="300543"/>
            </a:xfrm>
            <a:custGeom>
              <a:rect b="b" l="l" r="r" t="t"/>
              <a:pathLst>
                <a:path extrusionOk="0" h="28220" w="38657">
                  <a:moveTo>
                    <a:pt x="25878" y="0"/>
                  </a:moveTo>
                  <a:cubicBezTo>
                    <a:pt x="20284" y="0"/>
                    <a:pt x="12899" y="5397"/>
                    <a:pt x="12899" y="5397"/>
                  </a:cubicBezTo>
                  <a:cubicBezTo>
                    <a:pt x="12899" y="5397"/>
                    <a:pt x="15857" y="2562"/>
                    <a:pt x="15816" y="2316"/>
                  </a:cubicBezTo>
                  <a:cubicBezTo>
                    <a:pt x="15812" y="2292"/>
                    <a:pt x="15773" y="2280"/>
                    <a:pt x="15704" y="2280"/>
                  </a:cubicBezTo>
                  <a:cubicBezTo>
                    <a:pt x="15060" y="2280"/>
                    <a:pt x="11819" y="3337"/>
                    <a:pt x="10927" y="5602"/>
                  </a:cubicBezTo>
                  <a:lnTo>
                    <a:pt x="10927" y="5602"/>
                  </a:lnTo>
                  <a:cubicBezTo>
                    <a:pt x="10927" y="5602"/>
                    <a:pt x="12078" y="2398"/>
                    <a:pt x="11790" y="2316"/>
                  </a:cubicBezTo>
                  <a:cubicBezTo>
                    <a:pt x="11784" y="2313"/>
                    <a:pt x="11777" y="2312"/>
                    <a:pt x="11768" y="2312"/>
                  </a:cubicBezTo>
                  <a:cubicBezTo>
                    <a:pt x="11395" y="2312"/>
                    <a:pt x="8388" y="4750"/>
                    <a:pt x="8709" y="6876"/>
                  </a:cubicBezTo>
                  <a:cubicBezTo>
                    <a:pt x="8709" y="6876"/>
                    <a:pt x="5094" y="9341"/>
                    <a:pt x="4396" y="12422"/>
                  </a:cubicBezTo>
                  <a:cubicBezTo>
                    <a:pt x="3779" y="15585"/>
                    <a:pt x="0" y="27128"/>
                    <a:pt x="5382" y="28196"/>
                  </a:cubicBezTo>
                  <a:cubicBezTo>
                    <a:pt x="5458" y="28212"/>
                    <a:pt x="5535" y="28220"/>
                    <a:pt x="5614" y="28220"/>
                  </a:cubicBezTo>
                  <a:cubicBezTo>
                    <a:pt x="7800" y="28220"/>
                    <a:pt x="11084" y="22365"/>
                    <a:pt x="11995" y="20145"/>
                  </a:cubicBezTo>
                  <a:cubicBezTo>
                    <a:pt x="12899" y="18091"/>
                    <a:pt x="14378" y="11354"/>
                    <a:pt x="14542" y="10943"/>
                  </a:cubicBezTo>
                  <a:cubicBezTo>
                    <a:pt x="14546" y="10930"/>
                    <a:pt x="14557" y="10923"/>
                    <a:pt x="14574" y="10923"/>
                  </a:cubicBezTo>
                  <a:cubicBezTo>
                    <a:pt x="15112" y="10923"/>
                    <a:pt x="22218" y="17221"/>
                    <a:pt x="27442" y="17221"/>
                  </a:cubicBezTo>
                  <a:cubicBezTo>
                    <a:pt x="27764" y="17221"/>
                    <a:pt x="28080" y="17197"/>
                    <a:pt x="28386" y="17146"/>
                  </a:cubicBezTo>
                  <a:cubicBezTo>
                    <a:pt x="33891" y="16242"/>
                    <a:pt x="37999" y="11929"/>
                    <a:pt x="38287" y="9710"/>
                  </a:cubicBezTo>
                  <a:cubicBezTo>
                    <a:pt x="38656" y="7492"/>
                    <a:pt x="32741" y="1083"/>
                    <a:pt x="27113" y="98"/>
                  </a:cubicBezTo>
                  <a:cubicBezTo>
                    <a:pt x="26714" y="31"/>
                    <a:pt x="26301" y="0"/>
                    <a:pt x="25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8" name="Google Shape;358;p16"/>
            <p:cNvSpPr/>
            <p:nvPr/>
          </p:nvSpPr>
          <p:spPr>
            <a:xfrm>
              <a:off x="4243863" y="1562064"/>
              <a:ext cx="311076" cy="254428"/>
            </a:xfrm>
            <a:custGeom>
              <a:rect b="b" l="l" r="r" t="t"/>
              <a:pathLst>
                <a:path extrusionOk="0" h="23890" w="29209">
                  <a:moveTo>
                    <a:pt x="6409" y="1"/>
                  </a:moveTo>
                  <a:lnTo>
                    <a:pt x="494" y="3492"/>
                  </a:lnTo>
                  <a:cubicBezTo>
                    <a:pt x="1" y="8340"/>
                    <a:pt x="165" y="12777"/>
                    <a:pt x="1356" y="14995"/>
                  </a:cubicBezTo>
                  <a:cubicBezTo>
                    <a:pt x="4146" y="20295"/>
                    <a:pt x="9587" y="23890"/>
                    <a:pt x="15107" y="23890"/>
                  </a:cubicBezTo>
                  <a:cubicBezTo>
                    <a:pt x="17717" y="23890"/>
                    <a:pt x="20344" y="23087"/>
                    <a:pt x="22718" y="21280"/>
                  </a:cubicBezTo>
                  <a:cubicBezTo>
                    <a:pt x="25511" y="19103"/>
                    <a:pt x="27689" y="14214"/>
                    <a:pt x="29208" y="8751"/>
                  </a:cubicBezTo>
                  <a:lnTo>
                    <a:pt x="29208" y="8751"/>
                  </a:lnTo>
                  <a:cubicBezTo>
                    <a:pt x="29126" y="8956"/>
                    <a:pt x="28510" y="10476"/>
                    <a:pt x="27894" y="11298"/>
                  </a:cubicBezTo>
                  <a:cubicBezTo>
                    <a:pt x="27243" y="12178"/>
                    <a:pt x="26271" y="12452"/>
                    <a:pt x="24879" y="12452"/>
                  </a:cubicBezTo>
                  <a:cubicBezTo>
                    <a:pt x="24777" y="12452"/>
                    <a:pt x="24673" y="12451"/>
                    <a:pt x="24566" y="12448"/>
                  </a:cubicBezTo>
                  <a:cubicBezTo>
                    <a:pt x="23046" y="12366"/>
                    <a:pt x="21814" y="10435"/>
                    <a:pt x="21814" y="10435"/>
                  </a:cubicBezTo>
                  <a:lnTo>
                    <a:pt x="19842" y="9696"/>
                  </a:lnTo>
                  <a:cubicBezTo>
                    <a:pt x="19321" y="9996"/>
                    <a:pt x="18290" y="10101"/>
                    <a:pt x="17133" y="10101"/>
                  </a:cubicBezTo>
                  <a:cubicBezTo>
                    <a:pt x="15920" y="10101"/>
                    <a:pt x="14567" y="9986"/>
                    <a:pt x="13516" y="9860"/>
                  </a:cubicBezTo>
                  <a:cubicBezTo>
                    <a:pt x="11380" y="9572"/>
                    <a:pt x="8710" y="7724"/>
                    <a:pt x="7724" y="6327"/>
                  </a:cubicBezTo>
                  <a:cubicBezTo>
                    <a:pt x="6738" y="4930"/>
                    <a:pt x="6409" y="1"/>
                    <a:pt x="640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59" name="Google Shape;359;p16"/>
            <p:cNvSpPr/>
            <p:nvPr/>
          </p:nvSpPr>
          <p:spPr>
            <a:xfrm>
              <a:off x="4419737" y="1597412"/>
              <a:ext cx="20576" cy="32046"/>
            </a:xfrm>
            <a:custGeom>
              <a:rect b="b" l="l" r="r" t="t"/>
              <a:pathLst>
                <a:path extrusionOk="0" h="3009" w="1932">
                  <a:moveTo>
                    <a:pt x="1886" y="1"/>
                  </a:moveTo>
                  <a:cubicBezTo>
                    <a:pt x="1869" y="1"/>
                    <a:pt x="1808" y="97"/>
                    <a:pt x="1808" y="132"/>
                  </a:cubicBezTo>
                  <a:cubicBezTo>
                    <a:pt x="1644" y="1365"/>
                    <a:pt x="1233" y="2761"/>
                    <a:pt x="42" y="2967"/>
                  </a:cubicBezTo>
                  <a:cubicBezTo>
                    <a:pt x="1" y="2967"/>
                    <a:pt x="1" y="3008"/>
                    <a:pt x="42" y="3008"/>
                  </a:cubicBezTo>
                  <a:cubicBezTo>
                    <a:pt x="57" y="3008"/>
                    <a:pt x="72" y="3009"/>
                    <a:pt x="87" y="3009"/>
                  </a:cubicBezTo>
                  <a:cubicBezTo>
                    <a:pt x="1449" y="3009"/>
                    <a:pt x="1931" y="1187"/>
                    <a:pt x="1890" y="9"/>
                  </a:cubicBezTo>
                  <a:cubicBezTo>
                    <a:pt x="1890" y="3"/>
                    <a:pt x="1889"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0" name="Google Shape;360;p16"/>
            <p:cNvSpPr/>
            <p:nvPr/>
          </p:nvSpPr>
          <p:spPr>
            <a:xfrm>
              <a:off x="4402058" y="1581298"/>
              <a:ext cx="45188" cy="42408"/>
            </a:xfrm>
            <a:custGeom>
              <a:rect b="b" l="l" r="r" t="t"/>
              <a:pathLst>
                <a:path extrusionOk="0" h="3982" w="4243">
                  <a:moveTo>
                    <a:pt x="2353" y="1"/>
                  </a:moveTo>
                  <a:cubicBezTo>
                    <a:pt x="629" y="1"/>
                    <a:pt x="0" y="3520"/>
                    <a:pt x="1702" y="3946"/>
                  </a:cubicBezTo>
                  <a:cubicBezTo>
                    <a:pt x="1797" y="3970"/>
                    <a:pt x="1890" y="3982"/>
                    <a:pt x="1980" y="3982"/>
                  </a:cubicBezTo>
                  <a:cubicBezTo>
                    <a:pt x="3554" y="3982"/>
                    <a:pt x="4242" y="432"/>
                    <a:pt x="2688" y="43"/>
                  </a:cubicBezTo>
                  <a:cubicBezTo>
                    <a:pt x="2572" y="14"/>
                    <a:pt x="2460" y="1"/>
                    <a:pt x="2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1" name="Google Shape;361;p16"/>
            <p:cNvSpPr/>
            <p:nvPr/>
          </p:nvSpPr>
          <p:spPr>
            <a:xfrm>
              <a:off x="4507238" y="1610117"/>
              <a:ext cx="14718" cy="36956"/>
            </a:xfrm>
            <a:custGeom>
              <a:rect b="b" l="l" r="r" t="t"/>
              <a:pathLst>
                <a:path extrusionOk="0" h="3470" w="1382">
                  <a:moveTo>
                    <a:pt x="703" y="1"/>
                  </a:moveTo>
                  <a:cubicBezTo>
                    <a:pt x="701" y="1"/>
                    <a:pt x="699" y="3"/>
                    <a:pt x="699" y="7"/>
                  </a:cubicBezTo>
                  <a:cubicBezTo>
                    <a:pt x="206" y="1158"/>
                    <a:pt x="1" y="3047"/>
                    <a:pt x="1315" y="3458"/>
                  </a:cubicBezTo>
                  <a:cubicBezTo>
                    <a:pt x="1315" y="3466"/>
                    <a:pt x="1319" y="3470"/>
                    <a:pt x="1323" y="3470"/>
                  </a:cubicBezTo>
                  <a:cubicBezTo>
                    <a:pt x="1342" y="3470"/>
                    <a:pt x="1381" y="3417"/>
                    <a:pt x="1315" y="3417"/>
                  </a:cubicBezTo>
                  <a:cubicBezTo>
                    <a:pt x="370" y="2801"/>
                    <a:pt x="453" y="1363"/>
                    <a:pt x="781" y="131"/>
                  </a:cubicBezTo>
                  <a:cubicBezTo>
                    <a:pt x="818" y="131"/>
                    <a:pt x="724" y="1"/>
                    <a:pt x="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2" name="Google Shape;362;p16"/>
            <p:cNvSpPr/>
            <p:nvPr/>
          </p:nvSpPr>
          <p:spPr>
            <a:xfrm>
              <a:off x="4504235" y="1599169"/>
              <a:ext cx="45273" cy="43090"/>
            </a:xfrm>
            <a:custGeom>
              <a:rect b="b" l="l" r="r" t="t"/>
              <a:pathLst>
                <a:path extrusionOk="0" h="4046" w="4251">
                  <a:moveTo>
                    <a:pt x="2211" y="1"/>
                  </a:moveTo>
                  <a:cubicBezTo>
                    <a:pt x="619" y="1"/>
                    <a:pt x="1" y="3754"/>
                    <a:pt x="1803" y="4034"/>
                  </a:cubicBezTo>
                  <a:cubicBezTo>
                    <a:pt x="1858" y="4042"/>
                    <a:pt x="1911" y="4045"/>
                    <a:pt x="1964" y="4045"/>
                  </a:cubicBezTo>
                  <a:cubicBezTo>
                    <a:pt x="3688" y="4045"/>
                    <a:pt x="4250" y="248"/>
                    <a:pt x="2337" y="8"/>
                  </a:cubicBezTo>
                  <a:cubicBezTo>
                    <a:pt x="2294" y="3"/>
                    <a:pt x="2252"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3" name="Google Shape;363;p16"/>
            <p:cNvSpPr/>
            <p:nvPr/>
          </p:nvSpPr>
          <p:spPr>
            <a:xfrm>
              <a:off x="4404540" y="1532905"/>
              <a:ext cx="51961" cy="26124"/>
            </a:xfrm>
            <a:custGeom>
              <a:rect b="b" l="l" r="r" t="t"/>
              <a:pathLst>
                <a:path extrusionOk="0" h="2453" w="4879">
                  <a:moveTo>
                    <a:pt x="3048" y="1"/>
                  </a:moveTo>
                  <a:cubicBezTo>
                    <a:pt x="2892" y="1"/>
                    <a:pt x="2734" y="11"/>
                    <a:pt x="2578" y="27"/>
                  </a:cubicBezTo>
                  <a:cubicBezTo>
                    <a:pt x="1756" y="109"/>
                    <a:pt x="1140" y="397"/>
                    <a:pt x="524" y="931"/>
                  </a:cubicBezTo>
                  <a:cubicBezTo>
                    <a:pt x="1" y="1495"/>
                    <a:pt x="463" y="2452"/>
                    <a:pt x="1216" y="2452"/>
                  </a:cubicBezTo>
                  <a:cubicBezTo>
                    <a:pt x="1232" y="2452"/>
                    <a:pt x="1248" y="2452"/>
                    <a:pt x="1263" y="2451"/>
                  </a:cubicBezTo>
                  <a:cubicBezTo>
                    <a:pt x="1839" y="2451"/>
                    <a:pt x="2332" y="2287"/>
                    <a:pt x="2907" y="2205"/>
                  </a:cubicBezTo>
                  <a:cubicBezTo>
                    <a:pt x="3523" y="2122"/>
                    <a:pt x="4016" y="2122"/>
                    <a:pt x="4550" y="1712"/>
                  </a:cubicBezTo>
                  <a:cubicBezTo>
                    <a:pt x="4796" y="1465"/>
                    <a:pt x="4878" y="931"/>
                    <a:pt x="4632" y="685"/>
                  </a:cubicBezTo>
                  <a:cubicBezTo>
                    <a:pt x="4270" y="159"/>
                    <a:pt x="3672"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4" name="Google Shape;364;p16"/>
            <p:cNvSpPr/>
            <p:nvPr/>
          </p:nvSpPr>
          <p:spPr>
            <a:xfrm>
              <a:off x="4517739" y="1549221"/>
              <a:ext cx="47968" cy="33079"/>
            </a:xfrm>
            <a:custGeom>
              <a:rect b="b" l="l" r="r" t="t"/>
              <a:pathLst>
                <a:path extrusionOk="0" h="3106" w="4504">
                  <a:moveTo>
                    <a:pt x="1275" y="1"/>
                  </a:moveTo>
                  <a:cubicBezTo>
                    <a:pt x="976" y="1"/>
                    <a:pt x="683" y="75"/>
                    <a:pt x="411" y="262"/>
                  </a:cubicBezTo>
                  <a:cubicBezTo>
                    <a:pt x="124" y="508"/>
                    <a:pt x="1" y="1001"/>
                    <a:pt x="124" y="1289"/>
                  </a:cubicBezTo>
                  <a:cubicBezTo>
                    <a:pt x="494" y="1864"/>
                    <a:pt x="946" y="2028"/>
                    <a:pt x="1521" y="2316"/>
                  </a:cubicBezTo>
                  <a:cubicBezTo>
                    <a:pt x="2055" y="2603"/>
                    <a:pt x="2507" y="2850"/>
                    <a:pt x="3000" y="3055"/>
                  </a:cubicBezTo>
                  <a:cubicBezTo>
                    <a:pt x="3103" y="3090"/>
                    <a:pt x="3208" y="3106"/>
                    <a:pt x="3311" y="3106"/>
                  </a:cubicBezTo>
                  <a:cubicBezTo>
                    <a:pt x="3945" y="3106"/>
                    <a:pt x="4503" y="2500"/>
                    <a:pt x="4150" y="1864"/>
                  </a:cubicBezTo>
                  <a:cubicBezTo>
                    <a:pt x="3780" y="1165"/>
                    <a:pt x="3328" y="673"/>
                    <a:pt x="2548" y="344"/>
                  </a:cubicBezTo>
                  <a:cubicBezTo>
                    <a:pt x="2138" y="151"/>
                    <a:pt x="1700"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5" name="Google Shape;365;p16"/>
            <p:cNvSpPr/>
            <p:nvPr/>
          </p:nvSpPr>
          <p:spPr>
            <a:xfrm>
              <a:off x="4396989" y="1709290"/>
              <a:ext cx="25826" cy="15166"/>
            </a:xfrm>
            <a:custGeom>
              <a:rect b="b" l="l" r="r" t="t"/>
              <a:pathLst>
                <a:path extrusionOk="0" h="1424" w="2425">
                  <a:moveTo>
                    <a:pt x="62" y="0"/>
                  </a:moveTo>
                  <a:cubicBezTo>
                    <a:pt x="42" y="0"/>
                    <a:pt x="21" y="21"/>
                    <a:pt x="1" y="62"/>
                  </a:cubicBezTo>
                  <a:cubicBezTo>
                    <a:pt x="1" y="555"/>
                    <a:pt x="206" y="1130"/>
                    <a:pt x="740" y="1335"/>
                  </a:cubicBezTo>
                  <a:cubicBezTo>
                    <a:pt x="908" y="1395"/>
                    <a:pt x="1086" y="1424"/>
                    <a:pt x="1265" y="1424"/>
                  </a:cubicBezTo>
                  <a:cubicBezTo>
                    <a:pt x="1698" y="1424"/>
                    <a:pt x="2133" y="1256"/>
                    <a:pt x="2424" y="965"/>
                  </a:cubicBezTo>
                  <a:cubicBezTo>
                    <a:pt x="2424" y="965"/>
                    <a:pt x="2424" y="924"/>
                    <a:pt x="2383" y="924"/>
                  </a:cubicBezTo>
                  <a:cubicBezTo>
                    <a:pt x="2123" y="976"/>
                    <a:pt x="1798" y="1028"/>
                    <a:pt x="1490" y="1028"/>
                  </a:cubicBezTo>
                  <a:cubicBezTo>
                    <a:pt x="1311" y="1028"/>
                    <a:pt x="1137" y="1011"/>
                    <a:pt x="987" y="965"/>
                  </a:cubicBezTo>
                  <a:cubicBezTo>
                    <a:pt x="576" y="883"/>
                    <a:pt x="370" y="390"/>
                    <a:pt x="124" y="62"/>
                  </a:cubicBezTo>
                  <a:cubicBezTo>
                    <a:pt x="103" y="21"/>
                    <a:pt x="8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6" name="Google Shape;366;p16"/>
            <p:cNvSpPr/>
            <p:nvPr/>
          </p:nvSpPr>
          <p:spPr>
            <a:xfrm>
              <a:off x="4419961" y="1545440"/>
              <a:ext cx="90355" cy="159260"/>
            </a:xfrm>
            <a:custGeom>
              <a:rect b="b" l="l" r="r" t="t"/>
              <a:pathLst>
                <a:path extrusionOk="0" h="14954" w="8484">
                  <a:moveTo>
                    <a:pt x="8134" y="1"/>
                  </a:moveTo>
                  <a:cubicBezTo>
                    <a:pt x="8083" y="1"/>
                    <a:pt x="8031" y="42"/>
                    <a:pt x="8031" y="124"/>
                  </a:cubicBezTo>
                  <a:cubicBezTo>
                    <a:pt x="7251" y="4067"/>
                    <a:pt x="7210" y="8134"/>
                    <a:pt x="6553" y="12078"/>
                  </a:cubicBezTo>
                  <a:cubicBezTo>
                    <a:pt x="6019" y="11791"/>
                    <a:pt x="5197" y="11174"/>
                    <a:pt x="4704" y="11051"/>
                  </a:cubicBezTo>
                  <a:cubicBezTo>
                    <a:pt x="4540" y="11051"/>
                    <a:pt x="4334" y="13886"/>
                    <a:pt x="4170" y="14296"/>
                  </a:cubicBezTo>
                  <a:lnTo>
                    <a:pt x="4170" y="14338"/>
                  </a:lnTo>
                  <a:cubicBezTo>
                    <a:pt x="2527" y="14173"/>
                    <a:pt x="1459" y="13475"/>
                    <a:pt x="185" y="12078"/>
                  </a:cubicBezTo>
                  <a:cubicBezTo>
                    <a:pt x="165" y="11955"/>
                    <a:pt x="113" y="11904"/>
                    <a:pt x="72" y="11904"/>
                  </a:cubicBezTo>
                  <a:cubicBezTo>
                    <a:pt x="31" y="11904"/>
                    <a:pt x="0" y="11955"/>
                    <a:pt x="21" y="12037"/>
                  </a:cubicBezTo>
                  <a:cubicBezTo>
                    <a:pt x="473" y="13269"/>
                    <a:pt x="1376" y="14050"/>
                    <a:pt x="2403" y="14502"/>
                  </a:cubicBezTo>
                  <a:cubicBezTo>
                    <a:pt x="2855" y="14707"/>
                    <a:pt x="3348" y="14789"/>
                    <a:pt x="3882" y="14913"/>
                  </a:cubicBezTo>
                  <a:cubicBezTo>
                    <a:pt x="3965" y="14913"/>
                    <a:pt x="4088" y="14954"/>
                    <a:pt x="4170" y="14954"/>
                  </a:cubicBezTo>
                  <a:lnTo>
                    <a:pt x="4457" y="14954"/>
                  </a:lnTo>
                  <a:cubicBezTo>
                    <a:pt x="4581" y="14954"/>
                    <a:pt x="4704" y="14872"/>
                    <a:pt x="4745" y="14748"/>
                  </a:cubicBezTo>
                  <a:lnTo>
                    <a:pt x="4745" y="14666"/>
                  </a:lnTo>
                  <a:lnTo>
                    <a:pt x="4745" y="14543"/>
                  </a:lnTo>
                  <a:cubicBezTo>
                    <a:pt x="4950" y="13639"/>
                    <a:pt x="5197" y="12119"/>
                    <a:pt x="5197" y="12119"/>
                  </a:cubicBezTo>
                  <a:cubicBezTo>
                    <a:pt x="5471" y="12359"/>
                    <a:pt x="6603" y="13171"/>
                    <a:pt x="7018" y="13171"/>
                  </a:cubicBezTo>
                  <a:cubicBezTo>
                    <a:pt x="7101" y="13171"/>
                    <a:pt x="7155" y="13139"/>
                    <a:pt x="7169" y="13064"/>
                  </a:cubicBezTo>
                  <a:cubicBezTo>
                    <a:pt x="7785" y="8956"/>
                    <a:pt x="8483" y="4314"/>
                    <a:pt x="8237" y="124"/>
                  </a:cubicBezTo>
                  <a:cubicBezTo>
                    <a:pt x="8237" y="42"/>
                    <a:pt x="8185"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7" name="Google Shape;367;p16"/>
            <p:cNvSpPr/>
            <p:nvPr/>
          </p:nvSpPr>
          <p:spPr>
            <a:xfrm>
              <a:off x="4407490" y="1673187"/>
              <a:ext cx="49448" cy="36221"/>
            </a:xfrm>
            <a:custGeom>
              <a:rect b="b" l="l" r="r" t="t"/>
              <a:pathLst>
                <a:path extrusionOk="0" h="3401" w="4643">
                  <a:moveTo>
                    <a:pt x="1192" y="1"/>
                  </a:moveTo>
                  <a:cubicBezTo>
                    <a:pt x="1192" y="1"/>
                    <a:pt x="781" y="453"/>
                    <a:pt x="535" y="1069"/>
                  </a:cubicBezTo>
                  <a:cubicBezTo>
                    <a:pt x="165" y="1767"/>
                    <a:pt x="1" y="2712"/>
                    <a:pt x="945" y="3164"/>
                  </a:cubicBezTo>
                  <a:cubicBezTo>
                    <a:pt x="1280" y="3316"/>
                    <a:pt x="1616" y="3401"/>
                    <a:pt x="1968" y="3401"/>
                  </a:cubicBezTo>
                  <a:cubicBezTo>
                    <a:pt x="2090" y="3401"/>
                    <a:pt x="2215" y="3391"/>
                    <a:pt x="2342" y="3370"/>
                  </a:cubicBezTo>
                  <a:cubicBezTo>
                    <a:pt x="3574" y="3164"/>
                    <a:pt x="4643" y="2260"/>
                    <a:pt x="4643" y="2260"/>
                  </a:cubicBezTo>
                  <a:cubicBezTo>
                    <a:pt x="2383" y="1644"/>
                    <a:pt x="1192" y="1"/>
                    <a:pt x="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8" name="Google Shape;368;p16"/>
            <p:cNvSpPr/>
            <p:nvPr/>
          </p:nvSpPr>
          <p:spPr>
            <a:xfrm>
              <a:off x="4407490" y="1684571"/>
              <a:ext cx="25826" cy="24836"/>
            </a:xfrm>
            <a:custGeom>
              <a:rect b="b" l="l" r="r" t="t"/>
              <a:pathLst>
                <a:path extrusionOk="0" h="2332" w="2425">
                  <a:moveTo>
                    <a:pt x="535" y="0"/>
                  </a:moveTo>
                  <a:lnTo>
                    <a:pt x="535" y="0"/>
                  </a:lnTo>
                  <a:cubicBezTo>
                    <a:pt x="165" y="698"/>
                    <a:pt x="1" y="1643"/>
                    <a:pt x="945" y="2095"/>
                  </a:cubicBezTo>
                  <a:cubicBezTo>
                    <a:pt x="1280" y="2247"/>
                    <a:pt x="1616" y="2332"/>
                    <a:pt x="1968" y="2332"/>
                  </a:cubicBezTo>
                  <a:cubicBezTo>
                    <a:pt x="2090" y="2332"/>
                    <a:pt x="2215" y="2322"/>
                    <a:pt x="2342" y="2301"/>
                  </a:cubicBezTo>
                  <a:cubicBezTo>
                    <a:pt x="2424" y="1274"/>
                    <a:pt x="1562" y="329"/>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69" name="Google Shape;369;p16"/>
            <p:cNvSpPr/>
            <p:nvPr/>
          </p:nvSpPr>
          <p:spPr>
            <a:xfrm>
              <a:off x="4236866" y="1485139"/>
              <a:ext cx="86201" cy="134776"/>
            </a:xfrm>
            <a:custGeom>
              <a:rect b="b" l="l" r="r" t="t"/>
              <a:pathLst>
                <a:path extrusionOk="0" h="12655" w="8094">
                  <a:moveTo>
                    <a:pt x="3398" y="1"/>
                  </a:moveTo>
                  <a:cubicBezTo>
                    <a:pt x="3280" y="1"/>
                    <a:pt x="3161" y="12"/>
                    <a:pt x="3040" y="35"/>
                  </a:cubicBezTo>
                  <a:cubicBezTo>
                    <a:pt x="0" y="528"/>
                    <a:pt x="206" y="9688"/>
                    <a:pt x="2835" y="11783"/>
                  </a:cubicBezTo>
                  <a:cubicBezTo>
                    <a:pt x="3647" y="12431"/>
                    <a:pt x="4401" y="12655"/>
                    <a:pt x="5055" y="12655"/>
                  </a:cubicBezTo>
                  <a:cubicBezTo>
                    <a:pt x="6516" y="12655"/>
                    <a:pt x="7477" y="11537"/>
                    <a:pt x="7477" y="11537"/>
                  </a:cubicBezTo>
                  <a:lnTo>
                    <a:pt x="8093" y="6402"/>
                  </a:lnTo>
                  <a:cubicBezTo>
                    <a:pt x="8093" y="6402"/>
                    <a:pt x="6237" y="1"/>
                    <a:pt x="339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0" name="Google Shape;370;p16"/>
            <p:cNvSpPr/>
            <p:nvPr/>
          </p:nvSpPr>
          <p:spPr>
            <a:xfrm>
              <a:off x="4269242" y="1513500"/>
              <a:ext cx="39384" cy="91068"/>
            </a:xfrm>
            <a:custGeom>
              <a:rect b="b" l="l" r="r" t="t"/>
              <a:pathLst>
                <a:path extrusionOk="0" h="8551" w="3698">
                  <a:moveTo>
                    <a:pt x="123" y="1"/>
                  </a:moveTo>
                  <a:cubicBezTo>
                    <a:pt x="41" y="1"/>
                    <a:pt x="0" y="42"/>
                    <a:pt x="41" y="42"/>
                  </a:cubicBezTo>
                  <a:cubicBezTo>
                    <a:pt x="1849" y="1562"/>
                    <a:pt x="2301" y="3903"/>
                    <a:pt x="2424" y="6163"/>
                  </a:cubicBezTo>
                  <a:cubicBezTo>
                    <a:pt x="2128" y="5374"/>
                    <a:pt x="1622" y="4769"/>
                    <a:pt x="758" y="4769"/>
                  </a:cubicBezTo>
                  <a:cubicBezTo>
                    <a:pt x="542" y="4769"/>
                    <a:pt x="304" y="4807"/>
                    <a:pt x="41" y="4889"/>
                  </a:cubicBezTo>
                  <a:cubicBezTo>
                    <a:pt x="0" y="4889"/>
                    <a:pt x="0" y="4971"/>
                    <a:pt x="41" y="5012"/>
                  </a:cubicBezTo>
                  <a:cubicBezTo>
                    <a:pt x="986" y="5136"/>
                    <a:pt x="1561" y="5505"/>
                    <a:pt x="1890" y="6368"/>
                  </a:cubicBezTo>
                  <a:cubicBezTo>
                    <a:pt x="2177" y="6984"/>
                    <a:pt x="2219" y="7683"/>
                    <a:pt x="2301" y="8381"/>
                  </a:cubicBezTo>
                  <a:cubicBezTo>
                    <a:pt x="2344" y="8488"/>
                    <a:pt x="2454" y="8551"/>
                    <a:pt x="2549" y="8551"/>
                  </a:cubicBezTo>
                  <a:cubicBezTo>
                    <a:pt x="2637" y="8551"/>
                    <a:pt x="2711" y="8499"/>
                    <a:pt x="2711" y="8381"/>
                  </a:cubicBezTo>
                  <a:lnTo>
                    <a:pt x="2711" y="8299"/>
                  </a:lnTo>
                  <a:cubicBezTo>
                    <a:pt x="3697" y="5629"/>
                    <a:pt x="2876" y="1233"/>
                    <a:pt x="1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1" name="Google Shape;371;p16"/>
            <p:cNvSpPr/>
            <p:nvPr/>
          </p:nvSpPr>
          <p:spPr>
            <a:xfrm>
              <a:off x="4562362" y="1466981"/>
              <a:ext cx="616017" cy="525141"/>
            </a:xfrm>
            <a:custGeom>
              <a:rect b="b" l="l" r="r" t="t"/>
              <a:pathLst>
                <a:path extrusionOk="0" h="49309" w="57842">
                  <a:moveTo>
                    <a:pt x="29214" y="0"/>
                  </a:moveTo>
                  <a:cubicBezTo>
                    <a:pt x="17075" y="0"/>
                    <a:pt x="14813" y="12797"/>
                    <a:pt x="13763" y="14680"/>
                  </a:cubicBezTo>
                  <a:cubicBezTo>
                    <a:pt x="12530" y="16775"/>
                    <a:pt x="1" y="26141"/>
                    <a:pt x="3328" y="33741"/>
                  </a:cubicBezTo>
                  <a:cubicBezTo>
                    <a:pt x="6697" y="41341"/>
                    <a:pt x="13475" y="42204"/>
                    <a:pt x="13475" y="42204"/>
                  </a:cubicBezTo>
                  <a:lnTo>
                    <a:pt x="12078" y="37315"/>
                  </a:lnTo>
                  <a:lnTo>
                    <a:pt x="12078" y="37315"/>
                  </a:lnTo>
                  <a:cubicBezTo>
                    <a:pt x="12079" y="37316"/>
                    <a:pt x="14010" y="41341"/>
                    <a:pt x="18610" y="44216"/>
                  </a:cubicBezTo>
                  <a:cubicBezTo>
                    <a:pt x="22550" y="46701"/>
                    <a:pt x="29865" y="49309"/>
                    <a:pt x="36392" y="49309"/>
                  </a:cubicBezTo>
                  <a:cubicBezTo>
                    <a:pt x="37419" y="49309"/>
                    <a:pt x="38425" y="49245"/>
                    <a:pt x="39397" y="49105"/>
                  </a:cubicBezTo>
                  <a:cubicBezTo>
                    <a:pt x="46585" y="48078"/>
                    <a:pt x="49050" y="44094"/>
                    <a:pt x="49050" y="44093"/>
                  </a:cubicBezTo>
                  <a:lnTo>
                    <a:pt x="49050" y="44093"/>
                  </a:lnTo>
                  <a:lnTo>
                    <a:pt x="48106" y="47297"/>
                  </a:lnTo>
                  <a:cubicBezTo>
                    <a:pt x="48106" y="47297"/>
                    <a:pt x="53241" y="46353"/>
                    <a:pt x="55582" y="40725"/>
                  </a:cubicBezTo>
                  <a:cubicBezTo>
                    <a:pt x="57842" y="35056"/>
                    <a:pt x="52583" y="23717"/>
                    <a:pt x="52583" y="23717"/>
                  </a:cubicBezTo>
                  <a:cubicBezTo>
                    <a:pt x="52583" y="23717"/>
                    <a:pt x="51721" y="12831"/>
                    <a:pt x="45805" y="5765"/>
                  </a:cubicBezTo>
                  <a:cubicBezTo>
                    <a:pt x="42089" y="1298"/>
                    <a:pt x="35765" y="742"/>
                    <a:pt x="34797" y="742"/>
                  </a:cubicBezTo>
                  <a:cubicBezTo>
                    <a:pt x="34705" y="742"/>
                    <a:pt x="34662" y="747"/>
                    <a:pt x="34672" y="754"/>
                  </a:cubicBezTo>
                  <a:cubicBezTo>
                    <a:pt x="32660" y="232"/>
                    <a:pt x="30847" y="0"/>
                    <a:pt x="292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2" name="Google Shape;372;p16"/>
            <p:cNvSpPr/>
            <p:nvPr/>
          </p:nvSpPr>
          <p:spPr>
            <a:xfrm>
              <a:off x="4583801" y="1601523"/>
              <a:ext cx="149515" cy="293674"/>
            </a:xfrm>
            <a:custGeom>
              <a:rect b="b" l="l" r="r" t="t"/>
              <a:pathLst>
                <a:path extrusionOk="0" h="27575" w="14039">
                  <a:moveTo>
                    <a:pt x="13919" y="1"/>
                  </a:moveTo>
                  <a:cubicBezTo>
                    <a:pt x="13894" y="1"/>
                    <a:pt x="13868" y="11"/>
                    <a:pt x="13845" y="34"/>
                  </a:cubicBezTo>
                  <a:cubicBezTo>
                    <a:pt x="12284" y="2211"/>
                    <a:pt x="9860" y="3320"/>
                    <a:pt x="7601" y="4553"/>
                  </a:cubicBezTo>
                  <a:cubicBezTo>
                    <a:pt x="5588" y="5662"/>
                    <a:pt x="3657" y="6812"/>
                    <a:pt x="2260" y="8661"/>
                  </a:cubicBezTo>
                  <a:cubicBezTo>
                    <a:pt x="863" y="10509"/>
                    <a:pt x="206" y="12769"/>
                    <a:pt x="165" y="15028"/>
                  </a:cubicBezTo>
                  <a:cubicBezTo>
                    <a:pt x="1" y="20122"/>
                    <a:pt x="3164" y="24559"/>
                    <a:pt x="7025" y="27558"/>
                  </a:cubicBezTo>
                  <a:cubicBezTo>
                    <a:pt x="7037" y="27570"/>
                    <a:pt x="7053" y="27575"/>
                    <a:pt x="7067" y="27575"/>
                  </a:cubicBezTo>
                  <a:cubicBezTo>
                    <a:pt x="7101" y="27575"/>
                    <a:pt x="7125" y="27546"/>
                    <a:pt x="7067" y="27517"/>
                  </a:cubicBezTo>
                  <a:cubicBezTo>
                    <a:pt x="4930" y="25668"/>
                    <a:pt x="3082" y="23408"/>
                    <a:pt x="1932" y="20738"/>
                  </a:cubicBezTo>
                  <a:cubicBezTo>
                    <a:pt x="165" y="16425"/>
                    <a:pt x="617" y="11208"/>
                    <a:pt x="4150" y="7921"/>
                  </a:cubicBezTo>
                  <a:cubicBezTo>
                    <a:pt x="7231" y="5046"/>
                    <a:pt x="11503" y="3690"/>
                    <a:pt x="14009" y="157"/>
                  </a:cubicBezTo>
                  <a:cubicBezTo>
                    <a:pt x="14039" y="68"/>
                    <a:pt x="13983" y="1"/>
                    <a:pt x="139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3" name="Google Shape;373;p16"/>
            <p:cNvSpPr/>
            <p:nvPr/>
          </p:nvSpPr>
          <p:spPr>
            <a:xfrm>
              <a:off x="4654676" y="2576953"/>
              <a:ext cx="565270" cy="614271"/>
            </a:xfrm>
            <a:custGeom>
              <a:rect b="b" l="l" r="r" t="t"/>
              <a:pathLst>
                <a:path extrusionOk="0" h="57678" w="53077">
                  <a:moveTo>
                    <a:pt x="1" y="1"/>
                  </a:moveTo>
                  <a:lnTo>
                    <a:pt x="1" y="83"/>
                  </a:lnTo>
                  <a:cubicBezTo>
                    <a:pt x="1" y="83"/>
                    <a:pt x="1" y="124"/>
                    <a:pt x="83" y="165"/>
                  </a:cubicBezTo>
                  <a:cubicBezTo>
                    <a:pt x="83" y="247"/>
                    <a:pt x="124" y="288"/>
                    <a:pt x="124" y="370"/>
                  </a:cubicBezTo>
                  <a:cubicBezTo>
                    <a:pt x="206" y="781"/>
                    <a:pt x="412" y="1603"/>
                    <a:pt x="740" y="2671"/>
                  </a:cubicBezTo>
                  <a:cubicBezTo>
                    <a:pt x="1356" y="5177"/>
                    <a:pt x="2383" y="9162"/>
                    <a:pt x="3657" y="14173"/>
                  </a:cubicBezTo>
                  <a:cubicBezTo>
                    <a:pt x="3821" y="14749"/>
                    <a:pt x="3986" y="15324"/>
                    <a:pt x="4068" y="15899"/>
                  </a:cubicBezTo>
                  <a:cubicBezTo>
                    <a:pt x="4109" y="16145"/>
                    <a:pt x="4232" y="16392"/>
                    <a:pt x="4273" y="16638"/>
                  </a:cubicBezTo>
                  <a:cubicBezTo>
                    <a:pt x="6286" y="24608"/>
                    <a:pt x="8833" y="34672"/>
                    <a:pt x="11585" y="45230"/>
                  </a:cubicBezTo>
                  <a:cubicBezTo>
                    <a:pt x="11626" y="45435"/>
                    <a:pt x="11667" y="45559"/>
                    <a:pt x="11709" y="45764"/>
                  </a:cubicBezTo>
                  <a:cubicBezTo>
                    <a:pt x="12078" y="47120"/>
                    <a:pt x="12407" y="48393"/>
                    <a:pt x="12736" y="49749"/>
                  </a:cubicBezTo>
                  <a:lnTo>
                    <a:pt x="12818" y="49872"/>
                  </a:lnTo>
                  <a:cubicBezTo>
                    <a:pt x="12818" y="49954"/>
                    <a:pt x="12818" y="49995"/>
                    <a:pt x="12859" y="50036"/>
                  </a:cubicBezTo>
                  <a:cubicBezTo>
                    <a:pt x="13516" y="52542"/>
                    <a:pt x="14132" y="55130"/>
                    <a:pt x="14790" y="57677"/>
                  </a:cubicBezTo>
                  <a:lnTo>
                    <a:pt x="53076" y="57677"/>
                  </a:lnTo>
                  <a:cubicBezTo>
                    <a:pt x="51474" y="51926"/>
                    <a:pt x="49831" y="46093"/>
                    <a:pt x="48229" y="40506"/>
                  </a:cubicBezTo>
                  <a:cubicBezTo>
                    <a:pt x="45600" y="31181"/>
                    <a:pt x="43094" y="22472"/>
                    <a:pt x="41163" y="15529"/>
                  </a:cubicBezTo>
                  <a:cubicBezTo>
                    <a:pt x="38945" y="7806"/>
                    <a:pt x="37343" y="2260"/>
                    <a:pt x="36850" y="576"/>
                  </a:cubicBezTo>
                  <a:cubicBezTo>
                    <a:pt x="36726" y="206"/>
                    <a:pt x="36685" y="1"/>
                    <a:pt x="3668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4" name="Google Shape;374;p16"/>
            <p:cNvSpPr/>
            <p:nvPr/>
          </p:nvSpPr>
          <p:spPr>
            <a:xfrm>
              <a:off x="4654676" y="2580577"/>
              <a:ext cx="542522" cy="531573"/>
            </a:xfrm>
            <a:custGeom>
              <a:rect b="b" l="l" r="r" t="t"/>
              <a:pathLst>
                <a:path extrusionOk="0" h="49913" w="50941">
                  <a:moveTo>
                    <a:pt x="1" y="0"/>
                  </a:moveTo>
                  <a:lnTo>
                    <a:pt x="12736" y="49913"/>
                  </a:lnTo>
                  <a:cubicBezTo>
                    <a:pt x="12736" y="49913"/>
                    <a:pt x="49625" y="40136"/>
                    <a:pt x="50283" y="39643"/>
                  </a:cubicBezTo>
                  <a:cubicBezTo>
                    <a:pt x="50940" y="39109"/>
                    <a:pt x="36521" y="0"/>
                    <a:pt x="3652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5" name="Google Shape;375;p16"/>
            <p:cNvSpPr/>
            <p:nvPr/>
          </p:nvSpPr>
          <p:spPr>
            <a:xfrm>
              <a:off x="4785629" y="2936937"/>
              <a:ext cx="358341" cy="103955"/>
            </a:xfrm>
            <a:custGeom>
              <a:rect b="b" l="l" r="r" t="t"/>
              <a:pathLst>
                <a:path extrusionOk="0" h="9761" w="33647">
                  <a:moveTo>
                    <a:pt x="33538" y="1"/>
                  </a:moveTo>
                  <a:cubicBezTo>
                    <a:pt x="33518" y="1"/>
                    <a:pt x="33494" y="6"/>
                    <a:pt x="33468" y="20"/>
                  </a:cubicBezTo>
                  <a:cubicBezTo>
                    <a:pt x="22212" y="2690"/>
                    <a:pt x="11120" y="5853"/>
                    <a:pt x="152" y="9509"/>
                  </a:cubicBezTo>
                  <a:cubicBezTo>
                    <a:pt x="0" y="9547"/>
                    <a:pt x="24" y="9760"/>
                    <a:pt x="158" y="9760"/>
                  </a:cubicBezTo>
                  <a:cubicBezTo>
                    <a:pt x="169" y="9760"/>
                    <a:pt x="181" y="9759"/>
                    <a:pt x="193" y="9756"/>
                  </a:cubicBezTo>
                  <a:cubicBezTo>
                    <a:pt x="11449" y="7044"/>
                    <a:pt x="22582" y="3840"/>
                    <a:pt x="33509" y="225"/>
                  </a:cubicBezTo>
                  <a:cubicBezTo>
                    <a:pt x="33647" y="156"/>
                    <a:pt x="33640" y="1"/>
                    <a:pt x="33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6" name="Google Shape;376;p16"/>
            <p:cNvSpPr/>
            <p:nvPr/>
          </p:nvSpPr>
          <p:spPr>
            <a:xfrm>
              <a:off x="4453860" y="2577073"/>
              <a:ext cx="577081" cy="614271"/>
            </a:xfrm>
            <a:custGeom>
              <a:rect b="b" l="l" r="r" t="t"/>
              <a:pathLst>
                <a:path extrusionOk="0" h="57678" w="54186">
                  <a:moveTo>
                    <a:pt x="4438" y="1"/>
                  </a:moveTo>
                  <a:cubicBezTo>
                    <a:pt x="4438" y="1"/>
                    <a:pt x="4438" y="247"/>
                    <a:pt x="4397" y="781"/>
                  </a:cubicBezTo>
                  <a:cubicBezTo>
                    <a:pt x="4314" y="1069"/>
                    <a:pt x="4314" y="1438"/>
                    <a:pt x="4273" y="1890"/>
                  </a:cubicBezTo>
                  <a:cubicBezTo>
                    <a:pt x="4191" y="2671"/>
                    <a:pt x="4109" y="3657"/>
                    <a:pt x="4027" y="4848"/>
                  </a:cubicBezTo>
                  <a:cubicBezTo>
                    <a:pt x="4027" y="5136"/>
                    <a:pt x="3986" y="5464"/>
                    <a:pt x="3986" y="5793"/>
                  </a:cubicBezTo>
                  <a:cubicBezTo>
                    <a:pt x="3904" y="5916"/>
                    <a:pt x="3904" y="6080"/>
                    <a:pt x="3904" y="6163"/>
                  </a:cubicBezTo>
                  <a:cubicBezTo>
                    <a:pt x="3821" y="7929"/>
                    <a:pt x="3616" y="9983"/>
                    <a:pt x="3452" y="12284"/>
                  </a:cubicBezTo>
                  <a:cubicBezTo>
                    <a:pt x="3411" y="12571"/>
                    <a:pt x="3411" y="12941"/>
                    <a:pt x="3370" y="13311"/>
                  </a:cubicBezTo>
                  <a:lnTo>
                    <a:pt x="3370" y="13475"/>
                  </a:lnTo>
                  <a:cubicBezTo>
                    <a:pt x="3287" y="14132"/>
                    <a:pt x="3246" y="14789"/>
                    <a:pt x="3205" y="15529"/>
                  </a:cubicBezTo>
                  <a:cubicBezTo>
                    <a:pt x="3164" y="15816"/>
                    <a:pt x="3164" y="16186"/>
                    <a:pt x="3082" y="16556"/>
                  </a:cubicBezTo>
                  <a:cubicBezTo>
                    <a:pt x="3082" y="16802"/>
                    <a:pt x="3041" y="17049"/>
                    <a:pt x="3041" y="17295"/>
                  </a:cubicBezTo>
                  <a:cubicBezTo>
                    <a:pt x="3000" y="18117"/>
                    <a:pt x="2877" y="18939"/>
                    <a:pt x="2836" y="19842"/>
                  </a:cubicBezTo>
                  <a:cubicBezTo>
                    <a:pt x="2836" y="20171"/>
                    <a:pt x="2836" y="20500"/>
                    <a:pt x="2794" y="20787"/>
                  </a:cubicBezTo>
                  <a:cubicBezTo>
                    <a:pt x="2630" y="22513"/>
                    <a:pt x="2548" y="24279"/>
                    <a:pt x="2384" y="26087"/>
                  </a:cubicBezTo>
                  <a:cubicBezTo>
                    <a:pt x="2384" y="26292"/>
                    <a:pt x="2343" y="26497"/>
                    <a:pt x="2343" y="26703"/>
                  </a:cubicBezTo>
                  <a:cubicBezTo>
                    <a:pt x="2219" y="28305"/>
                    <a:pt x="2055" y="29948"/>
                    <a:pt x="1973" y="31591"/>
                  </a:cubicBezTo>
                  <a:cubicBezTo>
                    <a:pt x="1850" y="32988"/>
                    <a:pt x="1767" y="34344"/>
                    <a:pt x="1644" y="35781"/>
                  </a:cubicBezTo>
                  <a:cubicBezTo>
                    <a:pt x="1603" y="36274"/>
                    <a:pt x="1603" y="36726"/>
                    <a:pt x="1562" y="37178"/>
                  </a:cubicBezTo>
                  <a:lnTo>
                    <a:pt x="1233" y="40711"/>
                  </a:lnTo>
                  <a:lnTo>
                    <a:pt x="1233" y="40999"/>
                  </a:lnTo>
                  <a:cubicBezTo>
                    <a:pt x="1233" y="41245"/>
                    <a:pt x="1192" y="41533"/>
                    <a:pt x="1192" y="41820"/>
                  </a:cubicBezTo>
                  <a:cubicBezTo>
                    <a:pt x="1151" y="42560"/>
                    <a:pt x="1110" y="43299"/>
                    <a:pt x="1028" y="43997"/>
                  </a:cubicBezTo>
                  <a:lnTo>
                    <a:pt x="1028" y="44285"/>
                  </a:lnTo>
                  <a:cubicBezTo>
                    <a:pt x="946" y="45846"/>
                    <a:pt x="782" y="47407"/>
                    <a:pt x="699" y="49009"/>
                  </a:cubicBezTo>
                  <a:cubicBezTo>
                    <a:pt x="412" y="51803"/>
                    <a:pt x="206" y="54637"/>
                    <a:pt x="1" y="57472"/>
                  </a:cubicBezTo>
                  <a:lnTo>
                    <a:pt x="1" y="57677"/>
                  </a:lnTo>
                  <a:lnTo>
                    <a:pt x="36685" y="57677"/>
                  </a:lnTo>
                  <a:lnTo>
                    <a:pt x="36685" y="57472"/>
                  </a:lnTo>
                  <a:lnTo>
                    <a:pt x="36685" y="56897"/>
                  </a:lnTo>
                  <a:cubicBezTo>
                    <a:pt x="36768" y="54268"/>
                    <a:pt x="36850" y="51885"/>
                    <a:pt x="36932" y="49708"/>
                  </a:cubicBezTo>
                  <a:lnTo>
                    <a:pt x="36932" y="49543"/>
                  </a:lnTo>
                  <a:cubicBezTo>
                    <a:pt x="36973" y="49215"/>
                    <a:pt x="36973" y="48886"/>
                    <a:pt x="36973" y="48598"/>
                  </a:cubicBezTo>
                  <a:lnTo>
                    <a:pt x="36973" y="48516"/>
                  </a:lnTo>
                  <a:lnTo>
                    <a:pt x="36973" y="48064"/>
                  </a:lnTo>
                  <a:lnTo>
                    <a:pt x="36973" y="47407"/>
                  </a:lnTo>
                  <a:lnTo>
                    <a:pt x="36973" y="47037"/>
                  </a:lnTo>
                  <a:cubicBezTo>
                    <a:pt x="36973" y="46421"/>
                    <a:pt x="37055" y="45764"/>
                    <a:pt x="37055" y="45189"/>
                  </a:cubicBezTo>
                  <a:cubicBezTo>
                    <a:pt x="37096" y="44819"/>
                    <a:pt x="37096" y="44490"/>
                    <a:pt x="37096" y="44162"/>
                  </a:cubicBezTo>
                  <a:cubicBezTo>
                    <a:pt x="37137" y="43956"/>
                    <a:pt x="37137" y="43792"/>
                    <a:pt x="37137" y="43587"/>
                  </a:cubicBezTo>
                  <a:lnTo>
                    <a:pt x="37137" y="43053"/>
                  </a:lnTo>
                  <a:lnTo>
                    <a:pt x="37137" y="42642"/>
                  </a:lnTo>
                  <a:cubicBezTo>
                    <a:pt x="37178" y="42354"/>
                    <a:pt x="37178" y="42108"/>
                    <a:pt x="37178" y="41902"/>
                  </a:cubicBezTo>
                  <a:lnTo>
                    <a:pt x="37178" y="41245"/>
                  </a:lnTo>
                  <a:lnTo>
                    <a:pt x="37178" y="40793"/>
                  </a:lnTo>
                  <a:cubicBezTo>
                    <a:pt x="37261" y="40218"/>
                    <a:pt x="37261" y="39889"/>
                    <a:pt x="37261" y="39889"/>
                  </a:cubicBezTo>
                  <a:lnTo>
                    <a:pt x="37302" y="39848"/>
                  </a:lnTo>
                  <a:lnTo>
                    <a:pt x="37343" y="39848"/>
                  </a:lnTo>
                  <a:cubicBezTo>
                    <a:pt x="37384" y="39848"/>
                    <a:pt x="37466" y="39807"/>
                    <a:pt x="37466" y="39807"/>
                  </a:cubicBezTo>
                  <a:cubicBezTo>
                    <a:pt x="37589" y="39684"/>
                    <a:pt x="37754" y="39602"/>
                    <a:pt x="37877" y="39561"/>
                  </a:cubicBezTo>
                  <a:cubicBezTo>
                    <a:pt x="37918" y="39561"/>
                    <a:pt x="37959" y="39479"/>
                    <a:pt x="38000" y="39479"/>
                  </a:cubicBezTo>
                  <a:lnTo>
                    <a:pt x="38123" y="39479"/>
                  </a:lnTo>
                  <a:cubicBezTo>
                    <a:pt x="38164" y="39479"/>
                    <a:pt x="38164" y="39438"/>
                    <a:pt x="38205" y="39438"/>
                  </a:cubicBezTo>
                  <a:lnTo>
                    <a:pt x="38534" y="39273"/>
                  </a:lnTo>
                  <a:cubicBezTo>
                    <a:pt x="40958" y="37835"/>
                    <a:pt x="43012" y="36808"/>
                    <a:pt x="44573" y="36110"/>
                  </a:cubicBezTo>
                  <a:cubicBezTo>
                    <a:pt x="44655" y="36069"/>
                    <a:pt x="44737" y="36069"/>
                    <a:pt x="44778" y="35987"/>
                  </a:cubicBezTo>
                  <a:cubicBezTo>
                    <a:pt x="44943" y="35905"/>
                    <a:pt x="45107" y="35864"/>
                    <a:pt x="45189" y="35781"/>
                  </a:cubicBezTo>
                  <a:cubicBezTo>
                    <a:pt x="45600" y="35576"/>
                    <a:pt x="46011" y="35453"/>
                    <a:pt x="46339" y="35288"/>
                  </a:cubicBezTo>
                  <a:cubicBezTo>
                    <a:pt x="46421" y="35247"/>
                    <a:pt x="46504" y="35247"/>
                    <a:pt x="46586" y="35165"/>
                  </a:cubicBezTo>
                  <a:cubicBezTo>
                    <a:pt x="46956" y="35042"/>
                    <a:pt x="47243" y="34919"/>
                    <a:pt x="47448" y="34837"/>
                  </a:cubicBezTo>
                  <a:cubicBezTo>
                    <a:pt x="47654" y="34754"/>
                    <a:pt x="47818" y="34713"/>
                    <a:pt x="47941" y="34672"/>
                  </a:cubicBezTo>
                  <a:lnTo>
                    <a:pt x="48024" y="34672"/>
                  </a:lnTo>
                  <a:cubicBezTo>
                    <a:pt x="48147" y="34426"/>
                    <a:pt x="48188" y="34138"/>
                    <a:pt x="48270" y="33892"/>
                  </a:cubicBezTo>
                  <a:cubicBezTo>
                    <a:pt x="48599" y="33070"/>
                    <a:pt x="48845" y="32207"/>
                    <a:pt x="49092" y="31345"/>
                  </a:cubicBezTo>
                  <a:cubicBezTo>
                    <a:pt x="49215" y="31016"/>
                    <a:pt x="49297" y="30646"/>
                    <a:pt x="49420" y="30359"/>
                  </a:cubicBezTo>
                  <a:cubicBezTo>
                    <a:pt x="49585" y="29743"/>
                    <a:pt x="49790" y="29085"/>
                    <a:pt x="49913" y="28469"/>
                  </a:cubicBezTo>
                  <a:cubicBezTo>
                    <a:pt x="49995" y="28099"/>
                    <a:pt x="50078" y="27730"/>
                    <a:pt x="50201" y="27360"/>
                  </a:cubicBezTo>
                  <a:cubicBezTo>
                    <a:pt x="50283" y="26949"/>
                    <a:pt x="50406" y="26497"/>
                    <a:pt x="50488" y="26045"/>
                  </a:cubicBezTo>
                  <a:lnTo>
                    <a:pt x="51433" y="21732"/>
                  </a:lnTo>
                  <a:cubicBezTo>
                    <a:pt x="51474" y="21362"/>
                    <a:pt x="51556" y="20993"/>
                    <a:pt x="51639" y="20664"/>
                  </a:cubicBezTo>
                  <a:cubicBezTo>
                    <a:pt x="51680" y="20253"/>
                    <a:pt x="51762" y="19842"/>
                    <a:pt x="51844" y="19432"/>
                  </a:cubicBezTo>
                  <a:cubicBezTo>
                    <a:pt x="51967" y="18733"/>
                    <a:pt x="52091" y="18076"/>
                    <a:pt x="52173" y="17460"/>
                  </a:cubicBezTo>
                  <a:cubicBezTo>
                    <a:pt x="52296" y="16843"/>
                    <a:pt x="52378" y="16227"/>
                    <a:pt x="52501" y="15652"/>
                  </a:cubicBezTo>
                  <a:cubicBezTo>
                    <a:pt x="52542" y="15447"/>
                    <a:pt x="52542" y="15241"/>
                    <a:pt x="52583" y="15036"/>
                  </a:cubicBezTo>
                  <a:cubicBezTo>
                    <a:pt x="52748" y="14091"/>
                    <a:pt x="52912" y="13105"/>
                    <a:pt x="52994" y="12160"/>
                  </a:cubicBezTo>
                  <a:cubicBezTo>
                    <a:pt x="52994" y="12037"/>
                    <a:pt x="52994" y="11832"/>
                    <a:pt x="53076" y="11667"/>
                  </a:cubicBezTo>
                  <a:cubicBezTo>
                    <a:pt x="53118" y="11421"/>
                    <a:pt x="53118" y="11092"/>
                    <a:pt x="53159" y="10846"/>
                  </a:cubicBezTo>
                  <a:cubicBezTo>
                    <a:pt x="53364" y="9490"/>
                    <a:pt x="53528" y="8217"/>
                    <a:pt x="53610" y="7107"/>
                  </a:cubicBezTo>
                  <a:cubicBezTo>
                    <a:pt x="53610" y="6861"/>
                    <a:pt x="53693" y="6738"/>
                    <a:pt x="53693" y="6532"/>
                  </a:cubicBezTo>
                  <a:cubicBezTo>
                    <a:pt x="53734" y="5916"/>
                    <a:pt x="53775" y="5382"/>
                    <a:pt x="53816" y="4889"/>
                  </a:cubicBezTo>
                  <a:cubicBezTo>
                    <a:pt x="53816" y="4643"/>
                    <a:pt x="53898" y="4437"/>
                    <a:pt x="53898" y="4150"/>
                  </a:cubicBezTo>
                  <a:cubicBezTo>
                    <a:pt x="53898" y="4026"/>
                    <a:pt x="53939" y="3821"/>
                    <a:pt x="53939" y="3657"/>
                  </a:cubicBezTo>
                  <a:cubicBezTo>
                    <a:pt x="53980" y="3533"/>
                    <a:pt x="53980" y="3492"/>
                    <a:pt x="53980" y="3410"/>
                  </a:cubicBezTo>
                  <a:cubicBezTo>
                    <a:pt x="53980" y="3246"/>
                    <a:pt x="54021" y="3082"/>
                    <a:pt x="54021" y="2999"/>
                  </a:cubicBezTo>
                  <a:lnTo>
                    <a:pt x="54021" y="2835"/>
                  </a:lnTo>
                  <a:cubicBezTo>
                    <a:pt x="54021" y="2589"/>
                    <a:pt x="54103" y="2301"/>
                    <a:pt x="54103" y="2096"/>
                  </a:cubicBezTo>
                  <a:cubicBezTo>
                    <a:pt x="54103" y="1890"/>
                    <a:pt x="54145" y="1767"/>
                    <a:pt x="54145" y="1603"/>
                  </a:cubicBezTo>
                  <a:lnTo>
                    <a:pt x="54145" y="1562"/>
                  </a:lnTo>
                  <a:lnTo>
                    <a:pt x="54145" y="1438"/>
                  </a:lnTo>
                  <a:cubicBezTo>
                    <a:pt x="54145" y="1233"/>
                    <a:pt x="54186" y="987"/>
                    <a:pt x="54186" y="822"/>
                  </a:cubicBezTo>
                  <a:lnTo>
                    <a:pt x="54186" y="576"/>
                  </a:lnTo>
                  <a:lnTo>
                    <a:pt x="54186" y="411"/>
                  </a:lnTo>
                  <a:lnTo>
                    <a:pt x="54186" y="329"/>
                  </a:lnTo>
                  <a:lnTo>
                    <a:pt x="54186" y="165"/>
                  </a:lnTo>
                  <a:lnTo>
                    <a:pt x="5418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7" name="Google Shape;377;p16"/>
            <p:cNvSpPr/>
            <p:nvPr/>
          </p:nvSpPr>
          <p:spPr>
            <a:xfrm>
              <a:off x="4435925" y="2578820"/>
              <a:ext cx="595015" cy="531701"/>
            </a:xfrm>
            <a:custGeom>
              <a:rect b="b" l="l" r="r" t="t"/>
              <a:pathLst>
                <a:path extrusionOk="0" h="49925" w="55870">
                  <a:moveTo>
                    <a:pt x="55870" y="1"/>
                  </a:moveTo>
                  <a:lnTo>
                    <a:pt x="6163" y="42"/>
                  </a:lnTo>
                  <a:cubicBezTo>
                    <a:pt x="6163" y="42"/>
                    <a:pt x="1973" y="23334"/>
                    <a:pt x="1" y="48681"/>
                  </a:cubicBezTo>
                  <a:cubicBezTo>
                    <a:pt x="2378" y="49315"/>
                    <a:pt x="17718" y="49924"/>
                    <a:pt x="29508" y="49924"/>
                  </a:cubicBezTo>
                  <a:cubicBezTo>
                    <a:pt x="32998" y="49924"/>
                    <a:pt x="36177" y="49871"/>
                    <a:pt x="38616" y="49749"/>
                  </a:cubicBezTo>
                  <a:cubicBezTo>
                    <a:pt x="38821" y="43792"/>
                    <a:pt x="38986" y="39890"/>
                    <a:pt x="38986" y="39890"/>
                  </a:cubicBezTo>
                  <a:cubicBezTo>
                    <a:pt x="45353" y="36028"/>
                    <a:pt x="49584" y="34590"/>
                    <a:pt x="49584" y="34590"/>
                  </a:cubicBezTo>
                  <a:cubicBezTo>
                    <a:pt x="49913" y="33522"/>
                    <a:pt x="51310" y="32701"/>
                    <a:pt x="51638" y="31592"/>
                  </a:cubicBezTo>
                  <a:cubicBezTo>
                    <a:pt x="55829" y="17748"/>
                    <a:pt x="55870" y="1"/>
                    <a:pt x="558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8" name="Google Shape;378;p16"/>
            <p:cNvSpPr/>
            <p:nvPr/>
          </p:nvSpPr>
          <p:spPr>
            <a:xfrm>
              <a:off x="4801242" y="2915498"/>
              <a:ext cx="240051" cy="109588"/>
            </a:xfrm>
            <a:custGeom>
              <a:rect b="b" l="l" r="r" t="t"/>
              <a:pathLst>
                <a:path extrusionOk="0" h="10290" w="22540">
                  <a:moveTo>
                    <a:pt x="22444" y="0"/>
                  </a:moveTo>
                  <a:cubicBezTo>
                    <a:pt x="22428" y="0"/>
                    <a:pt x="22410" y="6"/>
                    <a:pt x="22389" y="20"/>
                  </a:cubicBezTo>
                  <a:cubicBezTo>
                    <a:pt x="18487" y="1170"/>
                    <a:pt x="14584" y="2484"/>
                    <a:pt x="10887" y="4169"/>
                  </a:cubicBezTo>
                  <a:cubicBezTo>
                    <a:pt x="8997" y="5031"/>
                    <a:pt x="7148" y="6017"/>
                    <a:pt x="5341" y="7044"/>
                  </a:cubicBezTo>
                  <a:cubicBezTo>
                    <a:pt x="3575" y="8030"/>
                    <a:pt x="1767" y="9016"/>
                    <a:pt x="42" y="10166"/>
                  </a:cubicBezTo>
                  <a:cubicBezTo>
                    <a:pt x="1" y="10166"/>
                    <a:pt x="42" y="10290"/>
                    <a:pt x="124" y="10290"/>
                  </a:cubicBezTo>
                  <a:cubicBezTo>
                    <a:pt x="2013" y="9468"/>
                    <a:pt x="3821" y="8523"/>
                    <a:pt x="5711" y="7702"/>
                  </a:cubicBezTo>
                  <a:cubicBezTo>
                    <a:pt x="7600" y="6880"/>
                    <a:pt x="9490" y="6058"/>
                    <a:pt x="11380" y="5237"/>
                  </a:cubicBezTo>
                  <a:cubicBezTo>
                    <a:pt x="15077" y="3594"/>
                    <a:pt x="18692" y="1745"/>
                    <a:pt x="22471" y="143"/>
                  </a:cubicBezTo>
                  <a:cubicBezTo>
                    <a:pt x="22540" y="143"/>
                    <a:pt x="22523" y="0"/>
                    <a:pt x="22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79" name="Google Shape;379;p16"/>
            <p:cNvSpPr/>
            <p:nvPr/>
          </p:nvSpPr>
          <p:spPr>
            <a:xfrm>
              <a:off x="4910617" y="2630451"/>
              <a:ext cx="90142" cy="333867"/>
            </a:xfrm>
            <a:custGeom>
              <a:rect b="b" l="l" r="r" t="t"/>
              <a:pathLst>
                <a:path extrusionOk="0" h="31349" w="8464">
                  <a:moveTo>
                    <a:pt x="1171" y="0"/>
                  </a:moveTo>
                  <a:cubicBezTo>
                    <a:pt x="1099" y="0"/>
                    <a:pt x="1028" y="41"/>
                    <a:pt x="1028" y="124"/>
                  </a:cubicBezTo>
                  <a:cubicBezTo>
                    <a:pt x="617" y="4437"/>
                    <a:pt x="494" y="8792"/>
                    <a:pt x="288" y="13105"/>
                  </a:cubicBezTo>
                  <a:cubicBezTo>
                    <a:pt x="165" y="14954"/>
                    <a:pt x="83" y="16761"/>
                    <a:pt x="1" y="18610"/>
                  </a:cubicBezTo>
                  <a:cubicBezTo>
                    <a:pt x="1" y="20171"/>
                    <a:pt x="83" y="21814"/>
                    <a:pt x="658" y="23170"/>
                  </a:cubicBezTo>
                  <a:cubicBezTo>
                    <a:pt x="1069" y="24114"/>
                    <a:pt x="1849" y="24690"/>
                    <a:pt x="2794" y="24813"/>
                  </a:cubicBezTo>
                  <a:cubicBezTo>
                    <a:pt x="2753" y="25224"/>
                    <a:pt x="2671" y="25634"/>
                    <a:pt x="2589" y="26004"/>
                  </a:cubicBezTo>
                  <a:cubicBezTo>
                    <a:pt x="2424" y="26620"/>
                    <a:pt x="2301" y="27195"/>
                    <a:pt x="2219" y="27771"/>
                  </a:cubicBezTo>
                  <a:cubicBezTo>
                    <a:pt x="2055" y="28305"/>
                    <a:pt x="2014" y="28921"/>
                    <a:pt x="1890" y="29496"/>
                  </a:cubicBezTo>
                  <a:cubicBezTo>
                    <a:pt x="1808" y="30071"/>
                    <a:pt x="1685" y="30687"/>
                    <a:pt x="1767" y="31262"/>
                  </a:cubicBezTo>
                  <a:cubicBezTo>
                    <a:pt x="1767" y="31313"/>
                    <a:pt x="1798" y="31348"/>
                    <a:pt x="1832" y="31348"/>
                  </a:cubicBezTo>
                  <a:cubicBezTo>
                    <a:pt x="1853" y="31348"/>
                    <a:pt x="1875" y="31335"/>
                    <a:pt x="1890" y="31303"/>
                  </a:cubicBezTo>
                  <a:cubicBezTo>
                    <a:pt x="2219" y="30769"/>
                    <a:pt x="2383" y="30153"/>
                    <a:pt x="2506" y="29619"/>
                  </a:cubicBezTo>
                  <a:cubicBezTo>
                    <a:pt x="2671" y="29044"/>
                    <a:pt x="2794" y="28428"/>
                    <a:pt x="2876" y="27853"/>
                  </a:cubicBezTo>
                  <a:cubicBezTo>
                    <a:pt x="2999" y="27278"/>
                    <a:pt x="3041" y="26661"/>
                    <a:pt x="3082" y="26045"/>
                  </a:cubicBezTo>
                  <a:cubicBezTo>
                    <a:pt x="3123" y="25634"/>
                    <a:pt x="3205" y="25306"/>
                    <a:pt x="3205" y="24895"/>
                  </a:cubicBezTo>
                  <a:cubicBezTo>
                    <a:pt x="3328" y="24895"/>
                    <a:pt x="3492" y="24895"/>
                    <a:pt x="3698" y="24813"/>
                  </a:cubicBezTo>
                  <a:cubicBezTo>
                    <a:pt x="5136" y="24525"/>
                    <a:pt x="6080" y="23375"/>
                    <a:pt x="6614" y="22102"/>
                  </a:cubicBezTo>
                  <a:cubicBezTo>
                    <a:pt x="7313" y="20623"/>
                    <a:pt x="7559" y="18938"/>
                    <a:pt x="7806" y="17336"/>
                  </a:cubicBezTo>
                  <a:cubicBezTo>
                    <a:pt x="8134" y="15570"/>
                    <a:pt x="8258" y="13721"/>
                    <a:pt x="8381" y="11955"/>
                  </a:cubicBezTo>
                  <a:cubicBezTo>
                    <a:pt x="8463" y="10065"/>
                    <a:pt x="8463" y="8175"/>
                    <a:pt x="8422" y="6286"/>
                  </a:cubicBezTo>
                  <a:cubicBezTo>
                    <a:pt x="8381" y="4396"/>
                    <a:pt x="8134" y="2547"/>
                    <a:pt x="8011" y="658"/>
                  </a:cubicBezTo>
                  <a:cubicBezTo>
                    <a:pt x="7991" y="596"/>
                    <a:pt x="7939" y="565"/>
                    <a:pt x="7893" y="565"/>
                  </a:cubicBezTo>
                  <a:cubicBezTo>
                    <a:pt x="7847" y="565"/>
                    <a:pt x="7806" y="596"/>
                    <a:pt x="7806" y="658"/>
                  </a:cubicBezTo>
                  <a:cubicBezTo>
                    <a:pt x="7929" y="2506"/>
                    <a:pt x="7724" y="4437"/>
                    <a:pt x="7600" y="6286"/>
                  </a:cubicBezTo>
                  <a:cubicBezTo>
                    <a:pt x="7518" y="8134"/>
                    <a:pt x="7354" y="9942"/>
                    <a:pt x="7149" y="11790"/>
                  </a:cubicBezTo>
                  <a:cubicBezTo>
                    <a:pt x="6861" y="14871"/>
                    <a:pt x="6491" y="18117"/>
                    <a:pt x="5546" y="21075"/>
                  </a:cubicBezTo>
                  <a:cubicBezTo>
                    <a:pt x="5233" y="22171"/>
                    <a:pt x="4435" y="23715"/>
                    <a:pt x="3080" y="23715"/>
                  </a:cubicBezTo>
                  <a:cubicBezTo>
                    <a:pt x="3013" y="23715"/>
                    <a:pt x="2945" y="23711"/>
                    <a:pt x="2876" y="23704"/>
                  </a:cubicBezTo>
                  <a:cubicBezTo>
                    <a:pt x="1274" y="23539"/>
                    <a:pt x="1028" y="21239"/>
                    <a:pt x="945" y="20006"/>
                  </a:cubicBezTo>
                  <a:cubicBezTo>
                    <a:pt x="822" y="18404"/>
                    <a:pt x="945" y="16802"/>
                    <a:pt x="987" y="15241"/>
                  </a:cubicBezTo>
                  <a:cubicBezTo>
                    <a:pt x="1028" y="13516"/>
                    <a:pt x="1110" y="11873"/>
                    <a:pt x="1151" y="10188"/>
                  </a:cubicBezTo>
                  <a:cubicBezTo>
                    <a:pt x="1233" y="6861"/>
                    <a:pt x="1356" y="3451"/>
                    <a:pt x="1315" y="124"/>
                  </a:cubicBezTo>
                  <a:cubicBezTo>
                    <a:pt x="1315" y="41"/>
                    <a:pt x="1243"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0" name="Google Shape;380;p16"/>
            <p:cNvSpPr/>
            <p:nvPr/>
          </p:nvSpPr>
          <p:spPr>
            <a:xfrm>
              <a:off x="4457811" y="3047388"/>
              <a:ext cx="371877" cy="19266"/>
            </a:xfrm>
            <a:custGeom>
              <a:rect b="b" l="l" r="r" t="t"/>
              <a:pathLst>
                <a:path extrusionOk="0" h="1809" w="34918">
                  <a:moveTo>
                    <a:pt x="164" y="1"/>
                  </a:moveTo>
                  <a:cubicBezTo>
                    <a:pt x="12" y="1"/>
                    <a:pt x="1" y="211"/>
                    <a:pt x="129" y="211"/>
                  </a:cubicBezTo>
                  <a:cubicBezTo>
                    <a:pt x="140" y="211"/>
                    <a:pt x="151" y="209"/>
                    <a:pt x="164" y="206"/>
                  </a:cubicBezTo>
                  <a:cubicBezTo>
                    <a:pt x="11666" y="1233"/>
                    <a:pt x="23210" y="1767"/>
                    <a:pt x="34795" y="1808"/>
                  </a:cubicBezTo>
                  <a:cubicBezTo>
                    <a:pt x="34918" y="1808"/>
                    <a:pt x="34918" y="1603"/>
                    <a:pt x="34795" y="1603"/>
                  </a:cubicBezTo>
                  <a:cubicBezTo>
                    <a:pt x="23292" y="576"/>
                    <a:pt x="11708" y="42"/>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1" name="Google Shape;381;p16"/>
            <p:cNvSpPr/>
            <p:nvPr/>
          </p:nvSpPr>
          <p:spPr>
            <a:xfrm>
              <a:off x="4485363" y="2640814"/>
              <a:ext cx="239763" cy="190028"/>
            </a:xfrm>
            <a:custGeom>
              <a:rect b="b" l="l" r="r" t="t"/>
              <a:pathLst>
                <a:path extrusionOk="0" h="17843" w="22513">
                  <a:moveTo>
                    <a:pt x="22427" y="0"/>
                  </a:moveTo>
                  <a:cubicBezTo>
                    <a:pt x="22396" y="0"/>
                    <a:pt x="22365" y="20"/>
                    <a:pt x="22348" y="54"/>
                  </a:cubicBezTo>
                  <a:cubicBezTo>
                    <a:pt x="21157" y="5272"/>
                    <a:pt x="19267" y="10735"/>
                    <a:pt x="14954" y="14104"/>
                  </a:cubicBezTo>
                  <a:cubicBezTo>
                    <a:pt x="12982" y="15624"/>
                    <a:pt x="10558" y="16445"/>
                    <a:pt x="8094" y="16774"/>
                  </a:cubicBezTo>
                  <a:cubicBezTo>
                    <a:pt x="7311" y="16861"/>
                    <a:pt x="6526" y="16895"/>
                    <a:pt x="5737" y="16895"/>
                  </a:cubicBezTo>
                  <a:cubicBezTo>
                    <a:pt x="3917" y="16895"/>
                    <a:pt x="2082" y="16712"/>
                    <a:pt x="247" y="16569"/>
                  </a:cubicBezTo>
                  <a:cubicBezTo>
                    <a:pt x="42" y="16569"/>
                    <a:pt x="1" y="16815"/>
                    <a:pt x="165" y="16856"/>
                  </a:cubicBezTo>
                  <a:cubicBezTo>
                    <a:pt x="2507" y="17472"/>
                    <a:pt x="5013" y="17842"/>
                    <a:pt x="7436" y="17842"/>
                  </a:cubicBezTo>
                  <a:cubicBezTo>
                    <a:pt x="9531" y="17842"/>
                    <a:pt x="11667" y="17513"/>
                    <a:pt x="13557" y="16610"/>
                  </a:cubicBezTo>
                  <a:cubicBezTo>
                    <a:pt x="15324" y="15706"/>
                    <a:pt x="16885" y="14391"/>
                    <a:pt x="18158" y="12789"/>
                  </a:cubicBezTo>
                  <a:cubicBezTo>
                    <a:pt x="21075" y="9215"/>
                    <a:pt x="22020" y="4573"/>
                    <a:pt x="22513" y="137"/>
                  </a:cubicBezTo>
                  <a:cubicBezTo>
                    <a:pt x="22513" y="40"/>
                    <a:pt x="22470" y="0"/>
                    <a:pt x="2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2" name="Google Shape;382;p16"/>
            <p:cNvSpPr/>
            <p:nvPr/>
          </p:nvSpPr>
          <p:spPr>
            <a:xfrm>
              <a:off x="4468738" y="1951343"/>
              <a:ext cx="668522" cy="667308"/>
            </a:xfrm>
            <a:custGeom>
              <a:rect b="b" l="l" r="r" t="t"/>
              <a:pathLst>
                <a:path extrusionOk="0" h="62658" w="62772">
                  <a:moveTo>
                    <a:pt x="34966" y="0"/>
                  </a:moveTo>
                  <a:cubicBezTo>
                    <a:pt x="30748" y="0"/>
                    <a:pt x="26395" y="2138"/>
                    <a:pt x="24361" y="4118"/>
                  </a:cubicBezTo>
                  <a:cubicBezTo>
                    <a:pt x="14502" y="13813"/>
                    <a:pt x="5752" y="38543"/>
                    <a:pt x="1" y="60726"/>
                  </a:cubicBezTo>
                  <a:lnTo>
                    <a:pt x="57841" y="62657"/>
                  </a:lnTo>
                  <a:cubicBezTo>
                    <a:pt x="58088" y="62575"/>
                    <a:pt x="56445" y="48197"/>
                    <a:pt x="56445" y="48197"/>
                  </a:cubicBezTo>
                  <a:cubicBezTo>
                    <a:pt x="56445" y="48197"/>
                    <a:pt x="62771" y="39159"/>
                    <a:pt x="60183" y="32011"/>
                  </a:cubicBezTo>
                  <a:cubicBezTo>
                    <a:pt x="58910" y="28396"/>
                    <a:pt x="46750" y="6994"/>
                    <a:pt x="41245" y="2187"/>
                  </a:cubicBezTo>
                  <a:cubicBezTo>
                    <a:pt x="39441" y="612"/>
                    <a:pt x="37223" y="0"/>
                    <a:pt x="34966"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3" name="Google Shape;383;p16"/>
            <p:cNvSpPr/>
            <p:nvPr/>
          </p:nvSpPr>
          <p:spPr>
            <a:xfrm>
              <a:off x="4813926" y="2409943"/>
              <a:ext cx="196450" cy="54262"/>
            </a:xfrm>
            <a:custGeom>
              <a:rect b="b" l="l" r="r" t="t"/>
              <a:pathLst>
                <a:path extrusionOk="0" h="5095" w="18446">
                  <a:moveTo>
                    <a:pt x="18323" y="1"/>
                  </a:moveTo>
                  <a:cubicBezTo>
                    <a:pt x="15570" y="42"/>
                    <a:pt x="12777" y="617"/>
                    <a:pt x="10107" y="1357"/>
                  </a:cubicBezTo>
                  <a:cubicBezTo>
                    <a:pt x="7436" y="2137"/>
                    <a:pt x="1562" y="4438"/>
                    <a:pt x="42" y="5054"/>
                  </a:cubicBezTo>
                  <a:cubicBezTo>
                    <a:pt x="1" y="5054"/>
                    <a:pt x="42" y="5095"/>
                    <a:pt x="42" y="5095"/>
                  </a:cubicBezTo>
                  <a:cubicBezTo>
                    <a:pt x="2794" y="4438"/>
                    <a:pt x="3123" y="4314"/>
                    <a:pt x="5752" y="3411"/>
                  </a:cubicBezTo>
                  <a:cubicBezTo>
                    <a:pt x="8381" y="2548"/>
                    <a:pt x="11051" y="1726"/>
                    <a:pt x="13722" y="987"/>
                  </a:cubicBezTo>
                  <a:cubicBezTo>
                    <a:pt x="15201" y="576"/>
                    <a:pt x="16803" y="412"/>
                    <a:pt x="18323" y="206"/>
                  </a:cubicBezTo>
                  <a:cubicBezTo>
                    <a:pt x="18446" y="124"/>
                    <a:pt x="18446" y="1"/>
                    <a:pt x="18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4" name="Google Shape;384;p16"/>
            <p:cNvSpPr/>
            <p:nvPr/>
          </p:nvSpPr>
          <p:spPr>
            <a:xfrm>
              <a:off x="4968809" y="2423522"/>
              <a:ext cx="92751" cy="9628"/>
            </a:xfrm>
            <a:custGeom>
              <a:rect b="b" l="l" r="r" t="t"/>
              <a:pathLst>
                <a:path extrusionOk="0" h="904" w="8709">
                  <a:moveTo>
                    <a:pt x="6738" y="0"/>
                  </a:moveTo>
                  <a:cubicBezTo>
                    <a:pt x="4495" y="0"/>
                    <a:pt x="2243" y="320"/>
                    <a:pt x="41" y="862"/>
                  </a:cubicBezTo>
                  <a:cubicBezTo>
                    <a:pt x="0" y="862"/>
                    <a:pt x="41" y="903"/>
                    <a:pt x="41" y="903"/>
                  </a:cubicBezTo>
                  <a:cubicBezTo>
                    <a:pt x="1479" y="739"/>
                    <a:pt x="2876" y="575"/>
                    <a:pt x="4314" y="451"/>
                  </a:cubicBezTo>
                  <a:lnTo>
                    <a:pt x="8627" y="164"/>
                  </a:lnTo>
                  <a:cubicBezTo>
                    <a:pt x="8639" y="170"/>
                    <a:pt x="8649" y="172"/>
                    <a:pt x="8657" y="172"/>
                  </a:cubicBezTo>
                  <a:cubicBezTo>
                    <a:pt x="8708" y="172"/>
                    <a:pt x="8703" y="82"/>
                    <a:pt x="8668" y="82"/>
                  </a:cubicBezTo>
                  <a:cubicBezTo>
                    <a:pt x="8026" y="27"/>
                    <a:pt x="7383"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5" name="Google Shape;385;p16"/>
            <p:cNvSpPr/>
            <p:nvPr/>
          </p:nvSpPr>
          <p:spPr>
            <a:xfrm>
              <a:off x="4776747" y="1767695"/>
              <a:ext cx="164511" cy="319745"/>
            </a:xfrm>
            <a:custGeom>
              <a:rect b="b" l="l" r="r" t="t"/>
              <a:pathLst>
                <a:path extrusionOk="0" h="30023" w="15447">
                  <a:moveTo>
                    <a:pt x="1890" y="0"/>
                  </a:moveTo>
                  <a:cubicBezTo>
                    <a:pt x="1890" y="0"/>
                    <a:pt x="0" y="19924"/>
                    <a:pt x="123" y="20376"/>
                  </a:cubicBezTo>
                  <a:cubicBezTo>
                    <a:pt x="393" y="21494"/>
                    <a:pt x="5580" y="30023"/>
                    <a:pt x="11410" y="30023"/>
                  </a:cubicBezTo>
                  <a:cubicBezTo>
                    <a:pt x="11794" y="30023"/>
                    <a:pt x="12182" y="29985"/>
                    <a:pt x="12571" y="29907"/>
                  </a:cubicBezTo>
                  <a:cubicBezTo>
                    <a:pt x="15241" y="29373"/>
                    <a:pt x="13187" y="19103"/>
                    <a:pt x="13187" y="19103"/>
                  </a:cubicBezTo>
                  <a:lnTo>
                    <a:pt x="15446" y="8381"/>
                  </a:lnTo>
                  <a:lnTo>
                    <a:pt x="1890"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6" name="Google Shape;386;p16"/>
            <p:cNvSpPr/>
            <p:nvPr/>
          </p:nvSpPr>
          <p:spPr>
            <a:xfrm>
              <a:off x="4781113" y="1767695"/>
              <a:ext cx="160144" cy="175544"/>
            </a:xfrm>
            <a:custGeom>
              <a:rect b="b" l="l" r="r" t="t"/>
              <a:pathLst>
                <a:path extrusionOk="0" h="16483" w="15037">
                  <a:moveTo>
                    <a:pt x="1480" y="0"/>
                  </a:moveTo>
                  <a:cubicBezTo>
                    <a:pt x="1480" y="0"/>
                    <a:pt x="494" y="10270"/>
                    <a:pt x="1" y="16227"/>
                  </a:cubicBezTo>
                  <a:cubicBezTo>
                    <a:pt x="974" y="16355"/>
                    <a:pt x="2370" y="16482"/>
                    <a:pt x="4056" y="16482"/>
                  </a:cubicBezTo>
                  <a:cubicBezTo>
                    <a:pt x="6711" y="16482"/>
                    <a:pt x="10088" y="16166"/>
                    <a:pt x="13681" y="15036"/>
                  </a:cubicBezTo>
                  <a:lnTo>
                    <a:pt x="15036" y="8381"/>
                  </a:lnTo>
                  <a:lnTo>
                    <a:pt x="148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7" name="Google Shape;387;p16"/>
            <p:cNvSpPr/>
            <p:nvPr/>
          </p:nvSpPr>
          <p:spPr>
            <a:xfrm>
              <a:off x="4619681" y="1489719"/>
              <a:ext cx="443200" cy="445394"/>
            </a:xfrm>
            <a:custGeom>
              <a:rect b="b" l="l" r="r" t="t"/>
              <a:pathLst>
                <a:path extrusionOk="0" h="41821" w="41615">
                  <a:moveTo>
                    <a:pt x="22100" y="1"/>
                  </a:moveTo>
                  <a:cubicBezTo>
                    <a:pt x="15456" y="1"/>
                    <a:pt x="8266" y="4291"/>
                    <a:pt x="4642" y="18008"/>
                  </a:cubicBezTo>
                  <a:cubicBezTo>
                    <a:pt x="0" y="35385"/>
                    <a:pt x="9942" y="40110"/>
                    <a:pt x="13680" y="41096"/>
                  </a:cubicBezTo>
                  <a:cubicBezTo>
                    <a:pt x="14703" y="41382"/>
                    <a:pt x="16494" y="41821"/>
                    <a:pt x="18674" y="41821"/>
                  </a:cubicBezTo>
                  <a:cubicBezTo>
                    <a:pt x="23673" y="41821"/>
                    <a:pt x="30715" y="39515"/>
                    <a:pt x="35206" y="27786"/>
                  </a:cubicBezTo>
                  <a:cubicBezTo>
                    <a:pt x="41614" y="10943"/>
                    <a:pt x="35001" y="3343"/>
                    <a:pt x="27278" y="837"/>
                  </a:cubicBezTo>
                  <a:cubicBezTo>
                    <a:pt x="25645" y="313"/>
                    <a:pt x="23893" y="1"/>
                    <a:pt x="22100"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8" name="Google Shape;388;p16"/>
            <p:cNvSpPr/>
            <p:nvPr/>
          </p:nvSpPr>
          <p:spPr>
            <a:xfrm>
              <a:off x="4701494" y="1644314"/>
              <a:ext cx="38510" cy="18148"/>
            </a:xfrm>
            <a:custGeom>
              <a:rect b="b" l="l" r="r" t="t"/>
              <a:pathLst>
                <a:path extrusionOk="0" h="1704" w="3616">
                  <a:moveTo>
                    <a:pt x="2054" y="1"/>
                  </a:moveTo>
                  <a:cubicBezTo>
                    <a:pt x="1438" y="1"/>
                    <a:pt x="904" y="124"/>
                    <a:pt x="452" y="494"/>
                  </a:cubicBezTo>
                  <a:cubicBezTo>
                    <a:pt x="0" y="863"/>
                    <a:pt x="288" y="1644"/>
                    <a:pt x="863" y="1685"/>
                  </a:cubicBezTo>
                  <a:cubicBezTo>
                    <a:pt x="1000" y="1699"/>
                    <a:pt x="1137" y="1703"/>
                    <a:pt x="1274" y="1703"/>
                  </a:cubicBezTo>
                  <a:cubicBezTo>
                    <a:pt x="1548" y="1703"/>
                    <a:pt x="1822" y="1685"/>
                    <a:pt x="2095" y="1685"/>
                  </a:cubicBezTo>
                  <a:cubicBezTo>
                    <a:pt x="2547" y="1685"/>
                    <a:pt x="2958" y="1685"/>
                    <a:pt x="3369" y="1438"/>
                  </a:cubicBezTo>
                  <a:cubicBezTo>
                    <a:pt x="3574" y="1274"/>
                    <a:pt x="3615" y="863"/>
                    <a:pt x="3533" y="658"/>
                  </a:cubicBezTo>
                  <a:cubicBezTo>
                    <a:pt x="3205" y="124"/>
                    <a:pt x="2671"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89" name="Google Shape;389;p16"/>
            <p:cNvSpPr/>
            <p:nvPr/>
          </p:nvSpPr>
          <p:spPr>
            <a:xfrm>
              <a:off x="4811306" y="1679853"/>
              <a:ext cx="36849" cy="23728"/>
            </a:xfrm>
            <a:custGeom>
              <a:rect b="b" l="l" r="r" t="t"/>
              <a:pathLst>
                <a:path extrusionOk="0" h="2228" w="3460">
                  <a:moveTo>
                    <a:pt x="1015" y="0"/>
                  </a:moveTo>
                  <a:cubicBezTo>
                    <a:pt x="753" y="0"/>
                    <a:pt x="498" y="66"/>
                    <a:pt x="288" y="238"/>
                  </a:cubicBezTo>
                  <a:cubicBezTo>
                    <a:pt x="83" y="402"/>
                    <a:pt x="0" y="813"/>
                    <a:pt x="124" y="1018"/>
                  </a:cubicBezTo>
                  <a:cubicBezTo>
                    <a:pt x="411" y="1429"/>
                    <a:pt x="781" y="1511"/>
                    <a:pt x="1233" y="1717"/>
                  </a:cubicBezTo>
                  <a:cubicBezTo>
                    <a:pt x="1603" y="1881"/>
                    <a:pt x="1931" y="2086"/>
                    <a:pt x="2342" y="2209"/>
                  </a:cubicBezTo>
                  <a:cubicBezTo>
                    <a:pt x="2399" y="2222"/>
                    <a:pt x="2455" y="2227"/>
                    <a:pt x="2511" y="2227"/>
                  </a:cubicBezTo>
                  <a:cubicBezTo>
                    <a:pt x="3022" y="2227"/>
                    <a:pt x="3460" y="1746"/>
                    <a:pt x="3164" y="1265"/>
                  </a:cubicBezTo>
                  <a:cubicBezTo>
                    <a:pt x="2876" y="772"/>
                    <a:pt x="2465" y="402"/>
                    <a:pt x="1890" y="197"/>
                  </a:cubicBezTo>
                  <a:cubicBezTo>
                    <a:pt x="1626" y="87"/>
                    <a:pt x="1316"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0" name="Google Shape;390;p16"/>
            <p:cNvSpPr/>
            <p:nvPr/>
          </p:nvSpPr>
          <p:spPr>
            <a:xfrm>
              <a:off x="4793808" y="1732571"/>
              <a:ext cx="13898" cy="36306"/>
            </a:xfrm>
            <a:custGeom>
              <a:rect b="b" l="l" r="r" t="t"/>
              <a:pathLst>
                <a:path extrusionOk="0" h="3409" w="1305">
                  <a:moveTo>
                    <a:pt x="665" y="1"/>
                  </a:moveTo>
                  <a:cubicBezTo>
                    <a:pt x="660" y="1"/>
                    <a:pt x="657" y="4"/>
                    <a:pt x="657" y="12"/>
                  </a:cubicBezTo>
                  <a:cubicBezTo>
                    <a:pt x="206" y="1080"/>
                    <a:pt x="0" y="2929"/>
                    <a:pt x="1274" y="3380"/>
                  </a:cubicBezTo>
                  <a:cubicBezTo>
                    <a:pt x="1274" y="3401"/>
                    <a:pt x="1276" y="3409"/>
                    <a:pt x="1279" y="3409"/>
                  </a:cubicBezTo>
                  <a:cubicBezTo>
                    <a:pt x="1289" y="3409"/>
                    <a:pt x="1304" y="3339"/>
                    <a:pt x="1274" y="3339"/>
                  </a:cubicBezTo>
                  <a:cubicBezTo>
                    <a:pt x="247" y="2723"/>
                    <a:pt x="411" y="1285"/>
                    <a:pt x="699" y="135"/>
                  </a:cubicBezTo>
                  <a:cubicBezTo>
                    <a:pt x="732" y="68"/>
                    <a:pt x="683"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1" name="Google Shape;391;p16"/>
            <p:cNvSpPr/>
            <p:nvPr/>
          </p:nvSpPr>
          <p:spPr>
            <a:xfrm>
              <a:off x="4790879" y="1721633"/>
              <a:ext cx="44304" cy="41812"/>
            </a:xfrm>
            <a:custGeom>
              <a:rect b="b" l="l" r="r" t="t"/>
              <a:pathLst>
                <a:path extrusionOk="0" h="3926" w="4160">
                  <a:moveTo>
                    <a:pt x="2140" y="1"/>
                  </a:moveTo>
                  <a:cubicBezTo>
                    <a:pt x="605" y="1"/>
                    <a:pt x="1" y="3676"/>
                    <a:pt x="1713" y="3914"/>
                  </a:cubicBezTo>
                  <a:cubicBezTo>
                    <a:pt x="1770" y="3922"/>
                    <a:pt x="1825" y="3926"/>
                    <a:pt x="1879" y="3926"/>
                  </a:cubicBezTo>
                  <a:cubicBezTo>
                    <a:pt x="3599" y="3926"/>
                    <a:pt x="4160" y="251"/>
                    <a:pt x="2288" y="12"/>
                  </a:cubicBezTo>
                  <a:cubicBezTo>
                    <a:pt x="2238" y="4"/>
                    <a:pt x="2189" y="1"/>
                    <a:pt x="2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2" name="Google Shape;392;p16"/>
            <p:cNvSpPr/>
            <p:nvPr/>
          </p:nvSpPr>
          <p:spPr>
            <a:xfrm>
              <a:off x="4820060" y="1724850"/>
              <a:ext cx="28010" cy="18787"/>
            </a:xfrm>
            <a:custGeom>
              <a:rect b="b" l="l" r="r" t="t"/>
              <a:pathLst>
                <a:path extrusionOk="0" h="1764" w="2630">
                  <a:moveTo>
                    <a:pt x="204" y="0"/>
                  </a:moveTo>
                  <a:cubicBezTo>
                    <a:pt x="101" y="0"/>
                    <a:pt x="0" y="147"/>
                    <a:pt x="0" y="244"/>
                  </a:cubicBezTo>
                  <a:cubicBezTo>
                    <a:pt x="41" y="983"/>
                    <a:pt x="452" y="1723"/>
                    <a:pt x="1232" y="1764"/>
                  </a:cubicBezTo>
                  <a:cubicBezTo>
                    <a:pt x="2054" y="1764"/>
                    <a:pt x="2506" y="1107"/>
                    <a:pt x="2629" y="326"/>
                  </a:cubicBezTo>
                  <a:cubicBezTo>
                    <a:pt x="2629" y="297"/>
                    <a:pt x="2629" y="268"/>
                    <a:pt x="2600" y="268"/>
                  </a:cubicBezTo>
                  <a:cubicBezTo>
                    <a:pt x="2588" y="268"/>
                    <a:pt x="2571" y="273"/>
                    <a:pt x="2547" y="285"/>
                  </a:cubicBezTo>
                  <a:cubicBezTo>
                    <a:pt x="2196" y="601"/>
                    <a:pt x="1845" y="886"/>
                    <a:pt x="1469" y="886"/>
                  </a:cubicBezTo>
                  <a:cubicBezTo>
                    <a:pt x="1405" y="886"/>
                    <a:pt x="1339" y="878"/>
                    <a:pt x="1273" y="860"/>
                  </a:cubicBezTo>
                  <a:cubicBezTo>
                    <a:pt x="863" y="737"/>
                    <a:pt x="616" y="285"/>
                    <a:pt x="288" y="38"/>
                  </a:cubicBezTo>
                  <a:cubicBezTo>
                    <a:pt x="261" y="12"/>
                    <a:pt x="23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3" name="Google Shape;393;p16"/>
            <p:cNvSpPr/>
            <p:nvPr/>
          </p:nvSpPr>
          <p:spPr>
            <a:xfrm>
              <a:off x="4706744" y="1713326"/>
              <a:ext cx="20129" cy="31631"/>
            </a:xfrm>
            <a:custGeom>
              <a:rect b="b" l="l" r="r" t="t"/>
              <a:pathLst>
                <a:path extrusionOk="0" h="2970" w="1890">
                  <a:moveTo>
                    <a:pt x="1842" y="0"/>
                  </a:moveTo>
                  <a:cubicBezTo>
                    <a:pt x="1821" y="0"/>
                    <a:pt x="1767" y="67"/>
                    <a:pt x="1767" y="135"/>
                  </a:cubicBezTo>
                  <a:cubicBezTo>
                    <a:pt x="1602" y="1367"/>
                    <a:pt x="1192" y="2682"/>
                    <a:pt x="41" y="2887"/>
                  </a:cubicBezTo>
                  <a:cubicBezTo>
                    <a:pt x="0" y="2887"/>
                    <a:pt x="0" y="2969"/>
                    <a:pt x="41" y="2969"/>
                  </a:cubicBezTo>
                  <a:cubicBezTo>
                    <a:pt x="57" y="2970"/>
                    <a:pt x="72" y="2970"/>
                    <a:pt x="87" y="2970"/>
                  </a:cubicBezTo>
                  <a:cubicBezTo>
                    <a:pt x="1408" y="2970"/>
                    <a:pt x="1889" y="1189"/>
                    <a:pt x="1849" y="11"/>
                  </a:cubicBezTo>
                  <a:cubicBezTo>
                    <a:pt x="1849" y="4"/>
                    <a:pt x="1846" y="0"/>
                    <a:pt x="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4" name="Google Shape;394;p16"/>
            <p:cNvSpPr/>
            <p:nvPr/>
          </p:nvSpPr>
          <p:spPr>
            <a:xfrm>
              <a:off x="4688991" y="1697735"/>
              <a:ext cx="44464" cy="41854"/>
            </a:xfrm>
            <a:custGeom>
              <a:rect b="b" l="l" r="r" t="t"/>
              <a:pathLst>
                <a:path extrusionOk="0" h="3930" w="4175">
                  <a:moveTo>
                    <a:pt x="2350" y="1"/>
                  </a:moveTo>
                  <a:cubicBezTo>
                    <a:pt x="677" y="1"/>
                    <a:pt x="0" y="3472"/>
                    <a:pt x="1708" y="3899"/>
                  </a:cubicBezTo>
                  <a:cubicBezTo>
                    <a:pt x="1797" y="3920"/>
                    <a:pt x="1884" y="3930"/>
                    <a:pt x="1968" y="3930"/>
                  </a:cubicBezTo>
                  <a:cubicBezTo>
                    <a:pt x="3547" y="3930"/>
                    <a:pt x="4175" y="428"/>
                    <a:pt x="2653" y="38"/>
                  </a:cubicBezTo>
                  <a:cubicBezTo>
                    <a:pt x="2549" y="13"/>
                    <a:pt x="2448"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5" name="Google Shape;395;p16"/>
            <p:cNvSpPr/>
            <p:nvPr/>
          </p:nvSpPr>
          <p:spPr>
            <a:xfrm>
              <a:off x="4685306" y="1692697"/>
              <a:ext cx="24910" cy="21002"/>
            </a:xfrm>
            <a:custGeom>
              <a:rect b="b" l="l" r="r" t="t"/>
              <a:pathLst>
                <a:path extrusionOk="0" h="1972" w="2339">
                  <a:moveTo>
                    <a:pt x="197" y="1"/>
                  </a:moveTo>
                  <a:cubicBezTo>
                    <a:pt x="185" y="1"/>
                    <a:pt x="165" y="30"/>
                    <a:pt x="165" y="59"/>
                  </a:cubicBezTo>
                  <a:cubicBezTo>
                    <a:pt x="0" y="798"/>
                    <a:pt x="41" y="1620"/>
                    <a:pt x="781" y="1907"/>
                  </a:cubicBezTo>
                  <a:cubicBezTo>
                    <a:pt x="890" y="1951"/>
                    <a:pt x="999" y="1971"/>
                    <a:pt x="1106" y="1971"/>
                  </a:cubicBezTo>
                  <a:cubicBezTo>
                    <a:pt x="1605" y="1971"/>
                    <a:pt x="2064" y="1530"/>
                    <a:pt x="2301" y="921"/>
                  </a:cubicBezTo>
                  <a:cubicBezTo>
                    <a:pt x="2338" y="809"/>
                    <a:pt x="2273" y="628"/>
                    <a:pt x="2168" y="628"/>
                  </a:cubicBezTo>
                  <a:cubicBezTo>
                    <a:pt x="2158" y="628"/>
                    <a:pt x="2147" y="630"/>
                    <a:pt x="2137" y="634"/>
                  </a:cubicBezTo>
                  <a:cubicBezTo>
                    <a:pt x="1791" y="787"/>
                    <a:pt x="1445" y="1049"/>
                    <a:pt x="1100" y="1049"/>
                  </a:cubicBezTo>
                  <a:cubicBezTo>
                    <a:pt x="1076" y="1049"/>
                    <a:pt x="1052" y="1047"/>
                    <a:pt x="1027" y="1045"/>
                  </a:cubicBezTo>
                  <a:cubicBezTo>
                    <a:pt x="617" y="1003"/>
                    <a:pt x="370" y="469"/>
                    <a:pt x="206" y="18"/>
                  </a:cubicBezTo>
                  <a:cubicBezTo>
                    <a:pt x="206" y="6"/>
                    <a:pt x="202"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6" name="Google Shape;396;p16"/>
            <p:cNvSpPr/>
            <p:nvPr/>
          </p:nvSpPr>
          <p:spPr>
            <a:xfrm>
              <a:off x="4755308" y="1830945"/>
              <a:ext cx="28191" cy="11129"/>
            </a:xfrm>
            <a:custGeom>
              <a:rect b="b" l="l" r="r" t="t"/>
              <a:pathLst>
                <a:path extrusionOk="0" h="1045" w="2647">
                  <a:moveTo>
                    <a:pt x="2589" y="1"/>
                  </a:moveTo>
                  <a:cubicBezTo>
                    <a:pt x="2575" y="1"/>
                    <a:pt x="2559" y="6"/>
                    <a:pt x="2547" y="18"/>
                  </a:cubicBezTo>
                  <a:cubicBezTo>
                    <a:pt x="2235" y="252"/>
                    <a:pt x="1887" y="596"/>
                    <a:pt x="1466" y="596"/>
                  </a:cubicBezTo>
                  <a:cubicBezTo>
                    <a:pt x="1443" y="596"/>
                    <a:pt x="1420" y="595"/>
                    <a:pt x="1397" y="593"/>
                  </a:cubicBezTo>
                  <a:cubicBezTo>
                    <a:pt x="986" y="593"/>
                    <a:pt x="534" y="305"/>
                    <a:pt x="123" y="100"/>
                  </a:cubicBezTo>
                  <a:cubicBezTo>
                    <a:pt x="82" y="100"/>
                    <a:pt x="0" y="100"/>
                    <a:pt x="82" y="182"/>
                  </a:cubicBezTo>
                  <a:cubicBezTo>
                    <a:pt x="329" y="675"/>
                    <a:pt x="945" y="1045"/>
                    <a:pt x="1520" y="1045"/>
                  </a:cubicBezTo>
                  <a:cubicBezTo>
                    <a:pt x="2054" y="1045"/>
                    <a:pt x="2383" y="593"/>
                    <a:pt x="2588" y="59"/>
                  </a:cubicBezTo>
                  <a:cubicBezTo>
                    <a:pt x="2646" y="30"/>
                    <a:pt x="2622"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7" name="Google Shape;397;p16"/>
            <p:cNvSpPr/>
            <p:nvPr/>
          </p:nvSpPr>
          <p:spPr>
            <a:xfrm>
              <a:off x="4714508" y="1650662"/>
              <a:ext cx="65742" cy="157034"/>
            </a:xfrm>
            <a:custGeom>
              <a:rect b="b" l="l" r="r" t="t"/>
              <a:pathLst>
                <a:path extrusionOk="0" h="14745" w="6173">
                  <a:moveTo>
                    <a:pt x="4820" y="1"/>
                  </a:moveTo>
                  <a:cubicBezTo>
                    <a:pt x="4784" y="1"/>
                    <a:pt x="4749" y="19"/>
                    <a:pt x="4735" y="62"/>
                  </a:cubicBezTo>
                  <a:cubicBezTo>
                    <a:pt x="2681" y="3554"/>
                    <a:pt x="1284" y="7744"/>
                    <a:pt x="52" y="11564"/>
                  </a:cubicBezTo>
                  <a:cubicBezTo>
                    <a:pt x="0" y="11752"/>
                    <a:pt x="291" y="11812"/>
                    <a:pt x="674" y="11812"/>
                  </a:cubicBezTo>
                  <a:cubicBezTo>
                    <a:pt x="1211" y="11812"/>
                    <a:pt x="1931" y="11695"/>
                    <a:pt x="2147" y="11647"/>
                  </a:cubicBezTo>
                  <a:lnTo>
                    <a:pt x="2147" y="11647"/>
                  </a:lnTo>
                  <a:cubicBezTo>
                    <a:pt x="2147" y="11647"/>
                    <a:pt x="1572" y="13413"/>
                    <a:pt x="1366" y="14276"/>
                  </a:cubicBezTo>
                  <a:cubicBezTo>
                    <a:pt x="1366" y="14399"/>
                    <a:pt x="1572" y="14440"/>
                    <a:pt x="1859" y="14481"/>
                  </a:cubicBezTo>
                  <a:lnTo>
                    <a:pt x="1900" y="14481"/>
                  </a:lnTo>
                  <a:cubicBezTo>
                    <a:pt x="2376" y="14658"/>
                    <a:pt x="2873" y="14744"/>
                    <a:pt x="3366" y="14744"/>
                  </a:cubicBezTo>
                  <a:cubicBezTo>
                    <a:pt x="4366" y="14744"/>
                    <a:pt x="5348" y="14388"/>
                    <a:pt x="6091" y="13701"/>
                  </a:cubicBezTo>
                  <a:cubicBezTo>
                    <a:pt x="6173" y="13659"/>
                    <a:pt x="6091" y="13577"/>
                    <a:pt x="6008" y="13577"/>
                  </a:cubicBezTo>
                  <a:cubicBezTo>
                    <a:pt x="5271" y="13934"/>
                    <a:pt x="4519" y="14057"/>
                    <a:pt x="3761" y="14057"/>
                  </a:cubicBezTo>
                  <a:cubicBezTo>
                    <a:pt x="3212" y="14057"/>
                    <a:pt x="2659" y="13992"/>
                    <a:pt x="2106" y="13906"/>
                  </a:cubicBezTo>
                  <a:cubicBezTo>
                    <a:pt x="2106" y="13659"/>
                    <a:pt x="3215" y="10948"/>
                    <a:pt x="3051" y="10948"/>
                  </a:cubicBezTo>
                  <a:cubicBezTo>
                    <a:pt x="2907" y="10909"/>
                    <a:pt x="2710" y="10895"/>
                    <a:pt x="2491" y="10895"/>
                  </a:cubicBezTo>
                  <a:cubicBezTo>
                    <a:pt x="2019" y="10895"/>
                    <a:pt x="1444" y="10961"/>
                    <a:pt x="1079" y="10989"/>
                  </a:cubicBezTo>
                  <a:cubicBezTo>
                    <a:pt x="2188" y="7292"/>
                    <a:pt x="3913" y="3841"/>
                    <a:pt x="4940" y="144"/>
                  </a:cubicBezTo>
                  <a:cubicBezTo>
                    <a:pt x="4967" y="64"/>
                    <a:pt x="488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8" name="Google Shape;398;p16"/>
            <p:cNvSpPr/>
            <p:nvPr/>
          </p:nvSpPr>
          <p:spPr>
            <a:xfrm>
              <a:off x="4735180" y="1796567"/>
              <a:ext cx="45071" cy="31513"/>
            </a:xfrm>
            <a:custGeom>
              <a:rect b="b" l="l" r="r" t="t"/>
              <a:pathLst>
                <a:path extrusionOk="0" h="2959" w="4232">
                  <a:moveTo>
                    <a:pt x="4067" y="1"/>
                  </a:moveTo>
                  <a:cubicBezTo>
                    <a:pt x="4067" y="1"/>
                    <a:pt x="2994" y="575"/>
                    <a:pt x="1430" y="575"/>
                  </a:cubicBezTo>
                  <a:cubicBezTo>
                    <a:pt x="988" y="575"/>
                    <a:pt x="507" y="529"/>
                    <a:pt x="0" y="411"/>
                  </a:cubicBezTo>
                  <a:lnTo>
                    <a:pt x="0" y="411"/>
                  </a:lnTo>
                  <a:cubicBezTo>
                    <a:pt x="1" y="411"/>
                    <a:pt x="535" y="1767"/>
                    <a:pt x="1562" y="2465"/>
                  </a:cubicBezTo>
                  <a:cubicBezTo>
                    <a:pt x="1890" y="2753"/>
                    <a:pt x="2383" y="2958"/>
                    <a:pt x="2835" y="2958"/>
                  </a:cubicBezTo>
                  <a:cubicBezTo>
                    <a:pt x="3862" y="2958"/>
                    <a:pt x="4108" y="2055"/>
                    <a:pt x="4150" y="1315"/>
                  </a:cubicBezTo>
                  <a:cubicBezTo>
                    <a:pt x="4232" y="617"/>
                    <a:pt x="4067" y="1"/>
                    <a:pt x="4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9" name="Google Shape;399;p16"/>
            <p:cNvSpPr/>
            <p:nvPr/>
          </p:nvSpPr>
          <p:spPr>
            <a:xfrm>
              <a:off x="4751804" y="1810305"/>
              <a:ext cx="27573" cy="18212"/>
            </a:xfrm>
            <a:custGeom>
              <a:rect b="b" l="l" r="r" t="t"/>
              <a:pathLst>
                <a:path extrusionOk="0" h="1710" w="2589">
                  <a:moveTo>
                    <a:pt x="2020" y="0"/>
                  </a:moveTo>
                  <a:cubicBezTo>
                    <a:pt x="1147" y="0"/>
                    <a:pt x="270" y="449"/>
                    <a:pt x="1" y="1258"/>
                  </a:cubicBezTo>
                  <a:cubicBezTo>
                    <a:pt x="329" y="1504"/>
                    <a:pt x="822" y="1709"/>
                    <a:pt x="1274" y="1709"/>
                  </a:cubicBezTo>
                  <a:cubicBezTo>
                    <a:pt x="2301" y="1709"/>
                    <a:pt x="2547" y="847"/>
                    <a:pt x="2589" y="66"/>
                  </a:cubicBezTo>
                  <a:cubicBezTo>
                    <a:pt x="2403" y="22"/>
                    <a:pt x="2212" y="0"/>
                    <a:pt x="2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0" name="Google Shape;400;p16"/>
            <p:cNvSpPr/>
            <p:nvPr/>
          </p:nvSpPr>
          <p:spPr>
            <a:xfrm>
              <a:off x="4687052" y="1474511"/>
              <a:ext cx="409077" cy="346125"/>
            </a:xfrm>
            <a:custGeom>
              <a:rect b="b" l="l" r="r" t="t"/>
              <a:pathLst>
                <a:path extrusionOk="0" h="32500" w="38411">
                  <a:moveTo>
                    <a:pt x="14061" y="0"/>
                  </a:moveTo>
                  <a:cubicBezTo>
                    <a:pt x="11875" y="0"/>
                    <a:pt x="8951" y="611"/>
                    <a:pt x="6081" y="3087"/>
                  </a:cubicBezTo>
                  <a:cubicBezTo>
                    <a:pt x="1397" y="7071"/>
                    <a:pt x="1" y="14219"/>
                    <a:pt x="1" y="14219"/>
                  </a:cubicBezTo>
                  <a:cubicBezTo>
                    <a:pt x="781" y="13110"/>
                    <a:pt x="2014" y="10892"/>
                    <a:pt x="6573" y="7934"/>
                  </a:cubicBezTo>
                  <a:cubicBezTo>
                    <a:pt x="6573" y="7934"/>
                    <a:pt x="8340" y="17588"/>
                    <a:pt x="19473" y="22148"/>
                  </a:cubicBezTo>
                  <a:cubicBezTo>
                    <a:pt x="19267" y="20669"/>
                    <a:pt x="18939" y="17793"/>
                    <a:pt x="18897" y="17382"/>
                  </a:cubicBezTo>
                  <a:lnTo>
                    <a:pt x="18897" y="17382"/>
                  </a:lnTo>
                  <a:cubicBezTo>
                    <a:pt x="19103" y="17834"/>
                    <a:pt x="20993" y="22312"/>
                    <a:pt x="25594" y="25475"/>
                  </a:cubicBezTo>
                  <a:cubicBezTo>
                    <a:pt x="25594" y="25475"/>
                    <a:pt x="24854" y="29748"/>
                    <a:pt x="28510" y="32500"/>
                  </a:cubicBezTo>
                  <a:cubicBezTo>
                    <a:pt x="28510" y="32500"/>
                    <a:pt x="38411" y="18656"/>
                    <a:pt x="32618" y="8838"/>
                  </a:cubicBezTo>
                  <a:cubicBezTo>
                    <a:pt x="27992" y="1150"/>
                    <a:pt x="20450" y="561"/>
                    <a:pt x="18247" y="561"/>
                  </a:cubicBezTo>
                  <a:cubicBezTo>
                    <a:pt x="17848" y="561"/>
                    <a:pt x="17624" y="581"/>
                    <a:pt x="17624" y="581"/>
                  </a:cubicBezTo>
                  <a:cubicBezTo>
                    <a:pt x="17624" y="581"/>
                    <a:pt x="16193" y="0"/>
                    <a:pt x="140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1" name="Google Shape;401;p16"/>
            <p:cNvSpPr/>
            <p:nvPr/>
          </p:nvSpPr>
          <p:spPr>
            <a:xfrm>
              <a:off x="4942557" y="1742390"/>
              <a:ext cx="119014" cy="110994"/>
            </a:xfrm>
            <a:custGeom>
              <a:rect b="b" l="l" r="r" t="t"/>
              <a:pathLst>
                <a:path extrusionOk="0" h="10422" w="11175">
                  <a:moveTo>
                    <a:pt x="7690" y="1"/>
                  </a:moveTo>
                  <a:cubicBezTo>
                    <a:pt x="5264" y="1"/>
                    <a:pt x="1849" y="3444"/>
                    <a:pt x="1849" y="3444"/>
                  </a:cubicBezTo>
                  <a:lnTo>
                    <a:pt x="0" y="8045"/>
                  </a:lnTo>
                  <a:cubicBezTo>
                    <a:pt x="0" y="8045"/>
                    <a:pt x="510" y="10422"/>
                    <a:pt x="2948" y="10422"/>
                  </a:cubicBezTo>
                  <a:cubicBezTo>
                    <a:pt x="3192" y="10422"/>
                    <a:pt x="3455" y="10398"/>
                    <a:pt x="3739" y="10346"/>
                  </a:cubicBezTo>
                  <a:cubicBezTo>
                    <a:pt x="6861" y="9771"/>
                    <a:pt x="11174" y="2212"/>
                    <a:pt x="8915" y="404"/>
                  </a:cubicBezTo>
                  <a:cubicBezTo>
                    <a:pt x="8560" y="120"/>
                    <a:pt x="8142" y="1"/>
                    <a:pt x="769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2" name="Google Shape;402;p16"/>
            <p:cNvSpPr/>
            <p:nvPr/>
          </p:nvSpPr>
          <p:spPr>
            <a:xfrm>
              <a:off x="4959873" y="1769345"/>
              <a:ext cx="65380" cy="65135"/>
            </a:xfrm>
            <a:custGeom>
              <a:rect b="b" l="l" r="r" t="t"/>
              <a:pathLst>
                <a:path extrusionOk="0" h="6116" w="6139">
                  <a:moveTo>
                    <a:pt x="5799" y="0"/>
                  </a:moveTo>
                  <a:cubicBezTo>
                    <a:pt x="3021" y="0"/>
                    <a:pt x="457" y="3172"/>
                    <a:pt x="59" y="5802"/>
                  </a:cubicBezTo>
                  <a:lnTo>
                    <a:pt x="59" y="5843"/>
                  </a:lnTo>
                  <a:cubicBezTo>
                    <a:pt x="0" y="5990"/>
                    <a:pt x="130" y="6115"/>
                    <a:pt x="269" y="6115"/>
                  </a:cubicBezTo>
                  <a:cubicBezTo>
                    <a:pt x="324" y="6115"/>
                    <a:pt x="381" y="6095"/>
                    <a:pt x="428" y="6048"/>
                  </a:cubicBezTo>
                  <a:cubicBezTo>
                    <a:pt x="839" y="5555"/>
                    <a:pt x="1209" y="4980"/>
                    <a:pt x="1702" y="4569"/>
                  </a:cubicBezTo>
                  <a:cubicBezTo>
                    <a:pt x="2129" y="4213"/>
                    <a:pt x="2515" y="4063"/>
                    <a:pt x="2924" y="4063"/>
                  </a:cubicBezTo>
                  <a:cubicBezTo>
                    <a:pt x="3222" y="4063"/>
                    <a:pt x="3532" y="4143"/>
                    <a:pt x="3879" y="4282"/>
                  </a:cubicBezTo>
                  <a:cubicBezTo>
                    <a:pt x="3920" y="4282"/>
                    <a:pt x="3961" y="4200"/>
                    <a:pt x="3920" y="4159"/>
                  </a:cubicBezTo>
                  <a:cubicBezTo>
                    <a:pt x="3484" y="3742"/>
                    <a:pt x="3066" y="3570"/>
                    <a:pt x="2665" y="3570"/>
                  </a:cubicBezTo>
                  <a:cubicBezTo>
                    <a:pt x="2197" y="3570"/>
                    <a:pt x="1753" y="3805"/>
                    <a:pt x="1332" y="4159"/>
                  </a:cubicBezTo>
                  <a:cubicBezTo>
                    <a:pt x="2441" y="2310"/>
                    <a:pt x="3879" y="585"/>
                    <a:pt x="6056" y="92"/>
                  </a:cubicBezTo>
                  <a:cubicBezTo>
                    <a:pt x="6139" y="51"/>
                    <a:pt x="6139" y="10"/>
                    <a:pt x="6056" y="10"/>
                  </a:cubicBezTo>
                  <a:cubicBezTo>
                    <a:pt x="5970" y="3"/>
                    <a:pt x="5884" y="0"/>
                    <a:pt x="579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3" name="Google Shape;403;p16"/>
            <p:cNvSpPr/>
            <p:nvPr/>
          </p:nvSpPr>
          <p:spPr>
            <a:xfrm>
              <a:off x="4912364" y="1920820"/>
              <a:ext cx="213160" cy="329245"/>
            </a:xfrm>
            <a:custGeom>
              <a:rect b="b" l="l" r="r" t="t"/>
              <a:pathLst>
                <a:path extrusionOk="0" h="30915" w="20015">
                  <a:moveTo>
                    <a:pt x="4479" y="3862"/>
                  </a:moveTo>
                  <a:lnTo>
                    <a:pt x="4479" y="4067"/>
                  </a:lnTo>
                  <a:cubicBezTo>
                    <a:pt x="4472" y="4074"/>
                    <a:pt x="4466" y="4078"/>
                    <a:pt x="4461" y="4078"/>
                  </a:cubicBezTo>
                  <a:cubicBezTo>
                    <a:pt x="4439" y="4078"/>
                    <a:pt x="4445" y="3998"/>
                    <a:pt x="4479" y="3862"/>
                  </a:cubicBezTo>
                  <a:close/>
                  <a:moveTo>
                    <a:pt x="5054" y="0"/>
                  </a:moveTo>
                  <a:cubicBezTo>
                    <a:pt x="4643" y="0"/>
                    <a:pt x="4479" y="534"/>
                    <a:pt x="4438" y="1233"/>
                  </a:cubicBezTo>
                  <a:cubicBezTo>
                    <a:pt x="4314" y="986"/>
                    <a:pt x="4232" y="781"/>
                    <a:pt x="4027" y="740"/>
                  </a:cubicBezTo>
                  <a:cubicBezTo>
                    <a:pt x="3996" y="730"/>
                    <a:pt x="3966" y="726"/>
                    <a:pt x="3937" y="726"/>
                  </a:cubicBezTo>
                  <a:cubicBezTo>
                    <a:pt x="3076" y="726"/>
                    <a:pt x="2993" y="4725"/>
                    <a:pt x="2794" y="4725"/>
                  </a:cubicBezTo>
                  <a:cubicBezTo>
                    <a:pt x="2601" y="4725"/>
                    <a:pt x="1935" y="2687"/>
                    <a:pt x="1103" y="2687"/>
                  </a:cubicBezTo>
                  <a:cubicBezTo>
                    <a:pt x="1052" y="2687"/>
                    <a:pt x="999" y="2695"/>
                    <a:pt x="946" y="2712"/>
                  </a:cubicBezTo>
                  <a:cubicBezTo>
                    <a:pt x="1" y="3040"/>
                    <a:pt x="1603" y="6532"/>
                    <a:pt x="1685" y="6820"/>
                  </a:cubicBezTo>
                  <a:cubicBezTo>
                    <a:pt x="1767" y="7107"/>
                    <a:pt x="1973" y="8750"/>
                    <a:pt x="2260" y="9613"/>
                  </a:cubicBezTo>
                  <a:cubicBezTo>
                    <a:pt x="2178" y="11503"/>
                    <a:pt x="1973" y="18610"/>
                    <a:pt x="3945" y="22800"/>
                  </a:cubicBezTo>
                  <a:cubicBezTo>
                    <a:pt x="6163" y="27483"/>
                    <a:pt x="9778" y="29373"/>
                    <a:pt x="11750" y="30194"/>
                  </a:cubicBezTo>
                  <a:cubicBezTo>
                    <a:pt x="12969" y="30698"/>
                    <a:pt x="14079" y="30914"/>
                    <a:pt x="15045" y="30914"/>
                  </a:cubicBezTo>
                  <a:cubicBezTo>
                    <a:pt x="18408" y="30914"/>
                    <a:pt x="20014" y="28298"/>
                    <a:pt x="18323" y="26127"/>
                  </a:cubicBezTo>
                  <a:cubicBezTo>
                    <a:pt x="15776" y="22800"/>
                    <a:pt x="12777" y="19883"/>
                    <a:pt x="11627" y="17624"/>
                  </a:cubicBezTo>
                  <a:cubicBezTo>
                    <a:pt x="10312" y="15200"/>
                    <a:pt x="9367" y="11051"/>
                    <a:pt x="8956" y="9613"/>
                  </a:cubicBezTo>
                  <a:cubicBezTo>
                    <a:pt x="9490" y="8997"/>
                    <a:pt x="10230" y="7148"/>
                    <a:pt x="10723" y="6779"/>
                  </a:cubicBezTo>
                  <a:cubicBezTo>
                    <a:pt x="11257" y="6409"/>
                    <a:pt x="12654" y="5793"/>
                    <a:pt x="12120" y="5094"/>
                  </a:cubicBezTo>
                  <a:cubicBezTo>
                    <a:pt x="12005" y="4923"/>
                    <a:pt x="11810" y="4855"/>
                    <a:pt x="11571" y="4855"/>
                  </a:cubicBezTo>
                  <a:cubicBezTo>
                    <a:pt x="10779" y="4855"/>
                    <a:pt x="9509" y="5603"/>
                    <a:pt x="9162" y="5793"/>
                  </a:cubicBezTo>
                  <a:cubicBezTo>
                    <a:pt x="9149" y="5800"/>
                    <a:pt x="9137" y="5804"/>
                    <a:pt x="9125" y="5804"/>
                  </a:cubicBezTo>
                  <a:cubicBezTo>
                    <a:pt x="8711" y="5804"/>
                    <a:pt x="9458" y="775"/>
                    <a:pt x="8258" y="575"/>
                  </a:cubicBezTo>
                  <a:cubicBezTo>
                    <a:pt x="8224" y="570"/>
                    <a:pt x="8191" y="567"/>
                    <a:pt x="8159" y="567"/>
                  </a:cubicBezTo>
                  <a:cubicBezTo>
                    <a:pt x="7027" y="567"/>
                    <a:pt x="6818" y="3945"/>
                    <a:pt x="6582" y="3945"/>
                  </a:cubicBezTo>
                  <a:cubicBezTo>
                    <a:pt x="6579" y="3945"/>
                    <a:pt x="6576" y="3945"/>
                    <a:pt x="6574" y="3944"/>
                  </a:cubicBezTo>
                  <a:cubicBezTo>
                    <a:pt x="6327" y="3903"/>
                    <a:pt x="6163" y="124"/>
                    <a:pt x="505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4" name="Google Shape;404;p16"/>
            <p:cNvSpPr/>
            <p:nvPr/>
          </p:nvSpPr>
          <p:spPr>
            <a:xfrm>
              <a:off x="4944303" y="1986009"/>
              <a:ext cx="55486" cy="4942"/>
            </a:xfrm>
            <a:custGeom>
              <a:rect b="b" l="l" r="r" t="t"/>
              <a:pathLst>
                <a:path extrusionOk="0" h="464" w="5210">
                  <a:moveTo>
                    <a:pt x="2589" y="0"/>
                  </a:moveTo>
                  <a:cubicBezTo>
                    <a:pt x="1726" y="0"/>
                    <a:pt x="905" y="124"/>
                    <a:pt x="42" y="329"/>
                  </a:cubicBezTo>
                  <a:cubicBezTo>
                    <a:pt x="1" y="329"/>
                    <a:pt x="1" y="452"/>
                    <a:pt x="42" y="452"/>
                  </a:cubicBezTo>
                  <a:cubicBezTo>
                    <a:pt x="863" y="247"/>
                    <a:pt x="1726" y="206"/>
                    <a:pt x="2548" y="206"/>
                  </a:cubicBezTo>
                  <a:cubicBezTo>
                    <a:pt x="3410" y="206"/>
                    <a:pt x="4232" y="247"/>
                    <a:pt x="5054" y="452"/>
                  </a:cubicBezTo>
                  <a:cubicBezTo>
                    <a:pt x="5078" y="460"/>
                    <a:pt x="5100" y="464"/>
                    <a:pt x="5118" y="464"/>
                  </a:cubicBezTo>
                  <a:cubicBezTo>
                    <a:pt x="5190" y="464"/>
                    <a:pt x="5210" y="411"/>
                    <a:pt x="5177" y="411"/>
                  </a:cubicBezTo>
                  <a:cubicBezTo>
                    <a:pt x="4355" y="124"/>
                    <a:pt x="3493" y="41"/>
                    <a:pt x="2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5" name="Google Shape;405;p16"/>
            <p:cNvSpPr/>
            <p:nvPr/>
          </p:nvSpPr>
          <p:spPr>
            <a:xfrm>
              <a:off x="4956998" y="1934271"/>
              <a:ext cx="3067" cy="34133"/>
            </a:xfrm>
            <a:custGeom>
              <a:rect b="b" l="l" r="r" t="t"/>
              <a:pathLst>
                <a:path extrusionOk="0" h="3205" w="288">
                  <a:moveTo>
                    <a:pt x="144" y="1"/>
                  </a:moveTo>
                  <a:cubicBezTo>
                    <a:pt x="134" y="1"/>
                    <a:pt x="123" y="31"/>
                    <a:pt x="123" y="93"/>
                  </a:cubicBezTo>
                  <a:cubicBezTo>
                    <a:pt x="82" y="422"/>
                    <a:pt x="0" y="1325"/>
                    <a:pt x="0" y="1572"/>
                  </a:cubicBezTo>
                  <a:cubicBezTo>
                    <a:pt x="0" y="1818"/>
                    <a:pt x="0" y="2065"/>
                    <a:pt x="82" y="2352"/>
                  </a:cubicBezTo>
                  <a:cubicBezTo>
                    <a:pt x="82" y="2599"/>
                    <a:pt x="123" y="2886"/>
                    <a:pt x="164" y="3174"/>
                  </a:cubicBezTo>
                  <a:cubicBezTo>
                    <a:pt x="164" y="3195"/>
                    <a:pt x="185" y="3205"/>
                    <a:pt x="205" y="3205"/>
                  </a:cubicBezTo>
                  <a:cubicBezTo>
                    <a:pt x="226" y="3205"/>
                    <a:pt x="247" y="3195"/>
                    <a:pt x="247" y="3174"/>
                  </a:cubicBezTo>
                  <a:cubicBezTo>
                    <a:pt x="288" y="2886"/>
                    <a:pt x="247" y="2640"/>
                    <a:pt x="247" y="2393"/>
                  </a:cubicBezTo>
                  <a:lnTo>
                    <a:pt x="247" y="1572"/>
                  </a:lnTo>
                  <a:lnTo>
                    <a:pt x="247" y="832"/>
                  </a:lnTo>
                  <a:cubicBezTo>
                    <a:pt x="247" y="545"/>
                    <a:pt x="164" y="381"/>
                    <a:pt x="164" y="93"/>
                  </a:cubicBezTo>
                  <a:cubicBezTo>
                    <a:pt x="164" y="31"/>
                    <a:pt x="154" y="1"/>
                    <a:pt x="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6" name="Google Shape;406;p16"/>
            <p:cNvSpPr/>
            <p:nvPr/>
          </p:nvSpPr>
          <p:spPr>
            <a:xfrm>
              <a:off x="4935560" y="2032379"/>
              <a:ext cx="190188" cy="217505"/>
            </a:xfrm>
            <a:custGeom>
              <a:rect b="b" l="l" r="r" t="t"/>
              <a:pathLst>
                <a:path extrusionOk="0" h="20423" w="17858">
                  <a:moveTo>
                    <a:pt x="7066" y="1"/>
                  </a:moveTo>
                  <a:lnTo>
                    <a:pt x="41" y="822"/>
                  </a:lnTo>
                  <a:cubicBezTo>
                    <a:pt x="0" y="3739"/>
                    <a:pt x="206" y="8997"/>
                    <a:pt x="1767" y="12325"/>
                  </a:cubicBezTo>
                  <a:cubicBezTo>
                    <a:pt x="3985" y="17049"/>
                    <a:pt x="7600" y="18898"/>
                    <a:pt x="9572" y="19719"/>
                  </a:cubicBezTo>
                  <a:cubicBezTo>
                    <a:pt x="10784" y="20211"/>
                    <a:pt x="11889" y="20423"/>
                    <a:pt x="12852" y="20423"/>
                  </a:cubicBezTo>
                  <a:cubicBezTo>
                    <a:pt x="16229" y="20423"/>
                    <a:pt x="17857" y="17826"/>
                    <a:pt x="16227" y="15652"/>
                  </a:cubicBezTo>
                  <a:cubicBezTo>
                    <a:pt x="13639" y="12325"/>
                    <a:pt x="10681" y="9367"/>
                    <a:pt x="9490" y="7149"/>
                  </a:cubicBezTo>
                  <a:cubicBezTo>
                    <a:pt x="8463" y="5095"/>
                    <a:pt x="7600" y="1849"/>
                    <a:pt x="706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7" name="Google Shape;407;p16"/>
            <p:cNvSpPr/>
            <p:nvPr/>
          </p:nvSpPr>
          <p:spPr>
            <a:xfrm>
              <a:off x="4968809" y="2297394"/>
              <a:ext cx="217888" cy="310373"/>
            </a:xfrm>
            <a:custGeom>
              <a:rect b="b" l="l" r="r" t="t"/>
              <a:pathLst>
                <a:path extrusionOk="0" h="29143" w="20459">
                  <a:moveTo>
                    <a:pt x="13029" y="1"/>
                  </a:moveTo>
                  <a:cubicBezTo>
                    <a:pt x="10721" y="1"/>
                    <a:pt x="8373" y="1025"/>
                    <a:pt x="6820" y="3339"/>
                  </a:cubicBezTo>
                  <a:cubicBezTo>
                    <a:pt x="4067" y="7529"/>
                    <a:pt x="3369" y="9912"/>
                    <a:pt x="3903" y="14636"/>
                  </a:cubicBezTo>
                  <a:cubicBezTo>
                    <a:pt x="4478" y="20387"/>
                    <a:pt x="6368" y="23550"/>
                    <a:pt x="6368" y="23550"/>
                  </a:cubicBezTo>
                  <a:cubicBezTo>
                    <a:pt x="6532" y="23879"/>
                    <a:pt x="0" y="25933"/>
                    <a:pt x="411" y="27946"/>
                  </a:cubicBezTo>
                  <a:cubicBezTo>
                    <a:pt x="591" y="28847"/>
                    <a:pt x="4061" y="29143"/>
                    <a:pt x="7623" y="29143"/>
                  </a:cubicBezTo>
                  <a:cubicBezTo>
                    <a:pt x="11368" y="29143"/>
                    <a:pt x="15215" y="28816"/>
                    <a:pt x="15446" y="28521"/>
                  </a:cubicBezTo>
                  <a:cubicBezTo>
                    <a:pt x="15857" y="27946"/>
                    <a:pt x="15077" y="25194"/>
                    <a:pt x="15200" y="24824"/>
                  </a:cubicBezTo>
                  <a:cubicBezTo>
                    <a:pt x="15200" y="24783"/>
                    <a:pt x="14666" y="19196"/>
                    <a:pt x="15323" y="17019"/>
                  </a:cubicBezTo>
                  <a:cubicBezTo>
                    <a:pt x="15775" y="15334"/>
                    <a:pt x="20458" y="11062"/>
                    <a:pt x="20376" y="6707"/>
                  </a:cubicBezTo>
                  <a:cubicBezTo>
                    <a:pt x="20275" y="2595"/>
                    <a:pt x="16703" y="1"/>
                    <a:pt x="130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8" name="Google Shape;408;p16"/>
            <p:cNvSpPr/>
            <p:nvPr/>
          </p:nvSpPr>
          <p:spPr>
            <a:xfrm>
              <a:off x="4970555" y="2172363"/>
              <a:ext cx="279136" cy="314878"/>
            </a:xfrm>
            <a:custGeom>
              <a:rect b="b" l="l" r="r" t="t"/>
              <a:pathLst>
                <a:path extrusionOk="0" h="29566" w="26210">
                  <a:moveTo>
                    <a:pt x="13455" y="1"/>
                  </a:moveTo>
                  <a:cubicBezTo>
                    <a:pt x="10652" y="1"/>
                    <a:pt x="7379" y="759"/>
                    <a:pt x="7107" y="1194"/>
                  </a:cubicBezTo>
                  <a:cubicBezTo>
                    <a:pt x="4766" y="5096"/>
                    <a:pt x="3451" y="15202"/>
                    <a:pt x="3451" y="15202"/>
                  </a:cubicBezTo>
                  <a:cubicBezTo>
                    <a:pt x="3164" y="15818"/>
                    <a:pt x="3287" y="16188"/>
                    <a:pt x="3287" y="16270"/>
                  </a:cubicBezTo>
                  <a:cubicBezTo>
                    <a:pt x="1" y="26705"/>
                    <a:pt x="7395" y="29293"/>
                    <a:pt x="12078" y="29539"/>
                  </a:cubicBezTo>
                  <a:cubicBezTo>
                    <a:pt x="12408" y="29556"/>
                    <a:pt x="12749" y="29565"/>
                    <a:pt x="13099" y="29565"/>
                  </a:cubicBezTo>
                  <a:cubicBezTo>
                    <a:pt x="17755" y="29565"/>
                    <a:pt x="23910" y="28005"/>
                    <a:pt x="25018" y="23993"/>
                  </a:cubicBezTo>
                  <a:cubicBezTo>
                    <a:pt x="26210" y="19844"/>
                    <a:pt x="24936" y="14956"/>
                    <a:pt x="24156" y="13271"/>
                  </a:cubicBezTo>
                  <a:cubicBezTo>
                    <a:pt x="24279" y="13189"/>
                    <a:pt x="20664" y="3453"/>
                    <a:pt x="16926" y="742"/>
                  </a:cubicBezTo>
                  <a:cubicBezTo>
                    <a:pt x="16202" y="199"/>
                    <a:pt x="14890" y="1"/>
                    <a:pt x="1345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09" name="Google Shape;409;p16"/>
            <p:cNvSpPr/>
            <p:nvPr/>
          </p:nvSpPr>
          <p:spPr>
            <a:xfrm>
              <a:off x="4938307" y="2332400"/>
              <a:ext cx="308509" cy="295601"/>
            </a:xfrm>
            <a:custGeom>
              <a:rect b="b" l="l" r="r" t="t"/>
              <a:pathLst>
                <a:path extrusionOk="0" h="27756" w="28968">
                  <a:moveTo>
                    <a:pt x="19939" y="0"/>
                  </a:moveTo>
                  <a:cubicBezTo>
                    <a:pt x="18583" y="0"/>
                    <a:pt x="17178" y="379"/>
                    <a:pt x="15846" y="1243"/>
                  </a:cubicBezTo>
                  <a:cubicBezTo>
                    <a:pt x="11696" y="3996"/>
                    <a:pt x="10094" y="5926"/>
                    <a:pt x="8698" y="10486"/>
                  </a:cubicBezTo>
                  <a:cubicBezTo>
                    <a:pt x="7013" y="15991"/>
                    <a:pt x="7547" y="19647"/>
                    <a:pt x="7547" y="19647"/>
                  </a:cubicBezTo>
                  <a:cubicBezTo>
                    <a:pt x="7588" y="20017"/>
                    <a:pt x="769" y="19318"/>
                    <a:pt x="358" y="21331"/>
                  </a:cubicBezTo>
                  <a:cubicBezTo>
                    <a:pt x="1" y="23120"/>
                    <a:pt x="12529" y="27756"/>
                    <a:pt x="13898" y="27756"/>
                  </a:cubicBezTo>
                  <a:cubicBezTo>
                    <a:pt x="13944" y="27756"/>
                    <a:pt x="13977" y="27751"/>
                    <a:pt x="13997" y="27740"/>
                  </a:cubicBezTo>
                  <a:cubicBezTo>
                    <a:pt x="14613" y="27411"/>
                    <a:pt x="15024" y="24577"/>
                    <a:pt x="15229" y="24248"/>
                  </a:cubicBezTo>
                  <a:cubicBezTo>
                    <a:pt x="15270" y="24166"/>
                    <a:pt x="17037" y="18826"/>
                    <a:pt x="18310" y="17141"/>
                  </a:cubicBezTo>
                  <a:cubicBezTo>
                    <a:pt x="19337" y="15744"/>
                    <a:pt x="25335" y="13690"/>
                    <a:pt x="26978" y="9624"/>
                  </a:cubicBezTo>
                  <a:cubicBezTo>
                    <a:pt x="28967" y="4812"/>
                    <a:pt x="24769" y="0"/>
                    <a:pt x="19939"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0" name="Google Shape;410;p16"/>
            <p:cNvSpPr/>
            <p:nvPr/>
          </p:nvSpPr>
          <p:spPr>
            <a:xfrm>
              <a:off x="5023933" y="2124523"/>
              <a:ext cx="95818" cy="94018"/>
            </a:xfrm>
            <a:custGeom>
              <a:rect b="b" l="l" r="r" t="t"/>
              <a:pathLst>
                <a:path extrusionOk="0" h="8828" w="8997">
                  <a:moveTo>
                    <a:pt x="6741" y="0"/>
                  </a:moveTo>
                  <a:cubicBezTo>
                    <a:pt x="4905" y="0"/>
                    <a:pt x="515" y="802"/>
                    <a:pt x="247" y="1003"/>
                  </a:cubicBezTo>
                  <a:cubicBezTo>
                    <a:pt x="0" y="1249"/>
                    <a:pt x="1397" y="4536"/>
                    <a:pt x="1397" y="4864"/>
                  </a:cubicBezTo>
                  <a:cubicBezTo>
                    <a:pt x="1397" y="7329"/>
                    <a:pt x="986" y="8520"/>
                    <a:pt x="2588" y="8808"/>
                  </a:cubicBezTo>
                  <a:cubicBezTo>
                    <a:pt x="2651" y="8821"/>
                    <a:pt x="2719" y="8827"/>
                    <a:pt x="2792" y="8827"/>
                  </a:cubicBezTo>
                  <a:cubicBezTo>
                    <a:pt x="4522" y="8827"/>
                    <a:pt x="8877" y="5202"/>
                    <a:pt x="8956" y="4453"/>
                  </a:cubicBezTo>
                  <a:cubicBezTo>
                    <a:pt x="8997" y="3673"/>
                    <a:pt x="7929" y="633"/>
                    <a:pt x="7518" y="140"/>
                  </a:cubicBezTo>
                  <a:cubicBezTo>
                    <a:pt x="7442" y="41"/>
                    <a:pt x="7157" y="0"/>
                    <a:pt x="6741"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1" name="Google Shape;411;p16"/>
            <p:cNvSpPr/>
            <p:nvPr/>
          </p:nvSpPr>
          <p:spPr>
            <a:xfrm>
              <a:off x="4958745" y="1918754"/>
              <a:ext cx="312822" cy="281043"/>
            </a:xfrm>
            <a:custGeom>
              <a:rect b="b" l="l" r="r" t="t"/>
              <a:pathLst>
                <a:path extrusionOk="0" h="26389" w="29373">
                  <a:moveTo>
                    <a:pt x="13706" y="1"/>
                  </a:moveTo>
                  <a:cubicBezTo>
                    <a:pt x="12521" y="1"/>
                    <a:pt x="11419" y="185"/>
                    <a:pt x="10476" y="564"/>
                  </a:cubicBezTo>
                  <a:cubicBezTo>
                    <a:pt x="7354" y="1796"/>
                    <a:pt x="1849" y="9848"/>
                    <a:pt x="1110" y="14162"/>
                  </a:cubicBezTo>
                  <a:cubicBezTo>
                    <a:pt x="0" y="20570"/>
                    <a:pt x="8422" y="24842"/>
                    <a:pt x="11831" y="25869"/>
                  </a:cubicBezTo>
                  <a:cubicBezTo>
                    <a:pt x="12721" y="26143"/>
                    <a:pt x="13968" y="26389"/>
                    <a:pt x="15377" y="26389"/>
                  </a:cubicBezTo>
                  <a:cubicBezTo>
                    <a:pt x="17352" y="26389"/>
                    <a:pt x="19647" y="25907"/>
                    <a:pt x="21732" y="24349"/>
                  </a:cubicBezTo>
                  <a:cubicBezTo>
                    <a:pt x="25347" y="21679"/>
                    <a:pt x="29373" y="11327"/>
                    <a:pt x="26415" y="6890"/>
                  </a:cubicBezTo>
                  <a:cubicBezTo>
                    <a:pt x="23511" y="2470"/>
                    <a:pt x="18047" y="1"/>
                    <a:pt x="1370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2" name="Google Shape;412;p16"/>
            <p:cNvSpPr/>
            <p:nvPr/>
          </p:nvSpPr>
          <p:spPr>
            <a:xfrm>
              <a:off x="5104873" y="2011867"/>
              <a:ext cx="20129" cy="19394"/>
            </a:xfrm>
            <a:custGeom>
              <a:rect b="b" l="l" r="r" t="t"/>
              <a:pathLst>
                <a:path extrusionOk="0" h="1821" w="1890">
                  <a:moveTo>
                    <a:pt x="610" y="0"/>
                  </a:moveTo>
                  <a:cubicBezTo>
                    <a:pt x="534" y="0"/>
                    <a:pt x="455" y="12"/>
                    <a:pt x="370" y="37"/>
                  </a:cubicBezTo>
                  <a:cubicBezTo>
                    <a:pt x="164" y="37"/>
                    <a:pt x="0" y="284"/>
                    <a:pt x="41" y="448"/>
                  </a:cubicBezTo>
                  <a:cubicBezTo>
                    <a:pt x="82" y="818"/>
                    <a:pt x="329" y="941"/>
                    <a:pt x="493" y="1146"/>
                  </a:cubicBezTo>
                  <a:cubicBezTo>
                    <a:pt x="657" y="1352"/>
                    <a:pt x="863" y="1516"/>
                    <a:pt x="1068" y="1721"/>
                  </a:cubicBezTo>
                  <a:cubicBezTo>
                    <a:pt x="1160" y="1790"/>
                    <a:pt x="1261" y="1821"/>
                    <a:pt x="1361" y="1821"/>
                  </a:cubicBezTo>
                  <a:cubicBezTo>
                    <a:pt x="1617" y="1821"/>
                    <a:pt x="1860" y="1618"/>
                    <a:pt x="1890" y="1352"/>
                  </a:cubicBezTo>
                  <a:cubicBezTo>
                    <a:pt x="1849" y="941"/>
                    <a:pt x="1684" y="694"/>
                    <a:pt x="1397" y="366"/>
                  </a:cubicBezTo>
                  <a:cubicBezTo>
                    <a:pt x="1136" y="170"/>
                    <a:pt x="90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3" name="Google Shape;413;p16"/>
            <p:cNvSpPr/>
            <p:nvPr/>
          </p:nvSpPr>
          <p:spPr>
            <a:xfrm>
              <a:off x="5029620" y="1976797"/>
              <a:ext cx="25379" cy="13526"/>
            </a:xfrm>
            <a:custGeom>
              <a:rect b="b" l="l" r="r" t="t"/>
              <a:pathLst>
                <a:path extrusionOk="0" h="1270" w="2383">
                  <a:moveTo>
                    <a:pt x="1036" y="1"/>
                  </a:moveTo>
                  <a:cubicBezTo>
                    <a:pt x="843" y="1"/>
                    <a:pt x="661" y="51"/>
                    <a:pt x="452" y="167"/>
                  </a:cubicBezTo>
                  <a:cubicBezTo>
                    <a:pt x="0" y="290"/>
                    <a:pt x="83" y="865"/>
                    <a:pt x="452" y="947"/>
                  </a:cubicBezTo>
                  <a:cubicBezTo>
                    <a:pt x="699" y="1071"/>
                    <a:pt x="945" y="1071"/>
                    <a:pt x="1274" y="1153"/>
                  </a:cubicBezTo>
                  <a:cubicBezTo>
                    <a:pt x="1477" y="1211"/>
                    <a:pt x="1681" y="1269"/>
                    <a:pt x="1884" y="1269"/>
                  </a:cubicBezTo>
                  <a:cubicBezTo>
                    <a:pt x="1968" y="1269"/>
                    <a:pt x="2052" y="1259"/>
                    <a:pt x="2137" y="1235"/>
                  </a:cubicBezTo>
                  <a:cubicBezTo>
                    <a:pt x="2301" y="1153"/>
                    <a:pt x="2383" y="906"/>
                    <a:pt x="2342" y="742"/>
                  </a:cubicBezTo>
                  <a:cubicBezTo>
                    <a:pt x="2260" y="413"/>
                    <a:pt x="1890" y="208"/>
                    <a:pt x="1520" y="85"/>
                  </a:cubicBezTo>
                  <a:cubicBezTo>
                    <a:pt x="1341" y="31"/>
                    <a:pt x="1185"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4" name="Google Shape;414;p16"/>
            <p:cNvSpPr/>
            <p:nvPr/>
          </p:nvSpPr>
          <p:spPr>
            <a:xfrm>
              <a:off x="5037054" y="2080070"/>
              <a:ext cx="31077" cy="20278"/>
            </a:xfrm>
            <a:custGeom>
              <a:rect b="b" l="l" r="r" t="t"/>
              <a:pathLst>
                <a:path extrusionOk="0" h="1904" w="2918">
                  <a:moveTo>
                    <a:pt x="1" y="1"/>
                  </a:moveTo>
                  <a:cubicBezTo>
                    <a:pt x="1" y="1"/>
                    <a:pt x="247" y="1028"/>
                    <a:pt x="822" y="1520"/>
                  </a:cubicBezTo>
                  <a:cubicBezTo>
                    <a:pt x="1028" y="1726"/>
                    <a:pt x="1274" y="1849"/>
                    <a:pt x="1603" y="1890"/>
                  </a:cubicBezTo>
                  <a:cubicBezTo>
                    <a:pt x="1659" y="1899"/>
                    <a:pt x="1712" y="1903"/>
                    <a:pt x="1764" y="1903"/>
                  </a:cubicBezTo>
                  <a:cubicBezTo>
                    <a:pt x="2429" y="1903"/>
                    <a:pt x="2721" y="1201"/>
                    <a:pt x="2835" y="781"/>
                  </a:cubicBezTo>
                  <a:cubicBezTo>
                    <a:pt x="2917" y="576"/>
                    <a:pt x="2917" y="411"/>
                    <a:pt x="2917" y="411"/>
                  </a:cubicBezTo>
                  <a:lnTo>
                    <a:pt x="2917" y="411"/>
                  </a:lnTo>
                  <a:cubicBezTo>
                    <a:pt x="2917" y="411"/>
                    <a:pt x="2477" y="578"/>
                    <a:pt x="1852" y="578"/>
                  </a:cubicBezTo>
                  <a:cubicBezTo>
                    <a:pt x="1316" y="578"/>
                    <a:pt x="645" y="45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5" name="Google Shape;415;p16"/>
            <p:cNvSpPr/>
            <p:nvPr/>
          </p:nvSpPr>
          <p:spPr>
            <a:xfrm>
              <a:off x="5046245" y="2087333"/>
              <a:ext cx="21449" cy="12503"/>
            </a:xfrm>
            <a:custGeom>
              <a:rect b="b" l="l" r="r" t="t"/>
              <a:pathLst>
                <a:path extrusionOk="0" h="1174" w="2014">
                  <a:moveTo>
                    <a:pt x="1711" y="1"/>
                  </a:moveTo>
                  <a:cubicBezTo>
                    <a:pt x="1435" y="1"/>
                    <a:pt x="1167" y="39"/>
                    <a:pt x="986" y="99"/>
                  </a:cubicBezTo>
                  <a:cubicBezTo>
                    <a:pt x="576" y="222"/>
                    <a:pt x="288" y="510"/>
                    <a:pt x="0" y="797"/>
                  </a:cubicBezTo>
                  <a:cubicBezTo>
                    <a:pt x="206" y="1003"/>
                    <a:pt x="493" y="1126"/>
                    <a:pt x="781" y="1167"/>
                  </a:cubicBezTo>
                  <a:cubicBezTo>
                    <a:pt x="821" y="1171"/>
                    <a:pt x="861" y="1173"/>
                    <a:pt x="899" y="1173"/>
                  </a:cubicBezTo>
                  <a:cubicBezTo>
                    <a:pt x="1599" y="1173"/>
                    <a:pt x="1935" y="484"/>
                    <a:pt x="2013" y="17"/>
                  </a:cubicBezTo>
                  <a:cubicBezTo>
                    <a:pt x="1914" y="6"/>
                    <a:pt x="1812" y="1"/>
                    <a:pt x="1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6" name="Google Shape;416;p16"/>
            <p:cNvSpPr/>
            <p:nvPr/>
          </p:nvSpPr>
          <p:spPr>
            <a:xfrm>
              <a:off x="5075032" y="2037267"/>
              <a:ext cx="37115" cy="28542"/>
            </a:xfrm>
            <a:custGeom>
              <a:rect b="b" l="l" r="r" t="t"/>
              <a:pathLst>
                <a:path extrusionOk="0" h="2680" w="3485">
                  <a:moveTo>
                    <a:pt x="2034" y="1"/>
                  </a:moveTo>
                  <a:cubicBezTo>
                    <a:pt x="1036" y="1"/>
                    <a:pt x="1" y="2062"/>
                    <a:pt x="1077" y="2582"/>
                  </a:cubicBezTo>
                  <a:cubicBezTo>
                    <a:pt x="1203" y="2649"/>
                    <a:pt x="1332" y="2680"/>
                    <a:pt x="1460" y="2680"/>
                  </a:cubicBezTo>
                  <a:cubicBezTo>
                    <a:pt x="2501" y="2680"/>
                    <a:pt x="3484" y="661"/>
                    <a:pt x="2350" y="76"/>
                  </a:cubicBezTo>
                  <a:cubicBezTo>
                    <a:pt x="2247" y="24"/>
                    <a:pt x="2141" y="1"/>
                    <a:pt x="2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7" name="Google Shape;417;p16"/>
            <p:cNvSpPr/>
            <p:nvPr/>
          </p:nvSpPr>
          <p:spPr>
            <a:xfrm>
              <a:off x="5010461" y="2004178"/>
              <a:ext cx="33846" cy="26700"/>
            </a:xfrm>
            <a:custGeom>
              <a:rect b="b" l="l" r="r" t="t"/>
              <a:pathLst>
                <a:path extrusionOk="0" h="2507" w="3178">
                  <a:moveTo>
                    <a:pt x="1984" y="0"/>
                  </a:moveTo>
                  <a:cubicBezTo>
                    <a:pt x="1027" y="0"/>
                    <a:pt x="1" y="1833"/>
                    <a:pt x="855" y="2402"/>
                  </a:cubicBezTo>
                  <a:cubicBezTo>
                    <a:pt x="969" y="2474"/>
                    <a:pt x="1090" y="2506"/>
                    <a:pt x="1213" y="2506"/>
                  </a:cubicBezTo>
                  <a:cubicBezTo>
                    <a:pt x="2144" y="2506"/>
                    <a:pt x="3178" y="651"/>
                    <a:pt x="2416" y="143"/>
                  </a:cubicBezTo>
                  <a:cubicBezTo>
                    <a:pt x="2278" y="44"/>
                    <a:pt x="2132"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8" name="Google Shape;418;p16"/>
            <p:cNvSpPr/>
            <p:nvPr/>
          </p:nvSpPr>
          <p:spPr>
            <a:xfrm>
              <a:off x="5019993" y="2011675"/>
              <a:ext cx="49469" cy="74358"/>
            </a:xfrm>
            <a:custGeom>
              <a:rect b="b" l="l" r="r" t="t"/>
              <a:pathLst>
                <a:path extrusionOk="0" h="6982" w="4645">
                  <a:moveTo>
                    <a:pt x="3934" y="0"/>
                  </a:moveTo>
                  <a:cubicBezTo>
                    <a:pt x="3903" y="0"/>
                    <a:pt x="3876" y="14"/>
                    <a:pt x="3862" y="55"/>
                  </a:cubicBezTo>
                  <a:cubicBezTo>
                    <a:pt x="2876" y="1493"/>
                    <a:pt x="3287" y="1041"/>
                    <a:pt x="2260" y="2397"/>
                  </a:cubicBezTo>
                  <a:cubicBezTo>
                    <a:pt x="1966" y="2249"/>
                    <a:pt x="649" y="1673"/>
                    <a:pt x="408" y="1673"/>
                  </a:cubicBezTo>
                  <a:cubicBezTo>
                    <a:pt x="380" y="1673"/>
                    <a:pt x="366" y="1681"/>
                    <a:pt x="370" y="1698"/>
                  </a:cubicBezTo>
                  <a:cubicBezTo>
                    <a:pt x="535" y="2397"/>
                    <a:pt x="1356" y="3834"/>
                    <a:pt x="1356" y="3917"/>
                  </a:cubicBezTo>
                  <a:cubicBezTo>
                    <a:pt x="945" y="4204"/>
                    <a:pt x="1" y="4327"/>
                    <a:pt x="83" y="4369"/>
                  </a:cubicBezTo>
                  <a:cubicBezTo>
                    <a:pt x="770" y="6489"/>
                    <a:pt x="2260" y="6981"/>
                    <a:pt x="3402" y="6981"/>
                  </a:cubicBezTo>
                  <a:cubicBezTo>
                    <a:pt x="3830" y="6981"/>
                    <a:pt x="4209" y="6912"/>
                    <a:pt x="4478" y="6833"/>
                  </a:cubicBezTo>
                  <a:cubicBezTo>
                    <a:pt x="4620" y="6805"/>
                    <a:pt x="4644" y="6757"/>
                    <a:pt x="4605" y="6757"/>
                  </a:cubicBezTo>
                  <a:cubicBezTo>
                    <a:pt x="4588" y="6757"/>
                    <a:pt x="4558" y="6767"/>
                    <a:pt x="4519" y="6792"/>
                  </a:cubicBezTo>
                  <a:cubicBezTo>
                    <a:pt x="4412" y="6808"/>
                    <a:pt x="4281" y="6817"/>
                    <a:pt x="4134" y="6817"/>
                  </a:cubicBezTo>
                  <a:cubicBezTo>
                    <a:pt x="3106" y="6817"/>
                    <a:pt x="1264" y="6376"/>
                    <a:pt x="617" y="4615"/>
                  </a:cubicBezTo>
                  <a:cubicBezTo>
                    <a:pt x="987" y="4533"/>
                    <a:pt x="1397" y="4327"/>
                    <a:pt x="1726" y="3999"/>
                  </a:cubicBezTo>
                  <a:cubicBezTo>
                    <a:pt x="1767" y="3958"/>
                    <a:pt x="1151" y="2766"/>
                    <a:pt x="945" y="2150"/>
                  </a:cubicBezTo>
                  <a:lnTo>
                    <a:pt x="945" y="2150"/>
                  </a:lnTo>
                  <a:cubicBezTo>
                    <a:pt x="1438" y="2356"/>
                    <a:pt x="2014" y="2684"/>
                    <a:pt x="2383" y="2807"/>
                  </a:cubicBezTo>
                  <a:cubicBezTo>
                    <a:pt x="2386" y="2810"/>
                    <a:pt x="2390" y="2812"/>
                    <a:pt x="2394" y="2812"/>
                  </a:cubicBezTo>
                  <a:cubicBezTo>
                    <a:pt x="2521" y="2812"/>
                    <a:pt x="3313" y="1683"/>
                    <a:pt x="4068" y="55"/>
                  </a:cubicBezTo>
                  <a:cubicBezTo>
                    <a:pt x="4068" y="55"/>
                    <a:pt x="3994"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19" name="Google Shape;419;p16"/>
            <p:cNvSpPr/>
            <p:nvPr/>
          </p:nvSpPr>
          <p:spPr>
            <a:xfrm>
              <a:off x="5055436" y="1881447"/>
              <a:ext cx="225759" cy="301885"/>
            </a:xfrm>
            <a:custGeom>
              <a:rect b="b" l="l" r="r" t="t"/>
              <a:pathLst>
                <a:path extrusionOk="0" h="28346" w="21198">
                  <a:moveTo>
                    <a:pt x="11051" y="13515"/>
                  </a:moveTo>
                  <a:lnTo>
                    <a:pt x="11051" y="13515"/>
                  </a:lnTo>
                  <a:cubicBezTo>
                    <a:pt x="10434" y="14584"/>
                    <a:pt x="9777" y="15939"/>
                    <a:pt x="9613" y="17254"/>
                  </a:cubicBezTo>
                  <a:cubicBezTo>
                    <a:pt x="9531" y="18281"/>
                    <a:pt x="9818" y="19554"/>
                    <a:pt x="10229" y="20869"/>
                  </a:cubicBezTo>
                  <a:cubicBezTo>
                    <a:pt x="10393" y="21280"/>
                    <a:pt x="10558" y="21732"/>
                    <a:pt x="10722" y="22142"/>
                  </a:cubicBezTo>
                  <a:cubicBezTo>
                    <a:pt x="10517" y="21773"/>
                    <a:pt x="10229" y="21362"/>
                    <a:pt x="10024" y="20951"/>
                  </a:cubicBezTo>
                  <a:lnTo>
                    <a:pt x="9983" y="20910"/>
                  </a:lnTo>
                  <a:cubicBezTo>
                    <a:pt x="9407" y="19760"/>
                    <a:pt x="9366" y="18527"/>
                    <a:pt x="9531" y="17295"/>
                  </a:cubicBezTo>
                  <a:cubicBezTo>
                    <a:pt x="9736" y="15939"/>
                    <a:pt x="10311" y="14625"/>
                    <a:pt x="11051" y="13515"/>
                  </a:cubicBezTo>
                  <a:close/>
                  <a:moveTo>
                    <a:pt x="19472" y="13392"/>
                  </a:moveTo>
                  <a:cubicBezTo>
                    <a:pt x="19965" y="14296"/>
                    <a:pt x="20170" y="15364"/>
                    <a:pt x="20088" y="16350"/>
                  </a:cubicBezTo>
                  <a:cubicBezTo>
                    <a:pt x="20047" y="17788"/>
                    <a:pt x="19513" y="19226"/>
                    <a:pt x="18979" y="20499"/>
                  </a:cubicBezTo>
                  <a:cubicBezTo>
                    <a:pt x="18609" y="21321"/>
                    <a:pt x="18199" y="22019"/>
                    <a:pt x="17706" y="22759"/>
                  </a:cubicBezTo>
                  <a:cubicBezTo>
                    <a:pt x="20376" y="17870"/>
                    <a:pt x="20006" y="14830"/>
                    <a:pt x="19472" y="13392"/>
                  </a:cubicBezTo>
                  <a:close/>
                  <a:moveTo>
                    <a:pt x="904" y="0"/>
                  </a:moveTo>
                  <a:cubicBezTo>
                    <a:pt x="904" y="1"/>
                    <a:pt x="0" y="1931"/>
                    <a:pt x="1561" y="3944"/>
                  </a:cubicBezTo>
                  <a:cubicBezTo>
                    <a:pt x="2013" y="4519"/>
                    <a:pt x="2670" y="5135"/>
                    <a:pt x="3656" y="5710"/>
                  </a:cubicBezTo>
                  <a:cubicBezTo>
                    <a:pt x="3204" y="5998"/>
                    <a:pt x="2794" y="6368"/>
                    <a:pt x="2424" y="6819"/>
                  </a:cubicBezTo>
                  <a:cubicBezTo>
                    <a:pt x="2136" y="7271"/>
                    <a:pt x="1931" y="7805"/>
                    <a:pt x="1808" y="8380"/>
                  </a:cubicBezTo>
                  <a:cubicBezTo>
                    <a:pt x="1725" y="8915"/>
                    <a:pt x="1725" y="9490"/>
                    <a:pt x="1808" y="10024"/>
                  </a:cubicBezTo>
                  <a:cubicBezTo>
                    <a:pt x="1767" y="9449"/>
                    <a:pt x="1808" y="8873"/>
                    <a:pt x="1972" y="8298"/>
                  </a:cubicBezTo>
                  <a:cubicBezTo>
                    <a:pt x="2259" y="7271"/>
                    <a:pt x="2876" y="6368"/>
                    <a:pt x="3779" y="5751"/>
                  </a:cubicBezTo>
                  <a:cubicBezTo>
                    <a:pt x="3821" y="5751"/>
                    <a:pt x="3821" y="5792"/>
                    <a:pt x="3862" y="5792"/>
                  </a:cubicBezTo>
                  <a:cubicBezTo>
                    <a:pt x="3862" y="5792"/>
                    <a:pt x="2588" y="6614"/>
                    <a:pt x="2136" y="8257"/>
                  </a:cubicBezTo>
                  <a:cubicBezTo>
                    <a:pt x="1931" y="8873"/>
                    <a:pt x="1849" y="9654"/>
                    <a:pt x="2013" y="10517"/>
                  </a:cubicBezTo>
                  <a:cubicBezTo>
                    <a:pt x="2013" y="10517"/>
                    <a:pt x="2794" y="7559"/>
                    <a:pt x="5258" y="7477"/>
                  </a:cubicBezTo>
                  <a:lnTo>
                    <a:pt x="5710" y="7477"/>
                  </a:lnTo>
                  <a:cubicBezTo>
                    <a:pt x="7353" y="7764"/>
                    <a:pt x="8093" y="9449"/>
                    <a:pt x="9202" y="10517"/>
                  </a:cubicBezTo>
                  <a:cubicBezTo>
                    <a:pt x="8298" y="9900"/>
                    <a:pt x="7723" y="8997"/>
                    <a:pt x="6860" y="8298"/>
                  </a:cubicBezTo>
                  <a:cubicBezTo>
                    <a:pt x="6450" y="8011"/>
                    <a:pt x="5998" y="7764"/>
                    <a:pt x="5423" y="7764"/>
                  </a:cubicBezTo>
                  <a:lnTo>
                    <a:pt x="5053" y="7764"/>
                  </a:lnTo>
                  <a:cubicBezTo>
                    <a:pt x="4683" y="7805"/>
                    <a:pt x="4355" y="7970"/>
                    <a:pt x="4026" y="8093"/>
                  </a:cubicBezTo>
                  <a:cubicBezTo>
                    <a:pt x="3204" y="8504"/>
                    <a:pt x="2547" y="9243"/>
                    <a:pt x="2218" y="10147"/>
                  </a:cubicBezTo>
                  <a:cubicBezTo>
                    <a:pt x="2588" y="9284"/>
                    <a:pt x="3245" y="8586"/>
                    <a:pt x="4067" y="8216"/>
                  </a:cubicBezTo>
                  <a:lnTo>
                    <a:pt x="4560" y="8052"/>
                  </a:lnTo>
                  <a:cubicBezTo>
                    <a:pt x="4601" y="8052"/>
                    <a:pt x="4642" y="8011"/>
                    <a:pt x="4724" y="8011"/>
                  </a:cubicBezTo>
                  <a:cubicBezTo>
                    <a:pt x="4875" y="7981"/>
                    <a:pt x="5024" y="7965"/>
                    <a:pt x="5170" y="7965"/>
                  </a:cubicBezTo>
                  <a:cubicBezTo>
                    <a:pt x="5622" y="7965"/>
                    <a:pt x="6057" y="8111"/>
                    <a:pt x="6491" y="8422"/>
                  </a:cubicBezTo>
                  <a:cubicBezTo>
                    <a:pt x="6943" y="8791"/>
                    <a:pt x="7312" y="9202"/>
                    <a:pt x="7682" y="9613"/>
                  </a:cubicBezTo>
                  <a:cubicBezTo>
                    <a:pt x="8380" y="10352"/>
                    <a:pt x="9120" y="11051"/>
                    <a:pt x="10147" y="11297"/>
                  </a:cubicBezTo>
                  <a:cubicBezTo>
                    <a:pt x="10352" y="11338"/>
                    <a:pt x="10558" y="11379"/>
                    <a:pt x="10763" y="11379"/>
                  </a:cubicBezTo>
                  <a:cubicBezTo>
                    <a:pt x="10960" y="11433"/>
                    <a:pt x="11181" y="11463"/>
                    <a:pt x="11422" y="11463"/>
                  </a:cubicBezTo>
                  <a:cubicBezTo>
                    <a:pt x="11733" y="11463"/>
                    <a:pt x="12077" y="11413"/>
                    <a:pt x="12447" y="11297"/>
                  </a:cubicBezTo>
                  <a:lnTo>
                    <a:pt x="12447" y="11297"/>
                  </a:lnTo>
                  <a:lnTo>
                    <a:pt x="12201" y="11544"/>
                  </a:lnTo>
                  <a:cubicBezTo>
                    <a:pt x="10476" y="12776"/>
                    <a:pt x="9161" y="14419"/>
                    <a:pt x="8545" y="16473"/>
                  </a:cubicBezTo>
                  <a:cubicBezTo>
                    <a:pt x="7970" y="18240"/>
                    <a:pt x="7970" y="20088"/>
                    <a:pt x="8421" y="21814"/>
                  </a:cubicBezTo>
                  <a:cubicBezTo>
                    <a:pt x="8586" y="22430"/>
                    <a:pt x="8791" y="23046"/>
                    <a:pt x="9120" y="23621"/>
                  </a:cubicBezTo>
                  <a:cubicBezTo>
                    <a:pt x="9161" y="23703"/>
                    <a:pt x="9161" y="23786"/>
                    <a:pt x="9202" y="23868"/>
                  </a:cubicBezTo>
                  <a:cubicBezTo>
                    <a:pt x="9202" y="23909"/>
                    <a:pt x="9243" y="23991"/>
                    <a:pt x="9243" y="24032"/>
                  </a:cubicBezTo>
                  <a:lnTo>
                    <a:pt x="9325" y="24032"/>
                  </a:lnTo>
                  <a:cubicBezTo>
                    <a:pt x="9325" y="23991"/>
                    <a:pt x="9243" y="23909"/>
                    <a:pt x="9243" y="23868"/>
                  </a:cubicBezTo>
                  <a:cubicBezTo>
                    <a:pt x="9202" y="23786"/>
                    <a:pt x="9202" y="23703"/>
                    <a:pt x="9161" y="23621"/>
                  </a:cubicBezTo>
                  <a:cubicBezTo>
                    <a:pt x="8914" y="23005"/>
                    <a:pt x="8709" y="22266"/>
                    <a:pt x="8545" y="21608"/>
                  </a:cubicBezTo>
                  <a:cubicBezTo>
                    <a:pt x="8216" y="19965"/>
                    <a:pt x="8339" y="18240"/>
                    <a:pt x="8873" y="16638"/>
                  </a:cubicBezTo>
                  <a:cubicBezTo>
                    <a:pt x="9407" y="14830"/>
                    <a:pt x="10517" y="13146"/>
                    <a:pt x="11995" y="11913"/>
                  </a:cubicBezTo>
                  <a:lnTo>
                    <a:pt x="11995" y="11913"/>
                  </a:lnTo>
                  <a:cubicBezTo>
                    <a:pt x="11954" y="11996"/>
                    <a:pt x="11872" y="12078"/>
                    <a:pt x="11790" y="12160"/>
                  </a:cubicBezTo>
                  <a:cubicBezTo>
                    <a:pt x="10393" y="13639"/>
                    <a:pt x="9202" y="15241"/>
                    <a:pt x="8914" y="17254"/>
                  </a:cubicBezTo>
                  <a:cubicBezTo>
                    <a:pt x="8709" y="18486"/>
                    <a:pt x="8914" y="19760"/>
                    <a:pt x="9531" y="20828"/>
                  </a:cubicBezTo>
                  <a:cubicBezTo>
                    <a:pt x="9572" y="20910"/>
                    <a:pt x="9572" y="20951"/>
                    <a:pt x="9613" y="21033"/>
                  </a:cubicBezTo>
                  <a:cubicBezTo>
                    <a:pt x="9900" y="21526"/>
                    <a:pt x="10229" y="21978"/>
                    <a:pt x="10599" y="22389"/>
                  </a:cubicBezTo>
                  <a:cubicBezTo>
                    <a:pt x="10640" y="22430"/>
                    <a:pt x="10722" y="22471"/>
                    <a:pt x="10722" y="22553"/>
                  </a:cubicBezTo>
                  <a:cubicBezTo>
                    <a:pt x="10722" y="22594"/>
                    <a:pt x="10763" y="22594"/>
                    <a:pt x="10763" y="22635"/>
                  </a:cubicBezTo>
                  <a:cubicBezTo>
                    <a:pt x="10804" y="22800"/>
                    <a:pt x="10927" y="22964"/>
                    <a:pt x="10968" y="23087"/>
                  </a:cubicBezTo>
                  <a:cubicBezTo>
                    <a:pt x="11010" y="23169"/>
                    <a:pt x="11010" y="23251"/>
                    <a:pt x="11051" y="23293"/>
                  </a:cubicBezTo>
                  <a:cubicBezTo>
                    <a:pt x="11461" y="24237"/>
                    <a:pt x="11872" y="25100"/>
                    <a:pt x="12160" y="25716"/>
                  </a:cubicBezTo>
                  <a:cubicBezTo>
                    <a:pt x="12283" y="26086"/>
                    <a:pt x="12406" y="26374"/>
                    <a:pt x="12406" y="26579"/>
                  </a:cubicBezTo>
                  <a:cubicBezTo>
                    <a:pt x="12447" y="27729"/>
                    <a:pt x="11749" y="28304"/>
                    <a:pt x="11667" y="28345"/>
                  </a:cubicBezTo>
                  <a:cubicBezTo>
                    <a:pt x="11831" y="28345"/>
                    <a:pt x="14214" y="27894"/>
                    <a:pt x="16186" y="24936"/>
                  </a:cubicBezTo>
                  <a:cubicBezTo>
                    <a:pt x="16268" y="24854"/>
                    <a:pt x="16309" y="24730"/>
                    <a:pt x="16391" y="24648"/>
                  </a:cubicBezTo>
                  <a:cubicBezTo>
                    <a:pt x="17172" y="23786"/>
                    <a:pt x="17829" y="22841"/>
                    <a:pt x="18404" y="21855"/>
                  </a:cubicBezTo>
                  <a:cubicBezTo>
                    <a:pt x="19513" y="19924"/>
                    <a:pt x="20663" y="17459"/>
                    <a:pt x="20294" y="15159"/>
                  </a:cubicBezTo>
                  <a:cubicBezTo>
                    <a:pt x="20211" y="14460"/>
                    <a:pt x="19965" y="13926"/>
                    <a:pt x="19595" y="13392"/>
                  </a:cubicBezTo>
                  <a:lnTo>
                    <a:pt x="19595" y="13392"/>
                  </a:lnTo>
                  <a:cubicBezTo>
                    <a:pt x="19883" y="13762"/>
                    <a:pt x="20253" y="14132"/>
                    <a:pt x="20458" y="14542"/>
                  </a:cubicBezTo>
                  <a:cubicBezTo>
                    <a:pt x="20992" y="15570"/>
                    <a:pt x="20992" y="16720"/>
                    <a:pt x="21033" y="17870"/>
                  </a:cubicBezTo>
                  <a:cubicBezTo>
                    <a:pt x="21197" y="16679"/>
                    <a:pt x="21197" y="15528"/>
                    <a:pt x="20704" y="14337"/>
                  </a:cubicBezTo>
                  <a:cubicBezTo>
                    <a:pt x="20499" y="13762"/>
                    <a:pt x="20170" y="13310"/>
                    <a:pt x="19677" y="12899"/>
                  </a:cubicBezTo>
                  <a:cubicBezTo>
                    <a:pt x="19431" y="12694"/>
                    <a:pt x="19184" y="12488"/>
                    <a:pt x="18938" y="12324"/>
                  </a:cubicBezTo>
                  <a:lnTo>
                    <a:pt x="18938" y="12160"/>
                  </a:lnTo>
                  <a:cubicBezTo>
                    <a:pt x="18979" y="11749"/>
                    <a:pt x="19020" y="11338"/>
                    <a:pt x="18979" y="10969"/>
                  </a:cubicBezTo>
                  <a:cubicBezTo>
                    <a:pt x="18938" y="10270"/>
                    <a:pt x="18856" y="9531"/>
                    <a:pt x="18650" y="8873"/>
                  </a:cubicBezTo>
                  <a:cubicBezTo>
                    <a:pt x="18404" y="7641"/>
                    <a:pt x="18034" y="6244"/>
                    <a:pt x="17336" y="5176"/>
                  </a:cubicBezTo>
                  <a:lnTo>
                    <a:pt x="17295" y="5176"/>
                  </a:lnTo>
                  <a:cubicBezTo>
                    <a:pt x="17952" y="6368"/>
                    <a:pt x="18034" y="7641"/>
                    <a:pt x="18240" y="8915"/>
                  </a:cubicBezTo>
                  <a:cubicBezTo>
                    <a:pt x="18322" y="9284"/>
                    <a:pt x="18363" y="9654"/>
                    <a:pt x="18404" y="10065"/>
                  </a:cubicBezTo>
                  <a:cubicBezTo>
                    <a:pt x="18363" y="9859"/>
                    <a:pt x="18322" y="9695"/>
                    <a:pt x="18240" y="9490"/>
                  </a:cubicBezTo>
                  <a:lnTo>
                    <a:pt x="17952" y="8422"/>
                  </a:lnTo>
                  <a:cubicBezTo>
                    <a:pt x="17541" y="7189"/>
                    <a:pt x="16843" y="5998"/>
                    <a:pt x="15939" y="5094"/>
                  </a:cubicBezTo>
                  <a:cubicBezTo>
                    <a:pt x="15076" y="4149"/>
                    <a:pt x="13967" y="3533"/>
                    <a:pt x="12817" y="3204"/>
                  </a:cubicBezTo>
                  <a:cubicBezTo>
                    <a:pt x="12119" y="2999"/>
                    <a:pt x="11461" y="2835"/>
                    <a:pt x="10804" y="2711"/>
                  </a:cubicBezTo>
                  <a:cubicBezTo>
                    <a:pt x="10476" y="2670"/>
                    <a:pt x="10188" y="2629"/>
                    <a:pt x="9941" y="2629"/>
                  </a:cubicBezTo>
                  <a:lnTo>
                    <a:pt x="8832" y="2465"/>
                  </a:lnTo>
                  <a:cubicBezTo>
                    <a:pt x="7271" y="2260"/>
                    <a:pt x="5628" y="2013"/>
                    <a:pt x="4190" y="1191"/>
                  </a:cubicBezTo>
                  <a:lnTo>
                    <a:pt x="4190" y="1191"/>
                  </a:lnTo>
                  <a:cubicBezTo>
                    <a:pt x="5628" y="2054"/>
                    <a:pt x="7189" y="2301"/>
                    <a:pt x="8791" y="2506"/>
                  </a:cubicBezTo>
                  <a:cubicBezTo>
                    <a:pt x="9161" y="2547"/>
                    <a:pt x="9531" y="2629"/>
                    <a:pt x="9818" y="2670"/>
                  </a:cubicBezTo>
                  <a:cubicBezTo>
                    <a:pt x="10147" y="2711"/>
                    <a:pt x="10393" y="2752"/>
                    <a:pt x="10681" y="2835"/>
                  </a:cubicBezTo>
                  <a:cubicBezTo>
                    <a:pt x="11010" y="2876"/>
                    <a:pt x="11297" y="2917"/>
                    <a:pt x="11626" y="3040"/>
                  </a:cubicBezTo>
                  <a:cubicBezTo>
                    <a:pt x="12858" y="3328"/>
                    <a:pt x="14091" y="3903"/>
                    <a:pt x="15076" y="4765"/>
                  </a:cubicBezTo>
                  <a:cubicBezTo>
                    <a:pt x="15775" y="5382"/>
                    <a:pt x="16350" y="6162"/>
                    <a:pt x="16802" y="6943"/>
                  </a:cubicBezTo>
                  <a:cubicBezTo>
                    <a:pt x="16391" y="6368"/>
                    <a:pt x="15939" y="5875"/>
                    <a:pt x="15405" y="5382"/>
                  </a:cubicBezTo>
                  <a:cubicBezTo>
                    <a:pt x="14337" y="4478"/>
                    <a:pt x="13064" y="3738"/>
                    <a:pt x="11667" y="3287"/>
                  </a:cubicBezTo>
                  <a:cubicBezTo>
                    <a:pt x="11297" y="3204"/>
                    <a:pt x="10968" y="3081"/>
                    <a:pt x="10599" y="3040"/>
                  </a:cubicBezTo>
                  <a:cubicBezTo>
                    <a:pt x="10352" y="2999"/>
                    <a:pt x="10024" y="2917"/>
                    <a:pt x="9736" y="2876"/>
                  </a:cubicBezTo>
                  <a:cubicBezTo>
                    <a:pt x="9366" y="2835"/>
                    <a:pt x="8997" y="2794"/>
                    <a:pt x="8627" y="2794"/>
                  </a:cubicBezTo>
                  <a:lnTo>
                    <a:pt x="6943" y="2629"/>
                  </a:lnTo>
                  <a:cubicBezTo>
                    <a:pt x="5135" y="2465"/>
                    <a:pt x="3410" y="2095"/>
                    <a:pt x="2013" y="945"/>
                  </a:cubicBezTo>
                  <a:cubicBezTo>
                    <a:pt x="2013" y="945"/>
                    <a:pt x="1972" y="945"/>
                    <a:pt x="1972" y="986"/>
                  </a:cubicBezTo>
                  <a:cubicBezTo>
                    <a:pt x="3656" y="2670"/>
                    <a:pt x="6121" y="2835"/>
                    <a:pt x="8504" y="3122"/>
                  </a:cubicBezTo>
                  <a:cubicBezTo>
                    <a:pt x="8832" y="3163"/>
                    <a:pt x="9202" y="3245"/>
                    <a:pt x="9531" y="3287"/>
                  </a:cubicBezTo>
                  <a:lnTo>
                    <a:pt x="10270" y="3451"/>
                  </a:lnTo>
                  <a:lnTo>
                    <a:pt x="10352" y="3451"/>
                  </a:lnTo>
                  <a:cubicBezTo>
                    <a:pt x="12406" y="3944"/>
                    <a:pt x="14296" y="4971"/>
                    <a:pt x="15734" y="6491"/>
                  </a:cubicBezTo>
                  <a:cubicBezTo>
                    <a:pt x="14460" y="5341"/>
                    <a:pt x="12653" y="4355"/>
                    <a:pt x="10147" y="3738"/>
                  </a:cubicBezTo>
                  <a:lnTo>
                    <a:pt x="9366" y="3574"/>
                  </a:lnTo>
                  <a:cubicBezTo>
                    <a:pt x="9038" y="3533"/>
                    <a:pt x="8709" y="3492"/>
                    <a:pt x="8339" y="3451"/>
                  </a:cubicBezTo>
                  <a:cubicBezTo>
                    <a:pt x="7887" y="3369"/>
                    <a:pt x="7477" y="3328"/>
                    <a:pt x="6943" y="3287"/>
                  </a:cubicBezTo>
                  <a:cubicBezTo>
                    <a:pt x="494" y="2711"/>
                    <a:pt x="904" y="1"/>
                    <a:pt x="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0" name="Google Shape;420;p16"/>
            <p:cNvSpPr/>
            <p:nvPr/>
          </p:nvSpPr>
          <p:spPr>
            <a:xfrm>
              <a:off x="5138123" y="2097110"/>
              <a:ext cx="86190" cy="61227"/>
            </a:xfrm>
            <a:custGeom>
              <a:rect b="b" l="l" r="r" t="t"/>
              <a:pathLst>
                <a:path extrusionOk="0" h="5749" w="8093">
                  <a:moveTo>
                    <a:pt x="5032" y="1"/>
                  </a:moveTo>
                  <a:cubicBezTo>
                    <a:pt x="3240" y="1"/>
                    <a:pt x="986" y="1358"/>
                    <a:pt x="986" y="1358"/>
                  </a:cubicBezTo>
                  <a:lnTo>
                    <a:pt x="0" y="4398"/>
                  </a:lnTo>
                  <a:cubicBezTo>
                    <a:pt x="0" y="4398"/>
                    <a:pt x="1351" y="5749"/>
                    <a:pt x="3214" y="5749"/>
                  </a:cubicBezTo>
                  <a:cubicBezTo>
                    <a:pt x="3602" y="5749"/>
                    <a:pt x="4012" y="5690"/>
                    <a:pt x="4437" y="5548"/>
                  </a:cubicBezTo>
                  <a:cubicBezTo>
                    <a:pt x="6532" y="4850"/>
                    <a:pt x="8093" y="1235"/>
                    <a:pt x="6162" y="249"/>
                  </a:cubicBezTo>
                  <a:cubicBezTo>
                    <a:pt x="5832" y="72"/>
                    <a:pt x="5444" y="1"/>
                    <a:pt x="5032"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1" name="Google Shape;421;p16"/>
            <p:cNvSpPr/>
            <p:nvPr/>
          </p:nvSpPr>
          <p:spPr>
            <a:xfrm>
              <a:off x="5152553" y="2115151"/>
              <a:ext cx="46828" cy="24176"/>
            </a:xfrm>
            <a:custGeom>
              <a:rect b="b" l="l" r="r" t="t"/>
              <a:pathLst>
                <a:path extrusionOk="0" h="2270" w="4397">
                  <a:moveTo>
                    <a:pt x="3806" y="0"/>
                  </a:moveTo>
                  <a:cubicBezTo>
                    <a:pt x="2281" y="0"/>
                    <a:pt x="587" y="747"/>
                    <a:pt x="1" y="2211"/>
                  </a:cubicBezTo>
                  <a:cubicBezTo>
                    <a:pt x="1" y="2240"/>
                    <a:pt x="21" y="2269"/>
                    <a:pt x="48" y="2269"/>
                  </a:cubicBezTo>
                  <a:cubicBezTo>
                    <a:pt x="59" y="2269"/>
                    <a:pt x="71" y="2264"/>
                    <a:pt x="83" y="2252"/>
                  </a:cubicBezTo>
                  <a:cubicBezTo>
                    <a:pt x="206" y="2129"/>
                    <a:pt x="288" y="2006"/>
                    <a:pt x="412" y="1883"/>
                  </a:cubicBezTo>
                  <a:cubicBezTo>
                    <a:pt x="864" y="1636"/>
                    <a:pt x="1274" y="1431"/>
                    <a:pt x="1808" y="1390"/>
                  </a:cubicBezTo>
                  <a:cubicBezTo>
                    <a:pt x="1897" y="1375"/>
                    <a:pt x="1987" y="1368"/>
                    <a:pt x="2078" y="1368"/>
                  </a:cubicBezTo>
                  <a:cubicBezTo>
                    <a:pt x="2491" y="1368"/>
                    <a:pt x="2917" y="1509"/>
                    <a:pt x="3287" y="1677"/>
                  </a:cubicBezTo>
                  <a:cubicBezTo>
                    <a:pt x="3295" y="1685"/>
                    <a:pt x="3303" y="1688"/>
                    <a:pt x="3310" y="1688"/>
                  </a:cubicBezTo>
                  <a:cubicBezTo>
                    <a:pt x="3341" y="1688"/>
                    <a:pt x="3362" y="1628"/>
                    <a:pt x="3328" y="1595"/>
                  </a:cubicBezTo>
                  <a:cubicBezTo>
                    <a:pt x="2892" y="1304"/>
                    <a:pt x="2312" y="1137"/>
                    <a:pt x="1747" y="1137"/>
                  </a:cubicBezTo>
                  <a:cubicBezTo>
                    <a:pt x="1515" y="1137"/>
                    <a:pt x="1285" y="1165"/>
                    <a:pt x="1069" y="1225"/>
                  </a:cubicBezTo>
                  <a:cubicBezTo>
                    <a:pt x="1398" y="979"/>
                    <a:pt x="1726" y="691"/>
                    <a:pt x="2096" y="568"/>
                  </a:cubicBezTo>
                  <a:cubicBezTo>
                    <a:pt x="2425" y="404"/>
                    <a:pt x="2753" y="280"/>
                    <a:pt x="3123" y="239"/>
                  </a:cubicBezTo>
                  <a:cubicBezTo>
                    <a:pt x="3413" y="181"/>
                    <a:pt x="3704" y="123"/>
                    <a:pt x="3994" y="123"/>
                  </a:cubicBezTo>
                  <a:cubicBezTo>
                    <a:pt x="4115" y="123"/>
                    <a:pt x="4235" y="133"/>
                    <a:pt x="4355" y="157"/>
                  </a:cubicBezTo>
                  <a:cubicBezTo>
                    <a:pt x="4396" y="157"/>
                    <a:pt x="4396" y="34"/>
                    <a:pt x="4355" y="34"/>
                  </a:cubicBezTo>
                  <a:cubicBezTo>
                    <a:pt x="4176" y="12"/>
                    <a:pt x="3992" y="0"/>
                    <a:pt x="380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2" name="Google Shape;422;p16"/>
            <p:cNvSpPr/>
            <p:nvPr/>
          </p:nvSpPr>
          <p:spPr>
            <a:xfrm>
              <a:off x="5142500" y="2145695"/>
              <a:ext cx="884" cy="447"/>
            </a:xfrm>
            <a:custGeom>
              <a:rect b="b" l="l" r="r" t="t"/>
              <a:pathLst>
                <a:path extrusionOk="0" h="42" w="83">
                  <a:moveTo>
                    <a:pt x="82" y="1"/>
                  </a:moveTo>
                  <a:cubicBezTo>
                    <a:pt x="82" y="1"/>
                    <a:pt x="0" y="1"/>
                    <a:pt x="82" y="1"/>
                  </a:cubicBezTo>
                  <a:cubicBezTo>
                    <a:pt x="82" y="42"/>
                    <a:pt x="82"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3" name="Google Shape;423;p16"/>
            <p:cNvSpPr/>
            <p:nvPr/>
          </p:nvSpPr>
          <p:spPr>
            <a:xfrm>
              <a:off x="4819176" y="2156153"/>
              <a:ext cx="350065" cy="168100"/>
            </a:xfrm>
            <a:custGeom>
              <a:rect b="b" l="l" r="r" t="t"/>
              <a:pathLst>
                <a:path extrusionOk="0" h="15784" w="32870">
                  <a:moveTo>
                    <a:pt x="3452" y="5345"/>
                  </a:moveTo>
                  <a:lnTo>
                    <a:pt x="3452" y="5345"/>
                  </a:lnTo>
                  <a:cubicBezTo>
                    <a:pt x="3575" y="5386"/>
                    <a:pt x="3616" y="5427"/>
                    <a:pt x="3616" y="5427"/>
                  </a:cubicBezTo>
                  <a:cubicBezTo>
                    <a:pt x="3616" y="5438"/>
                    <a:pt x="3613" y="5443"/>
                    <a:pt x="3606" y="5443"/>
                  </a:cubicBezTo>
                  <a:cubicBezTo>
                    <a:pt x="3588" y="5443"/>
                    <a:pt x="3542" y="5405"/>
                    <a:pt x="3452" y="5345"/>
                  </a:cubicBezTo>
                  <a:close/>
                  <a:moveTo>
                    <a:pt x="8243" y="1"/>
                  </a:moveTo>
                  <a:cubicBezTo>
                    <a:pt x="8222" y="1"/>
                    <a:pt x="8199" y="2"/>
                    <a:pt x="8176" y="4"/>
                  </a:cubicBezTo>
                  <a:cubicBezTo>
                    <a:pt x="7354" y="46"/>
                    <a:pt x="7272" y="2141"/>
                    <a:pt x="7272" y="2675"/>
                  </a:cubicBezTo>
                  <a:cubicBezTo>
                    <a:pt x="7272" y="2704"/>
                    <a:pt x="7256" y="2718"/>
                    <a:pt x="7226" y="2718"/>
                  </a:cubicBezTo>
                  <a:cubicBezTo>
                    <a:pt x="6849" y="2718"/>
                    <a:pt x="4275" y="597"/>
                    <a:pt x="3143" y="597"/>
                  </a:cubicBezTo>
                  <a:cubicBezTo>
                    <a:pt x="2979" y="597"/>
                    <a:pt x="2846" y="642"/>
                    <a:pt x="2753" y="744"/>
                  </a:cubicBezTo>
                  <a:cubicBezTo>
                    <a:pt x="1973" y="1648"/>
                    <a:pt x="4684" y="3578"/>
                    <a:pt x="4561" y="3784"/>
                  </a:cubicBezTo>
                  <a:cubicBezTo>
                    <a:pt x="4553" y="3791"/>
                    <a:pt x="4540" y="3795"/>
                    <a:pt x="4521" y="3795"/>
                  </a:cubicBezTo>
                  <a:cubicBezTo>
                    <a:pt x="4204" y="3795"/>
                    <a:pt x="2322" y="2784"/>
                    <a:pt x="1282" y="2784"/>
                  </a:cubicBezTo>
                  <a:cubicBezTo>
                    <a:pt x="1023" y="2784"/>
                    <a:pt x="817" y="2847"/>
                    <a:pt x="699" y="3003"/>
                  </a:cubicBezTo>
                  <a:cubicBezTo>
                    <a:pt x="494" y="3332"/>
                    <a:pt x="781" y="3743"/>
                    <a:pt x="1315" y="4112"/>
                  </a:cubicBezTo>
                  <a:cubicBezTo>
                    <a:pt x="1196" y="4078"/>
                    <a:pt x="1098" y="4059"/>
                    <a:pt x="1013" y="4059"/>
                  </a:cubicBezTo>
                  <a:cubicBezTo>
                    <a:pt x="892" y="4059"/>
                    <a:pt x="795" y="4098"/>
                    <a:pt x="699" y="4195"/>
                  </a:cubicBezTo>
                  <a:cubicBezTo>
                    <a:pt x="1" y="4811"/>
                    <a:pt x="3328" y="6988"/>
                    <a:pt x="3205" y="7111"/>
                  </a:cubicBezTo>
                  <a:cubicBezTo>
                    <a:pt x="3194" y="7134"/>
                    <a:pt x="3140" y="7143"/>
                    <a:pt x="3057" y="7143"/>
                  </a:cubicBezTo>
                  <a:cubicBezTo>
                    <a:pt x="2829" y="7143"/>
                    <a:pt x="2376" y="7080"/>
                    <a:pt x="1929" y="7080"/>
                  </a:cubicBezTo>
                  <a:cubicBezTo>
                    <a:pt x="1379" y="7080"/>
                    <a:pt x="838" y="7176"/>
                    <a:pt x="740" y="7604"/>
                  </a:cubicBezTo>
                  <a:cubicBezTo>
                    <a:pt x="535" y="8467"/>
                    <a:pt x="4027" y="8919"/>
                    <a:pt x="4314" y="9042"/>
                  </a:cubicBezTo>
                  <a:cubicBezTo>
                    <a:pt x="4602" y="9083"/>
                    <a:pt x="5916" y="9740"/>
                    <a:pt x="6738" y="9946"/>
                  </a:cubicBezTo>
                  <a:cubicBezTo>
                    <a:pt x="8135" y="10973"/>
                    <a:pt x="13557" y="15204"/>
                    <a:pt x="17830" y="15697"/>
                  </a:cubicBezTo>
                  <a:cubicBezTo>
                    <a:pt x="18327" y="15757"/>
                    <a:pt x="18818" y="15784"/>
                    <a:pt x="19300" y="15784"/>
                  </a:cubicBezTo>
                  <a:cubicBezTo>
                    <a:pt x="23484" y="15784"/>
                    <a:pt x="27037" y="13725"/>
                    <a:pt x="28510" y="12657"/>
                  </a:cubicBezTo>
                  <a:cubicBezTo>
                    <a:pt x="32870" y="9606"/>
                    <a:pt x="30041" y="5369"/>
                    <a:pt x="26923" y="5369"/>
                  </a:cubicBezTo>
                  <a:cubicBezTo>
                    <a:pt x="26809" y="5369"/>
                    <a:pt x="26694" y="5374"/>
                    <a:pt x="26580" y="5386"/>
                  </a:cubicBezTo>
                  <a:cubicBezTo>
                    <a:pt x="22961" y="5732"/>
                    <a:pt x="20352" y="7089"/>
                    <a:pt x="18145" y="7089"/>
                  </a:cubicBezTo>
                  <a:cubicBezTo>
                    <a:pt x="17997" y="7089"/>
                    <a:pt x="17851" y="7083"/>
                    <a:pt x="17706" y="7070"/>
                  </a:cubicBezTo>
                  <a:cubicBezTo>
                    <a:pt x="15159" y="6865"/>
                    <a:pt x="11462" y="5181"/>
                    <a:pt x="10148" y="4647"/>
                  </a:cubicBezTo>
                  <a:cubicBezTo>
                    <a:pt x="9942" y="3948"/>
                    <a:pt x="8874" y="2387"/>
                    <a:pt x="8792" y="1894"/>
                  </a:cubicBezTo>
                  <a:cubicBezTo>
                    <a:pt x="8752" y="1335"/>
                    <a:pt x="8984" y="1"/>
                    <a:pt x="824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4" name="Google Shape;424;p16"/>
            <p:cNvSpPr/>
            <p:nvPr/>
          </p:nvSpPr>
          <p:spPr>
            <a:xfrm>
              <a:off x="4834054" y="2199073"/>
              <a:ext cx="31950" cy="18382"/>
            </a:xfrm>
            <a:custGeom>
              <a:rect b="b" l="l" r="r" t="t"/>
              <a:pathLst>
                <a:path extrusionOk="0" h="1726" w="3000">
                  <a:moveTo>
                    <a:pt x="1" y="0"/>
                  </a:moveTo>
                  <a:lnTo>
                    <a:pt x="1" y="0"/>
                  </a:lnTo>
                  <a:cubicBezTo>
                    <a:pt x="945" y="822"/>
                    <a:pt x="2424" y="1561"/>
                    <a:pt x="2999" y="1726"/>
                  </a:cubicBezTo>
                  <a:cubicBezTo>
                    <a:pt x="2548" y="1397"/>
                    <a:pt x="576" y="370"/>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5" name="Google Shape;425;p16"/>
            <p:cNvSpPr/>
            <p:nvPr/>
          </p:nvSpPr>
          <p:spPr>
            <a:xfrm>
              <a:off x="4903620" y="2207817"/>
              <a:ext cx="265675" cy="116436"/>
            </a:xfrm>
            <a:custGeom>
              <a:rect b="b" l="l" r="r" t="t"/>
              <a:pathLst>
                <a:path extrusionOk="0" h="10933" w="24946">
                  <a:moveTo>
                    <a:pt x="2876" y="1"/>
                  </a:moveTo>
                  <a:lnTo>
                    <a:pt x="0" y="6040"/>
                  </a:lnTo>
                  <a:cubicBezTo>
                    <a:pt x="2260" y="7478"/>
                    <a:pt x="6573" y="10435"/>
                    <a:pt x="10024" y="10846"/>
                  </a:cubicBezTo>
                  <a:cubicBezTo>
                    <a:pt x="10517" y="10906"/>
                    <a:pt x="11005" y="10933"/>
                    <a:pt x="11486" y="10933"/>
                  </a:cubicBezTo>
                  <a:cubicBezTo>
                    <a:pt x="15652" y="10933"/>
                    <a:pt x="19268" y="8874"/>
                    <a:pt x="20705" y="7806"/>
                  </a:cubicBezTo>
                  <a:cubicBezTo>
                    <a:pt x="24945" y="4755"/>
                    <a:pt x="22113" y="518"/>
                    <a:pt x="18994" y="518"/>
                  </a:cubicBezTo>
                  <a:cubicBezTo>
                    <a:pt x="18880" y="518"/>
                    <a:pt x="18765" y="523"/>
                    <a:pt x="18651" y="535"/>
                  </a:cubicBezTo>
                  <a:cubicBezTo>
                    <a:pt x="14991" y="885"/>
                    <a:pt x="12365" y="2232"/>
                    <a:pt x="10142" y="2232"/>
                  </a:cubicBezTo>
                  <a:cubicBezTo>
                    <a:pt x="10019" y="2232"/>
                    <a:pt x="9898" y="2228"/>
                    <a:pt x="9777" y="2219"/>
                  </a:cubicBezTo>
                  <a:cubicBezTo>
                    <a:pt x="7600" y="2055"/>
                    <a:pt x="4519" y="535"/>
                    <a:pt x="287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6" name="Google Shape;426;p16"/>
            <p:cNvSpPr/>
            <p:nvPr/>
          </p:nvSpPr>
          <p:spPr>
            <a:xfrm>
              <a:off x="5077311" y="2200819"/>
              <a:ext cx="334314" cy="312471"/>
            </a:xfrm>
            <a:custGeom>
              <a:rect b="b" l="l" r="r" t="t"/>
              <a:pathLst>
                <a:path extrusionOk="0" h="29340" w="31391">
                  <a:moveTo>
                    <a:pt x="8750" y="1"/>
                  </a:moveTo>
                  <a:cubicBezTo>
                    <a:pt x="8750" y="1"/>
                    <a:pt x="8750" y="1"/>
                    <a:pt x="8751" y="2"/>
                  </a:cubicBezTo>
                  <a:lnTo>
                    <a:pt x="8751" y="2"/>
                  </a:lnTo>
                  <a:lnTo>
                    <a:pt x="8750" y="1"/>
                  </a:lnTo>
                  <a:close/>
                  <a:moveTo>
                    <a:pt x="8751" y="2"/>
                  </a:moveTo>
                  <a:lnTo>
                    <a:pt x="11667" y="4561"/>
                  </a:lnTo>
                  <a:cubicBezTo>
                    <a:pt x="9407" y="7149"/>
                    <a:pt x="0" y="7642"/>
                    <a:pt x="1356" y="11667"/>
                  </a:cubicBezTo>
                  <a:cubicBezTo>
                    <a:pt x="2103" y="13908"/>
                    <a:pt x="5532" y="14010"/>
                    <a:pt x="6149" y="14010"/>
                  </a:cubicBezTo>
                  <a:cubicBezTo>
                    <a:pt x="6211" y="14010"/>
                    <a:pt x="6244" y="14009"/>
                    <a:pt x="6244" y="14009"/>
                  </a:cubicBezTo>
                  <a:lnTo>
                    <a:pt x="6244" y="14009"/>
                  </a:lnTo>
                  <a:cubicBezTo>
                    <a:pt x="6244" y="14009"/>
                    <a:pt x="1602" y="15652"/>
                    <a:pt x="3369" y="18528"/>
                  </a:cubicBezTo>
                  <a:cubicBezTo>
                    <a:pt x="4143" y="19811"/>
                    <a:pt x="5627" y="20158"/>
                    <a:pt x="7007" y="20158"/>
                  </a:cubicBezTo>
                  <a:cubicBezTo>
                    <a:pt x="8629" y="20158"/>
                    <a:pt x="10105" y="19678"/>
                    <a:pt x="10106" y="19678"/>
                  </a:cubicBezTo>
                  <a:lnTo>
                    <a:pt x="10106" y="19678"/>
                  </a:lnTo>
                  <a:cubicBezTo>
                    <a:pt x="10105" y="19678"/>
                    <a:pt x="5875" y="21979"/>
                    <a:pt x="7723" y="24484"/>
                  </a:cubicBezTo>
                  <a:cubicBezTo>
                    <a:pt x="8493" y="25511"/>
                    <a:pt x="9841" y="25811"/>
                    <a:pt x="11152" y="25811"/>
                  </a:cubicBezTo>
                  <a:cubicBezTo>
                    <a:pt x="12986" y="25811"/>
                    <a:pt x="14748" y="25224"/>
                    <a:pt x="14748" y="25224"/>
                  </a:cubicBezTo>
                  <a:lnTo>
                    <a:pt x="14748" y="25224"/>
                  </a:lnTo>
                  <a:cubicBezTo>
                    <a:pt x="14748" y="25224"/>
                    <a:pt x="11626" y="27155"/>
                    <a:pt x="14049" y="28634"/>
                  </a:cubicBezTo>
                  <a:cubicBezTo>
                    <a:pt x="14825" y="29124"/>
                    <a:pt x="15764" y="29339"/>
                    <a:pt x="16797" y="29339"/>
                  </a:cubicBezTo>
                  <a:cubicBezTo>
                    <a:pt x="22608" y="29339"/>
                    <a:pt x="31391" y="22523"/>
                    <a:pt x="30728" y="19349"/>
                  </a:cubicBezTo>
                  <a:cubicBezTo>
                    <a:pt x="30358" y="17501"/>
                    <a:pt x="27976" y="16679"/>
                    <a:pt x="27976" y="16679"/>
                  </a:cubicBezTo>
                  <a:cubicBezTo>
                    <a:pt x="27976" y="16679"/>
                    <a:pt x="29208" y="14872"/>
                    <a:pt x="28304" y="13352"/>
                  </a:cubicBezTo>
                  <a:cubicBezTo>
                    <a:pt x="27457" y="11853"/>
                    <a:pt x="25809" y="11698"/>
                    <a:pt x="25163" y="11698"/>
                  </a:cubicBezTo>
                  <a:cubicBezTo>
                    <a:pt x="24995" y="11698"/>
                    <a:pt x="24895" y="11708"/>
                    <a:pt x="24895" y="11708"/>
                  </a:cubicBezTo>
                  <a:cubicBezTo>
                    <a:pt x="24895" y="11708"/>
                    <a:pt x="25963" y="9654"/>
                    <a:pt x="25305" y="8586"/>
                  </a:cubicBezTo>
                  <a:cubicBezTo>
                    <a:pt x="24330" y="7123"/>
                    <a:pt x="22612" y="6902"/>
                    <a:pt x="21665" y="6902"/>
                  </a:cubicBezTo>
                  <a:cubicBezTo>
                    <a:pt x="21257" y="6902"/>
                    <a:pt x="20992" y="6943"/>
                    <a:pt x="20992" y="6943"/>
                  </a:cubicBezTo>
                  <a:cubicBezTo>
                    <a:pt x="20992" y="6943"/>
                    <a:pt x="22101" y="5095"/>
                    <a:pt x="20458" y="3287"/>
                  </a:cubicBezTo>
                  <a:cubicBezTo>
                    <a:pt x="18664" y="1289"/>
                    <a:pt x="8855" y="60"/>
                    <a:pt x="8751" y="2"/>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7" name="Google Shape;427;p16"/>
            <p:cNvSpPr/>
            <p:nvPr/>
          </p:nvSpPr>
          <p:spPr>
            <a:xfrm>
              <a:off x="5229287" y="2382200"/>
              <a:ext cx="144531" cy="89055"/>
            </a:xfrm>
            <a:custGeom>
              <a:rect b="b" l="l" r="r" t="t"/>
              <a:pathLst>
                <a:path extrusionOk="0" h="8362" w="13571">
                  <a:moveTo>
                    <a:pt x="13534" y="1"/>
                  </a:moveTo>
                  <a:cubicBezTo>
                    <a:pt x="13524" y="1"/>
                    <a:pt x="13512" y="6"/>
                    <a:pt x="13500" y="18"/>
                  </a:cubicBezTo>
                  <a:cubicBezTo>
                    <a:pt x="9310" y="3510"/>
                    <a:pt x="5120" y="5892"/>
                    <a:pt x="190" y="8029"/>
                  </a:cubicBezTo>
                  <a:cubicBezTo>
                    <a:pt x="0" y="8142"/>
                    <a:pt x="126" y="8362"/>
                    <a:pt x="244" y="8362"/>
                  </a:cubicBezTo>
                  <a:cubicBezTo>
                    <a:pt x="254" y="8362"/>
                    <a:pt x="263" y="8360"/>
                    <a:pt x="272" y="8357"/>
                  </a:cubicBezTo>
                  <a:cubicBezTo>
                    <a:pt x="5325" y="7166"/>
                    <a:pt x="10214" y="3921"/>
                    <a:pt x="13541" y="59"/>
                  </a:cubicBezTo>
                  <a:cubicBezTo>
                    <a:pt x="13570" y="30"/>
                    <a:pt x="13558" y="1"/>
                    <a:pt x="13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8" name="Google Shape;428;p16"/>
            <p:cNvSpPr/>
            <p:nvPr/>
          </p:nvSpPr>
          <p:spPr>
            <a:xfrm>
              <a:off x="5179242" y="2325393"/>
              <a:ext cx="164436" cy="87628"/>
            </a:xfrm>
            <a:custGeom>
              <a:rect b="b" l="l" r="r" t="t"/>
              <a:pathLst>
                <a:path extrusionOk="0" h="8228" w="15440">
                  <a:moveTo>
                    <a:pt x="15387" y="1"/>
                  </a:moveTo>
                  <a:cubicBezTo>
                    <a:pt x="15380" y="1"/>
                    <a:pt x="15372" y="4"/>
                    <a:pt x="15365" y="11"/>
                  </a:cubicBezTo>
                  <a:cubicBezTo>
                    <a:pt x="11626" y="3134"/>
                    <a:pt x="4150" y="7242"/>
                    <a:pt x="247" y="8022"/>
                  </a:cubicBezTo>
                  <a:cubicBezTo>
                    <a:pt x="1" y="8063"/>
                    <a:pt x="206" y="8228"/>
                    <a:pt x="412" y="8228"/>
                  </a:cubicBezTo>
                  <a:cubicBezTo>
                    <a:pt x="6327" y="7570"/>
                    <a:pt x="11914" y="4078"/>
                    <a:pt x="15406" y="135"/>
                  </a:cubicBezTo>
                  <a:cubicBezTo>
                    <a:pt x="15439" y="68"/>
                    <a:pt x="15418" y="1"/>
                    <a:pt x="15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29" name="Google Shape;429;p16"/>
            <p:cNvSpPr/>
            <p:nvPr/>
          </p:nvSpPr>
          <p:spPr>
            <a:xfrm>
              <a:off x="5137249" y="2276829"/>
              <a:ext cx="162231" cy="75232"/>
            </a:xfrm>
            <a:custGeom>
              <a:rect b="b" l="l" r="r" t="t"/>
              <a:pathLst>
                <a:path extrusionOk="0" h="7064" w="15233">
                  <a:moveTo>
                    <a:pt x="15182" y="0"/>
                  </a:moveTo>
                  <a:cubicBezTo>
                    <a:pt x="15174" y="0"/>
                    <a:pt x="15166" y="4"/>
                    <a:pt x="15159" y="12"/>
                  </a:cubicBezTo>
                  <a:cubicBezTo>
                    <a:pt x="10558" y="3380"/>
                    <a:pt x="5751" y="5968"/>
                    <a:pt x="82" y="6831"/>
                  </a:cubicBezTo>
                  <a:cubicBezTo>
                    <a:pt x="0" y="6831"/>
                    <a:pt x="41" y="7036"/>
                    <a:pt x="41" y="7036"/>
                  </a:cubicBezTo>
                  <a:cubicBezTo>
                    <a:pt x="345" y="7055"/>
                    <a:pt x="646" y="7064"/>
                    <a:pt x="944" y="7064"/>
                  </a:cubicBezTo>
                  <a:cubicBezTo>
                    <a:pt x="3305" y="7064"/>
                    <a:pt x="5494" y="6492"/>
                    <a:pt x="7682" y="5434"/>
                  </a:cubicBezTo>
                  <a:cubicBezTo>
                    <a:pt x="10270" y="4202"/>
                    <a:pt x="13392" y="2353"/>
                    <a:pt x="15200" y="94"/>
                  </a:cubicBezTo>
                  <a:cubicBezTo>
                    <a:pt x="15233" y="61"/>
                    <a:pt x="1521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0" name="Google Shape;430;p16"/>
            <p:cNvSpPr/>
            <p:nvPr/>
          </p:nvSpPr>
          <p:spPr>
            <a:xfrm>
              <a:off x="5058929" y="2341261"/>
              <a:ext cx="113763" cy="87074"/>
            </a:xfrm>
            <a:custGeom>
              <a:rect b="b" l="l" r="r" t="t"/>
              <a:pathLst>
                <a:path extrusionOk="0" h="8176" w="10682">
                  <a:moveTo>
                    <a:pt x="7601" y="0"/>
                  </a:moveTo>
                  <a:cubicBezTo>
                    <a:pt x="6738" y="0"/>
                    <a:pt x="5834" y="83"/>
                    <a:pt x="4971" y="206"/>
                  </a:cubicBezTo>
                  <a:cubicBezTo>
                    <a:pt x="3287" y="534"/>
                    <a:pt x="1603" y="986"/>
                    <a:pt x="1" y="1603"/>
                  </a:cubicBezTo>
                  <a:cubicBezTo>
                    <a:pt x="822" y="1397"/>
                    <a:pt x="1644" y="1192"/>
                    <a:pt x="2466" y="1110"/>
                  </a:cubicBezTo>
                  <a:cubicBezTo>
                    <a:pt x="3287" y="945"/>
                    <a:pt x="4109" y="781"/>
                    <a:pt x="4971" y="699"/>
                  </a:cubicBezTo>
                  <a:cubicBezTo>
                    <a:pt x="5588" y="606"/>
                    <a:pt x="6250" y="560"/>
                    <a:pt x="6889" y="560"/>
                  </a:cubicBezTo>
                  <a:cubicBezTo>
                    <a:pt x="7102" y="560"/>
                    <a:pt x="7313" y="565"/>
                    <a:pt x="7518" y="576"/>
                  </a:cubicBezTo>
                  <a:cubicBezTo>
                    <a:pt x="8340" y="617"/>
                    <a:pt x="9203" y="781"/>
                    <a:pt x="9696" y="1315"/>
                  </a:cubicBezTo>
                  <a:cubicBezTo>
                    <a:pt x="9983" y="1561"/>
                    <a:pt x="10065" y="1931"/>
                    <a:pt x="10065" y="2260"/>
                  </a:cubicBezTo>
                  <a:cubicBezTo>
                    <a:pt x="10065" y="2630"/>
                    <a:pt x="9942" y="2999"/>
                    <a:pt x="9778" y="3369"/>
                  </a:cubicBezTo>
                  <a:cubicBezTo>
                    <a:pt x="9408" y="4067"/>
                    <a:pt x="8792" y="4684"/>
                    <a:pt x="8176" y="5259"/>
                  </a:cubicBezTo>
                  <a:cubicBezTo>
                    <a:pt x="7559" y="5834"/>
                    <a:pt x="6861" y="6327"/>
                    <a:pt x="6163" y="6779"/>
                  </a:cubicBezTo>
                  <a:cubicBezTo>
                    <a:pt x="5505" y="7313"/>
                    <a:pt x="4725" y="7723"/>
                    <a:pt x="4027" y="8175"/>
                  </a:cubicBezTo>
                  <a:cubicBezTo>
                    <a:pt x="5588" y="7518"/>
                    <a:pt x="7108" y="6655"/>
                    <a:pt x="8463" y="5546"/>
                  </a:cubicBezTo>
                  <a:cubicBezTo>
                    <a:pt x="9162" y="5053"/>
                    <a:pt x="9819" y="4396"/>
                    <a:pt x="10271" y="3615"/>
                  </a:cubicBezTo>
                  <a:cubicBezTo>
                    <a:pt x="10517" y="3246"/>
                    <a:pt x="10682" y="2794"/>
                    <a:pt x="10682" y="2260"/>
                  </a:cubicBezTo>
                  <a:cubicBezTo>
                    <a:pt x="10682" y="1767"/>
                    <a:pt x="10517" y="1233"/>
                    <a:pt x="10189" y="904"/>
                  </a:cubicBezTo>
                  <a:cubicBezTo>
                    <a:pt x="9819" y="534"/>
                    <a:pt x="9408" y="329"/>
                    <a:pt x="8956" y="206"/>
                  </a:cubicBezTo>
                  <a:cubicBezTo>
                    <a:pt x="8463" y="83"/>
                    <a:pt x="8052" y="0"/>
                    <a:pt x="7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1" name="Google Shape;431;p16"/>
            <p:cNvSpPr/>
            <p:nvPr/>
          </p:nvSpPr>
          <p:spPr>
            <a:xfrm>
              <a:off x="5159124" y="2402839"/>
              <a:ext cx="162317" cy="105999"/>
            </a:xfrm>
            <a:custGeom>
              <a:rect b="b" l="l" r="r" t="t"/>
              <a:pathLst>
                <a:path extrusionOk="0" h="9953" w="15241">
                  <a:moveTo>
                    <a:pt x="12833" y="0"/>
                  </a:moveTo>
                  <a:cubicBezTo>
                    <a:pt x="12621" y="0"/>
                    <a:pt x="12408" y="20"/>
                    <a:pt x="12201" y="52"/>
                  </a:cubicBezTo>
                  <a:cubicBezTo>
                    <a:pt x="11708" y="93"/>
                    <a:pt x="11174" y="257"/>
                    <a:pt x="10722" y="463"/>
                  </a:cubicBezTo>
                  <a:cubicBezTo>
                    <a:pt x="9818" y="873"/>
                    <a:pt x="8914" y="1366"/>
                    <a:pt x="8052" y="1818"/>
                  </a:cubicBezTo>
                  <a:cubicBezTo>
                    <a:pt x="7189" y="2311"/>
                    <a:pt x="6326" y="2763"/>
                    <a:pt x="5423" y="3256"/>
                  </a:cubicBezTo>
                  <a:cubicBezTo>
                    <a:pt x="4560" y="3790"/>
                    <a:pt x="3738" y="4283"/>
                    <a:pt x="2835" y="4653"/>
                  </a:cubicBezTo>
                  <a:cubicBezTo>
                    <a:pt x="1931" y="5022"/>
                    <a:pt x="986" y="5269"/>
                    <a:pt x="0" y="5515"/>
                  </a:cubicBezTo>
                  <a:cubicBezTo>
                    <a:pt x="986" y="5392"/>
                    <a:pt x="1931" y="5187"/>
                    <a:pt x="2917" y="4899"/>
                  </a:cubicBezTo>
                  <a:cubicBezTo>
                    <a:pt x="3903" y="4612"/>
                    <a:pt x="4765" y="4160"/>
                    <a:pt x="5628" y="3667"/>
                  </a:cubicBezTo>
                  <a:cubicBezTo>
                    <a:pt x="7394" y="2763"/>
                    <a:pt x="9120" y="1777"/>
                    <a:pt x="10927" y="956"/>
                  </a:cubicBezTo>
                  <a:cubicBezTo>
                    <a:pt x="11507" y="707"/>
                    <a:pt x="12161" y="514"/>
                    <a:pt x="12777" y="514"/>
                  </a:cubicBezTo>
                  <a:cubicBezTo>
                    <a:pt x="13078" y="514"/>
                    <a:pt x="13369" y="560"/>
                    <a:pt x="13639" y="668"/>
                  </a:cubicBezTo>
                  <a:cubicBezTo>
                    <a:pt x="14049" y="791"/>
                    <a:pt x="14419" y="1120"/>
                    <a:pt x="14583" y="1531"/>
                  </a:cubicBezTo>
                  <a:cubicBezTo>
                    <a:pt x="14789" y="1941"/>
                    <a:pt x="14830" y="2393"/>
                    <a:pt x="14789" y="2845"/>
                  </a:cubicBezTo>
                  <a:cubicBezTo>
                    <a:pt x="14748" y="3831"/>
                    <a:pt x="14419" y="4776"/>
                    <a:pt x="13926" y="5598"/>
                  </a:cubicBezTo>
                  <a:cubicBezTo>
                    <a:pt x="13392" y="6419"/>
                    <a:pt x="12735" y="7159"/>
                    <a:pt x="11995" y="7857"/>
                  </a:cubicBezTo>
                  <a:lnTo>
                    <a:pt x="11954" y="7898"/>
                  </a:lnTo>
                  <a:lnTo>
                    <a:pt x="11954" y="7939"/>
                  </a:lnTo>
                  <a:cubicBezTo>
                    <a:pt x="12078" y="8268"/>
                    <a:pt x="12119" y="8555"/>
                    <a:pt x="12119" y="8925"/>
                  </a:cubicBezTo>
                  <a:cubicBezTo>
                    <a:pt x="12119" y="9295"/>
                    <a:pt x="12119" y="9582"/>
                    <a:pt x="12078" y="9952"/>
                  </a:cubicBezTo>
                  <a:cubicBezTo>
                    <a:pt x="12160" y="9582"/>
                    <a:pt x="12201" y="9295"/>
                    <a:pt x="12201" y="8925"/>
                  </a:cubicBezTo>
                  <a:cubicBezTo>
                    <a:pt x="12201" y="8608"/>
                    <a:pt x="12201" y="8292"/>
                    <a:pt x="12127" y="7939"/>
                  </a:cubicBezTo>
                  <a:lnTo>
                    <a:pt x="12127" y="7939"/>
                  </a:lnTo>
                  <a:cubicBezTo>
                    <a:pt x="12850" y="7331"/>
                    <a:pt x="13569" y="6606"/>
                    <a:pt x="14132" y="5803"/>
                  </a:cubicBezTo>
                  <a:cubicBezTo>
                    <a:pt x="14748" y="4899"/>
                    <a:pt x="15076" y="3954"/>
                    <a:pt x="15200" y="2927"/>
                  </a:cubicBezTo>
                  <a:cubicBezTo>
                    <a:pt x="15241" y="2393"/>
                    <a:pt x="15200" y="1818"/>
                    <a:pt x="14994" y="1325"/>
                  </a:cubicBezTo>
                  <a:cubicBezTo>
                    <a:pt x="14789" y="791"/>
                    <a:pt x="14337" y="380"/>
                    <a:pt x="13803" y="175"/>
                  </a:cubicBezTo>
                  <a:cubicBezTo>
                    <a:pt x="13501" y="49"/>
                    <a:pt x="13168" y="0"/>
                    <a:pt x="128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2" name="Google Shape;432;p16"/>
            <p:cNvSpPr/>
            <p:nvPr/>
          </p:nvSpPr>
          <p:spPr>
            <a:xfrm>
              <a:off x="4438119" y="2010216"/>
              <a:ext cx="894696" cy="777663"/>
            </a:xfrm>
            <a:custGeom>
              <a:rect b="b" l="l" r="r" t="t"/>
              <a:pathLst>
                <a:path extrusionOk="0" h="73020" w="84009">
                  <a:moveTo>
                    <a:pt x="28487" y="1"/>
                  </a:moveTo>
                  <a:cubicBezTo>
                    <a:pt x="26534" y="1"/>
                    <a:pt x="24129" y="1790"/>
                    <a:pt x="22183" y="4464"/>
                  </a:cubicBezTo>
                  <a:cubicBezTo>
                    <a:pt x="14132" y="15474"/>
                    <a:pt x="945" y="46695"/>
                    <a:pt x="164" y="60210"/>
                  </a:cubicBezTo>
                  <a:cubicBezTo>
                    <a:pt x="0" y="61360"/>
                    <a:pt x="41" y="62593"/>
                    <a:pt x="329" y="63825"/>
                  </a:cubicBezTo>
                  <a:lnTo>
                    <a:pt x="329" y="63866"/>
                  </a:lnTo>
                  <a:cubicBezTo>
                    <a:pt x="863" y="66496"/>
                    <a:pt x="2424" y="69042"/>
                    <a:pt x="5217" y="70275"/>
                  </a:cubicBezTo>
                  <a:cubicBezTo>
                    <a:pt x="7516" y="71322"/>
                    <a:pt x="14529" y="73020"/>
                    <a:pt x="24037" y="73020"/>
                  </a:cubicBezTo>
                  <a:cubicBezTo>
                    <a:pt x="29824" y="73020"/>
                    <a:pt x="36534" y="72391"/>
                    <a:pt x="43668" y="70604"/>
                  </a:cubicBezTo>
                  <a:cubicBezTo>
                    <a:pt x="53856" y="69659"/>
                    <a:pt x="64701" y="67194"/>
                    <a:pt x="72794" y="60169"/>
                  </a:cubicBezTo>
                  <a:cubicBezTo>
                    <a:pt x="74355" y="58772"/>
                    <a:pt x="74560" y="57170"/>
                    <a:pt x="74560" y="57170"/>
                  </a:cubicBezTo>
                  <a:cubicBezTo>
                    <a:pt x="78258" y="54089"/>
                    <a:pt x="77929" y="51419"/>
                    <a:pt x="77929" y="51419"/>
                  </a:cubicBezTo>
                  <a:cubicBezTo>
                    <a:pt x="80476" y="47475"/>
                    <a:pt x="79695" y="44805"/>
                    <a:pt x="79695" y="44805"/>
                  </a:cubicBezTo>
                  <a:cubicBezTo>
                    <a:pt x="79695" y="44805"/>
                    <a:pt x="84009" y="41067"/>
                    <a:pt x="82242" y="38150"/>
                  </a:cubicBezTo>
                  <a:cubicBezTo>
                    <a:pt x="81804" y="37417"/>
                    <a:pt x="81193" y="37121"/>
                    <a:pt x="80452" y="37121"/>
                  </a:cubicBezTo>
                  <a:cubicBezTo>
                    <a:pt x="77792" y="37121"/>
                    <a:pt x="73469" y="40933"/>
                    <a:pt x="69549" y="41930"/>
                  </a:cubicBezTo>
                  <a:cubicBezTo>
                    <a:pt x="65112" y="43080"/>
                    <a:pt x="59895" y="43942"/>
                    <a:pt x="54924" y="44600"/>
                  </a:cubicBezTo>
                  <a:cubicBezTo>
                    <a:pt x="53733" y="44312"/>
                    <a:pt x="54020" y="43491"/>
                    <a:pt x="56362" y="42094"/>
                  </a:cubicBezTo>
                  <a:cubicBezTo>
                    <a:pt x="58909" y="40533"/>
                    <a:pt x="70247" y="36589"/>
                    <a:pt x="68563" y="32728"/>
                  </a:cubicBezTo>
                  <a:cubicBezTo>
                    <a:pt x="68168" y="31831"/>
                    <a:pt x="66984" y="31464"/>
                    <a:pt x="65350" y="31464"/>
                  </a:cubicBezTo>
                  <a:cubicBezTo>
                    <a:pt x="60020" y="31464"/>
                    <a:pt x="49903" y="35374"/>
                    <a:pt x="46790" y="37575"/>
                  </a:cubicBezTo>
                  <a:cubicBezTo>
                    <a:pt x="42929" y="40286"/>
                    <a:pt x="37794" y="45873"/>
                    <a:pt x="37260" y="46489"/>
                  </a:cubicBezTo>
                  <a:cubicBezTo>
                    <a:pt x="37136" y="46448"/>
                    <a:pt x="37054" y="46407"/>
                    <a:pt x="36931" y="46407"/>
                  </a:cubicBezTo>
                  <a:cubicBezTo>
                    <a:pt x="36830" y="46395"/>
                    <a:pt x="36706" y="46389"/>
                    <a:pt x="36559" y="46389"/>
                  </a:cubicBezTo>
                  <a:cubicBezTo>
                    <a:pt x="35265" y="46389"/>
                    <a:pt x="32231" y="46865"/>
                    <a:pt x="28469" y="47640"/>
                  </a:cubicBezTo>
                  <a:cubicBezTo>
                    <a:pt x="29660" y="33960"/>
                    <a:pt x="31755" y="13173"/>
                    <a:pt x="32001" y="9230"/>
                  </a:cubicBezTo>
                  <a:cubicBezTo>
                    <a:pt x="32516" y="2561"/>
                    <a:pt x="30825" y="1"/>
                    <a:pt x="28487"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3" name="Google Shape;433;p16"/>
            <p:cNvSpPr/>
            <p:nvPr/>
          </p:nvSpPr>
          <p:spPr>
            <a:xfrm>
              <a:off x="5071816" y="2485984"/>
              <a:ext cx="216195" cy="96862"/>
            </a:xfrm>
            <a:custGeom>
              <a:rect b="b" l="l" r="r" t="t"/>
              <a:pathLst>
                <a:path extrusionOk="0" h="9095" w="20300">
                  <a:moveTo>
                    <a:pt x="20147" y="1"/>
                  </a:moveTo>
                  <a:cubicBezTo>
                    <a:pt x="20135" y="1"/>
                    <a:pt x="20123" y="3"/>
                    <a:pt x="20111" y="9"/>
                  </a:cubicBezTo>
                  <a:cubicBezTo>
                    <a:pt x="16825" y="2022"/>
                    <a:pt x="13621" y="4117"/>
                    <a:pt x="10088" y="5678"/>
                  </a:cubicBezTo>
                  <a:cubicBezTo>
                    <a:pt x="6842" y="7116"/>
                    <a:pt x="3515" y="7937"/>
                    <a:pt x="146" y="8923"/>
                  </a:cubicBezTo>
                  <a:cubicBezTo>
                    <a:pt x="0" y="8960"/>
                    <a:pt x="17" y="9094"/>
                    <a:pt x="138" y="9094"/>
                  </a:cubicBezTo>
                  <a:cubicBezTo>
                    <a:pt x="153" y="9094"/>
                    <a:pt x="169" y="9092"/>
                    <a:pt x="187" y="9088"/>
                  </a:cubicBezTo>
                  <a:cubicBezTo>
                    <a:pt x="7171" y="8102"/>
                    <a:pt x="14853" y="4815"/>
                    <a:pt x="20193" y="173"/>
                  </a:cubicBezTo>
                  <a:cubicBezTo>
                    <a:pt x="20300" y="102"/>
                    <a:pt x="20223" y="1"/>
                    <a:pt x="20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4" name="Google Shape;434;p16"/>
            <p:cNvSpPr/>
            <p:nvPr/>
          </p:nvSpPr>
          <p:spPr>
            <a:xfrm>
              <a:off x="5080229" y="2556508"/>
              <a:ext cx="187834" cy="103784"/>
            </a:xfrm>
            <a:custGeom>
              <a:rect b="b" l="l" r="r" t="t"/>
              <a:pathLst>
                <a:path extrusionOk="0" h="9745" w="17637">
                  <a:moveTo>
                    <a:pt x="17555" y="1"/>
                  </a:moveTo>
                  <a:cubicBezTo>
                    <a:pt x="9092" y="6492"/>
                    <a:pt x="3382" y="8463"/>
                    <a:pt x="178" y="9573"/>
                  </a:cubicBezTo>
                  <a:cubicBezTo>
                    <a:pt x="1" y="9643"/>
                    <a:pt x="7" y="9745"/>
                    <a:pt x="144" y="9745"/>
                  </a:cubicBezTo>
                  <a:cubicBezTo>
                    <a:pt x="166" y="9745"/>
                    <a:pt x="191" y="9742"/>
                    <a:pt x="219" y="9737"/>
                  </a:cubicBezTo>
                  <a:cubicBezTo>
                    <a:pt x="6956" y="8053"/>
                    <a:pt x="12625" y="4972"/>
                    <a:pt x="17637" y="42"/>
                  </a:cubicBezTo>
                  <a:cubicBezTo>
                    <a:pt x="17637" y="1"/>
                    <a:pt x="17637" y="1"/>
                    <a:pt x="17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5" name="Google Shape;435;p16"/>
            <p:cNvSpPr/>
            <p:nvPr/>
          </p:nvSpPr>
          <p:spPr>
            <a:xfrm>
              <a:off x="5085554" y="2618640"/>
              <a:ext cx="147950" cy="83539"/>
            </a:xfrm>
            <a:custGeom>
              <a:rect b="b" l="l" r="r" t="t"/>
              <a:pathLst>
                <a:path extrusionOk="0" h="7844" w="13892">
                  <a:moveTo>
                    <a:pt x="13851" y="0"/>
                  </a:moveTo>
                  <a:cubicBezTo>
                    <a:pt x="8798" y="3492"/>
                    <a:pt x="5635" y="5505"/>
                    <a:pt x="171" y="7600"/>
                  </a:cubicBezTo>
                  <a:cubicBezTo>
                    <a:pt x="10" y="7697"/>
                    <a:pt x="0" y="7843"/>
                    <a:pt x="102" y="7843"/>
                  </a:cubicBezTo>
                  <a:cubicBezTo>
                    <a:pt x="131" y="7843"/>
                    <a:pt x="167" y="7832"/>
                    <a:pt x="212" y="7805"/>
                  </a:cubicBezTo>
                  <a:cubicBezTo>
                    <a:pt x="6128" y="5710"/>
                    <a:pt x="8592" y="4601"/>
                    <a:pt x="13892" y="41"/>
                  </a:cubicBezTo>
                  <a:cubicBezTo>
                    <a:pt x="13892" y="0"/>
                    <a:pt x="13892" y="0"/>
                    <a:pt x="13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6" name="Google Shape;436;p16"/>
            <p:cNvSpPr/>
            <p:nvPr/>
          </p:nvSpPr>
          <p:spPr>
            <a:xfrm>
              <a:off x="4561052" y="2502225"/>
              <a:ext cx="280351" cy="63485"/>
            </a:xfrm>
            <a:custGeom>
              <a:rect b="b" l="l" r="r" t="t"/>
              <a:pathLst>
                <a:path extrusionOk="0" h="5961" w="26324">
                  <a:moveTo>
                    <a:pt x="25795" y="0"/>
                  </a:moveTo>
                  <a:cubicBezTo>
                    <a:pt x="25782" y="0"/>
                    <a:pt x="25770" y="1"/>
                    <a:pt x="25758" y="4"/>
                  </a:cubicBezTo>
                  <a:cubicBezTo>
                    <a:pt x="25676" y="4"/>
                    <a:pt x="11010" y="784"/>
                    <a:pt x="83" y="5632"/>
                  </a:cubicBezTo>
                  <a:cubicBezTo>
                    <a:pt x="1" y="5632"/>
                    <a:pt x="165" y="5919"/>
                    <a:pt x="247" y="5961"/>
                  </a:cubicBezTo>
                  <a:cubicBezTo>
                    <a:pt x="8545" y="3167"/>
                    <a:pt x="23909" y="990"/>
                    <a:pt x="26169" y="374"/>
                  </a:cubicBezTo>
                  <a:cubicBezTo>
                    <a:pt x="26323" y="296"/>
                    <a:pt x="26005" y="0"/>
                    <a:pt x="25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7" name="Google Shape;437;p16"/>
            <p:cNvSpPr/>
            <p:nvPr/>
          </p:nvSpPr>
          <p:spPr>
            <a:xfrm>
              <a:off x="3916610" y="1540189"/>
              <a:ext cx="194703" cy="179825"/>
            </a:xfrm>
            <a:custGeom>
              <a:rect b="b" l="l" r="r" t="t"/>
              <a:pathLst>
                <a:path extrusionOk="0" h="16885" w="18282">
                  <a:moveTo>
                    <a:pt x="5460" y="0"/>
                  </a:moveTo>
                  <a:cubicBezTo>
                    <a:pt x="5448" y="0"/>
                    <a:pt x="5436" y="0"/>
                    <a:pt x="5423" y="1"/>
                  </a:cubicBezTo>
                  <a:cubicBezTo>
                    <a:pt x="2301" y="1"/>
                    <a:pt x="1" y="3657"/>
                    <a:pt x="781" y="7806"/>
                  </a:cubicBezTo>
                  <a:cubicBezTo>
                    <a:pt x="1644" y="12777"/>
                    <a:pt x="6039" y="16885"/>
                    <a:pt x="6039" y="16885"/>
                  </a:cubicBezTo>
                  <a:cubicBezTo>
                    <a:pt x="6039" y="16885"/>
                    <a:pt x="11955" y="15816"/>
                    <a:pt x="15406" y="12078"/>
                  </a:cubicBezTo>
                  <a:cubicBezTo>
                    <a:pt x="18281" y="8956"/>
                    <a:pt x="18281" y="4684"/>
                    <a:pt x="15652" y="2958"/>
                  </a:cubicBezTo>
                  <a:cubicBezTo>
                    <a:pt x="15099" y="2602"/>
                    <a:pt x="14560" y="2451"/>
                    <a:pt x="14041" y="2451"/>
                  </a:cubicBezTo>
                  <a:cubicBezTo>
                    <a:pt x="11091" y="2451"/>
                    <a:pt x="8833" y="7354"/>
                    <a:pt x="8833" y="7354"/>
                  </a:cubicBezTo>
                  <a:cubicBezTo>
                    <a:pt x="8833" y="7354"/>
                    <a:pt x="9854" y="0"/>
                    <a:pt x="546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8" name="Google Shape;438;p16"/>
            <p:cNvSpPr/>
            <p:nvPr/>
          </p:nvSpPr>
          <p:spPr>
            <a:xfrm>
              <a:off x="3324672" y="1679545"/>
              <a:ext cx="141325" cy="131070"/>
            </a:xfrm>
            <a:custGeom>
              <a:rect b="b" l="l" r="r" t="t"/>
              <a:pathLst>
                <a:path extrusionOk="0" h="12307" w="13270">
                  <a:moveTo>
                    <a:pt x="9018" y="1"/>
                  </a:moveTo>
                  <a:cubicBezTo>
                    <a:pt x="8820" y="1"/>
                    <a:pt x="8621" y="21"/>
                    <a:pt x="8422" y="61"/>
                  </a:cubicBezTo>
                  <a:cubicBezTo>
                    <a:pt x="5259" y="801"/>
                    <a:pt x="7189" y="5936"/>
                    <a:pt x="7189" y="5936"/>
                  </a:cubicBezTo>
                  <a:cubicBezTo>
                    <a:pt x="7189" y="5936"/>
                    <a:pt x="5104" y="3215"/>
                    <a:pt x="3115" y="3215"/>
                  </a:cubicBezTo>
                  <a:cubicBezTo>
                    <a:pt x="2575" y="3215"/>
                    <a:pt x="2043" y="3415"/>
                    <a:pt x="1561" y="3923"/>
                  </a:cubicBezTo>
                  <a:cubicBezTo>
                    <a:pt x="0" y="5607"/>
                    <a:pt x="740" y="8647"/>
                    <a:pt x="3287" y="10372"/>
                  </a:cubicBezTo>
                  <a:cubicBezTo>
                    <a:pt x="5950" y="12183"/>
                    <a:pt x="9626" y="12306"/>
                    <a:pt x="10574" y="12306"/>
                  </a:cubicBezTo>
                  <a:cubicBezTo>
                    <a:pt x="10723" y="12306"/>
                    <a:pt x="10804" y="12303"/>
                    <a:pt x="10804" y="12303"/>
                  </a:cubicBezTo>
                  <a:cubicBezTo>
                    <a:pt x="10804" y="12303"/>
                    <a:pt x="13269" y="8647"/>
                    <a:pt x="13064" y="4909"/>
                  </a:cubicBezTo>
                  <a:cubicBezTo>
                    <a:pt x="12914" y="2029"/>
                    <a:pt x="11029" y="1"/>
                    <a:pt x="901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39" name="Google Shape;439;p16"/>
            <p:cNvSpPr/>
            <p:nvPr/>
          </p:nvSpPr>
          <p:spPr>
            <a:xfrm>
              <a:off x="5792958" y="1849962"/>
              <a:ext cx="142199" cy="130654"/>
            </a:xfrm>
            <a:custGeom>
              <a:rect b="b" l="l" r="r" t="t"/>
              <a:pathLst>
                <a:path extrusionOk="0" h="12268" w="13352">
                  <a:moveTo>
                    <a:pt x="4299" y="0"/>
                  </a:moveTo>
                  <a:cubicBezTo>
                    <a:pt x="2281" y="0"/>
                    <a:pt x="471" y="1998"/>
                    <a:pt x="288" y="4777"/>
                  </a:cubicBezTo>
                  <a:cubicBezTo>
                    <a:pt x="1" y="8556"/>
                    <a:pt x="2424" y="12254"/>
                    <a:pt x="2424" y="12254"/>
                  </a:cubicBezTo>
                  <a:cubicBezTo>
                    <a:pt x="2424" y="12254"/>
                    <a:pt x="2637" y="12267"/>
                    <a:pt x="3001" y="12267"/>
                  </a:cubicBezTo>
                  <a:cubicBezTo>
                    <a:pt x="4303" y="12267"/>
                    <a:pt x="7544" y="12092"/>
                    <a:pt x="9983" y="10487"/>
                  </a:cubicBezTo>
                  <a:cubicBezTo>
                    <a:pt x="12612" y="8803"/>
                    <a:pt x="13352" y="5722"/>
                    <a:pt x="11832" y="4079"/>
                  </a:cubicBezTo>
                  <a:cubicBezTo>
                    <a:pt x="11345" y="3547"/>
                    <a:pt x="10799" y="3340"/>
                    <a:pt x="10244" y="3340"/>
                  </a:cubicBezTo>
                  <a:cubicBezTo>
                    <a:pt x="8266" y="3340"/>
                    <a:pt x="6163" y="5968"/>
                    <a:pt x="6163" y="5968"/>
                  </a:cubicBezTo>
                  <a:cubicBezTo>
                    <a:pt x="6163" y="5968"/>
                    <a:pt x="8217" y="874"/>
                    <a:pt x="5054" y="94"/>
                  </a:cubicBezTo>
                  <a:cubicBezTo>
                    <a:pt x="4801" y="31"/>
                    <a:pt x="4548" y="0"/>
                    <a:pt x="4299"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0" name="Google Shape;440;p16"/>
            <p:cNvSpPr/>
            <p:nvPr/>
          </p:nvSpPr>
          <p:spPr>
            <a:xfrm>
              <a:off x="3585650" y="1419487"/>
              <a:ext cx="98012" cy="85296"/>
            </a:xfrm>
            <a:custGeom>
              <a:rect b="b" l="l" r="r" t="t"/>
              <a:pathLst>
                <a:path extrusionOk="0" h="8009" w="9203">
                  <a:moveTo>
                    <a:pt x="6708" y="0"/>
                  </a:moveTo>
                  <a:cubicBezTo>
                    <a:pt x="4897" y="0"/>
                    <a:pt x="4642" y="3203"/>
                    <a:pt x="4642" y="3203"/>
                  </a:cubicBezTo>
                  <a:cubicBezTo>
                    <a:pt x="4642" y="3203"/>
                    <a:pt x="4008" y="298"/>
                    <a:pt x="2378" y="298"/>
                  </a:cubicBezTo>
                  <a:cubicBezTo>
                    <a:pt x="2200" y="298"/>
                    <a:pt x="2010" y="332"/>
                    <a:pt x="1808" y="409"/>
                  </a:cubicBezTo>
                  <a:cubicBezTo>
                    <a:pt x="452" y="943"/>
                    <a:pt x="0" y="2997"/>
                    <a:pt x="1027" y="4723"/>
                  </a:cubicBezTo>
                  <a:cubicBezTo>
                    <a:pt x="2260" y="6900"/>
                    <a:pt x="5012" y="8009"/>
                    <a:pt x="5012" y="8009"/>
                  </a:cubicBezTo>
                  <a:cubicBezTo>
                    <a:pt x="5012" y="8009"/>
                    <a:pt x="7518" y="6530"/>
                    <a:pt x="8422" y="4271"/>
                  </a:cubicBezTo>
                  <a:cubicBezTo>
                    <a:pt x="9202" y="2381"/>
                    <a:pt x="8463" y="409"/>
                    <a:pt x="7066" y="39"/>
                  </a:cubicBezTo>
                  <a:cubicBezTo>
                    <a:pt x="6941" y="13"/>
                    <a:pt x="6821" y="0"/>
                    <a:pt x="6708"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1" name="Google Shape;441;p16"/>
            <p:cNvSpPr/>
            <p:nvPr/>
          </p:nvSpPr>
          <p:spPr>
            <a:xfrm>
              <a:off x="5314364" y="1476144"/>
              <a:ext cx="98012" cy="85307"/>
            </a:xfrm>
            <a:custGeom>
              <a:rect b="b" l="l" r="r" t="t"/>
              <a:pathLst>
                <a:path extrusionOk="0" h="8010" w="9203">
                  <a:moveTo>
                    <a:pt x="6670" y="1"/>
                  </a:moveTo>
                  <a:cubicBezTo>
                    <a:pt x="4897" y="1"/>
                    <a:pt x="4642" y="3162"/>
                    <a:pt x="4642" y="3162"/>
                  </a:cubicBezTo>
                  <a:cubicBezTo>
                    <a:pt x="4642" y="3162"/>
                    <a:pt x="4009" y="297"/>
                    <a:pt x="2383" y="297"/>
                  </a:cubicBezTo>
                  <a:cubicBezTo>
                    <a:pt x="2204" y="297"/>
                    <a:pt x="2012" y="332"/>
                    <a:pt x="1808" y="410"/>
                  </a:cubicBezTo>
                  <a:cubicBezTo>
                    <a:pt x="411" y="903"/>
                    <a:pt x="0" y="2916"/>
                    <a:pt x="1027" y="4723"/>
                  </a:cubicBezTo>
                  <a:cubicBezTo>
                    <a:pt x="2260" y="6860"/>
                    <a:pt x="4971" y="8010"/>
                    <a:pt x="4971" y="8010"/>
                  </a:cubicBezTo>
                  <a:cubicBezTo>
                    <a:pt x="4971" y="8010"/>
                    <a:pt x="7518" y="6531"/>
                    <a:pt x="8422" y="4230"/>
                  </a:cubicBezTo>
                  <a:cubicBezTo>
                    <a:pt x="9202" y="2341"/>
                    <a:pt x="8463" y="410"/>
                    <a:pt x="7025" y="40"/>
                  </a:cubicBezTo>
                  <a:cubicBezTo>
                    <a:pt x="6900" y="13"/>
                    <a:pt x="6782" y="1"/>
                    <a:pt x="6670"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2" name="Google Shape;442;p16"/>
            <p:cNvSpPr/>
            <p:nvPr/>
          </p:nvSpPr>
          <p:spPr>
            <a:xfrm>
              <a:off x="4507238" y="1998682"/>
              <a:ext cx="283663" cy="321587"/>
            </a:xfrm>
            <a:custGeom>
              <a:rect b="b" l="l" r="r" t="t"/>
              <a:pathLst>
                <a:path extrusionOk="0" h="30196" w="26635">
                  <a:moveTo>
                    <a:pt x="22550" y="1"/>
                  </a:moveTo>
                  <a:cubicBezTo>
                    <a:pt x="20268" y="1"/>
                    <a:pt x="17037" y="2364"/>
                    <a:pt x="12982" y="7601"/>
                  </a:cubicBezTo>
                  <a:cubicBezTo>
                    <a:pt x="4027" y="18981"/>
                    <a:pt x="1" y="30196"/>
                    <a:pt x="1" y="30196"/>
                  </a:cubicBezTo>
                  <a:lnTo>
                    <a:pt x="24649" y="28142"/>
                  </a:lnTo>
                  <a:cubicBezTo>
                    <a:pt x="24649" y="28142"/>
                    <a:pt x="26046" y="19967"/>
                    <a:pt x="26456" y="9162"/>
                  </a:cubicBezTo>
                  <a:cubicBezTo>
                    <a:pt x="26635" y="3340"/>
                    <a:pt x="25262" y="1"/>
                    <a:pt x="22550"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3" name="Google Shape;443;p16"/>
            <p:cNvSpPr/>
            <p:nvPr/>
          </p:nvSpPr>
          <p:spPr>
            <a:xfrm>
              <a:off x="4534363" y="2259831"/>
              <a:ext cx="233203" cy="20192"/>
            </a:xfrm>
            <a:custGeom>
              <a:rect b="b" l="l" r="r" t="t"/>
              <a:pathLst>
                <a:path extrusionOk="0" h="1896" w="21897">
                  <a:moveTo>
                    <a:pt x="21278" y="0"/>
                  </a:moveTo>
                  <a:cubicBezTo>
                    <a:pt x="19594" y="0"/>
                    <a:pt x="17911" y="177"/>
                    <a:pt x="16227" y="252"/>
                  </a:cubicBezTo>
                  <a:cubicBezTo>
                    <a:pt x="14502" y="375"/>
                    <a:pt x="12736" y="457"/>
                    <a:pt x="10928" y="622"/>
                  </a:cubicBezTo>
                  <a:cubicBezTo>
                    <a:pt x="7313" y="950"/>
                    <a:pt x="3698" y="1361"/>
                    <a:pt x="42" y="1813"/>
                  </a:cubicBezTo>
                  <a:cubicBezTo>
                    <a:pt x="1" y="1813"/>
                    <a:pt x="1" y="1895"/>
                    <a:pt x="42" y="1895"/>
                  </a:cubicBezTo>
                  <a:cubicBezTo>
                    <a:pt x="3657" y="1690"/>
                    <a:pt x="7231" y="1484"/>
                    <a:pt x="10887" y="1197"/>
                  </a:cubicBezTo>
                  <a:cubicBezTo>
                    <a:pt x="12694" y="1032"/>
                    <a:pt x="14502" y="868"/>
                    <a:pt x="16227" y="663"/>
                  </a:cubicBezTo>
                  <a:cubicBezTo>
                    <a:pt x="18076" y="457"/>
                    <a:pt x="19925" y="416"/>
                    <a:pt x="21773" y="129"/>
                  </a:cubicBezTo>
                  <a:cubicBezTo>
                    <a:pt x="21896" y="129"/>
                    <a:pt x="21896" y="5"/>
                    <a:pt x="21773" y="5"/>
                  </a:cubicBezTo>
                  <a:cubicBezTo>
                    <a:pt x="21608" y="2"/>
                    <a:pt x="21443" y="0"/>
                    <a:pt x="21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4" name="Google Shape;444;p16"/>
            <p:cNvSpPr/>
            <p:nvPr/>
          </p:nvSpPr>
          <p:spPr>
            <a:xfrm>
              <a:off x="3869367" y="1865462"/>
              <a:ext cx="645720" cy="842298"/>
            </a:xfrm>
            <a:custGeom>
              <a:rect b="b" l="l" r="r" t="t"/>
              <a:pathLst>
                <a:path extrusionOk="0" h="79089" w="60631">
                  <a:moveTo>
                    <a:pt x="29504" y="0"/>
                  </a:moveTo>
                  <a:cubicBezTo>
                    <a:pt x="26584" y="0"/>
                    <a:pt x="22350" y="5506"/>
                    <a:pt x="19390" y="11278"/>
                  </a:cubicBezTo>
                  <a:cubicBezTo>
                    <a:pt x="6285" y="36830"/>
                    <a:pt x="0" y="73309"/>
                    <a:pt x="10393" y="78116"/>
                  </a:cubicBezTo>
                  <a:cubicBezTo>
                    <a:pt x="11827" y="78777"/>
                    <a:pt x="13558" y="79089"/>
                    <a:pt x="15512" y="79089"/>
                  </a:cubicBezTo>
                  <a:cubicBezTo>
                    <a:pt x="27382" y="79089"/>
                    <a:pt x="47445" y="67584"/>
                    <a:pt x="58662" y="53262"/>
                  </a:cubicBezTo>
                  <a:cubicBezTo>
                    <a:pt x="60630" y="50716"/>
                    <a:pt x="44661" y="34690"/>
                    <a:pt x="40397" y="34690"/>
                  </a:cubicBezTo>
                  <a:cubicBezTo>
                    <a:pt x="40121" y="34690"/>
                    <a:pt x="39894" y="34757"/>
                    <a:pt x="39724" y="34899"/>
                  </a:cubicBezTo>
                  <a:cubicBezTo>
                    <a:pt x="35740" y="38104"/>
                    <a:pt x="31591" y="43732"/>
                    <a:pt x="31139" y="43814"/>
                  </a:cubicBezTo>
                  <a:cubicBezTo>
                    <a:pt x="31135" y="43815"/>
                    <a:pt x="31131" y="43815"/>
                    <a:pt x="31127" y="43815"/>
                  </a:cubicBezTo>
                  <a:cubicBezTo>
                    <a:pt x="30217" y="43815"/>
                    <a:pt x="32864" y="20307"/>
                    <a:pt x="32823" y="8854"/>
                  </a:cubicBezTo>
                  <a:cubicBezTo>
                    <a:pt x="32807" y="2437"/>
                    <a:pt x="31446" y="0"/>
                    <a:pt x="29504"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5" name="Google Shape;445;p16"/>
            <p:cNvSpPr/>
            <p:nvPr/>
          </p:nvSpPr>
          <p:spPr>
            <a:xfrm>
              <a:off x="4042174" y="2330153"/>
              <a:ext cx="161337" cy="208357"/>
            </a:xfrm>
            <a:custGeom>
              <a:rect b="b" l="l" r="r" t="t"/>
              <a:pathLst>
                <a:path extrusionOk="0" h="19564" w="15149">
                  <a:moveTo>
                    <a:pt x="15108" y="0"/>
                  </a:moveTo>
                  <a:cubicBezTo>
                    <a:pt x="15099" y="0"/>
                    <a:pt x="15088" y="5"/>
                    <a:pt x="15077" y="16"/>
                  </a:cubicBezTo>
                  <a:cubicBezTo>
                    <a:pt x="12448" y="1947"/>
                    <a:pt x="8093" y="5932"/>
                    <a:pt x="4437" y="10903"/>
                  </a:cubicBezTo>
                  <a:cubicBezTo>
                    <a:pt x="3492" y="12217"/>
                    <a:pt x="2671" y="13573"/>
                    <a:pt x="1972" y="15011"/>
                  </a:cubicBezTo>
                  <a:cubicBezTo>
                    <a:pt x="1233" y="16407"/>
                    <a:pt x="494" y="17886"/>
                    <a:pt x="1" y="19447"/>
                  </a:cubicBezTo>
                  <a:cubicBezTo>
                    <a:pt x="1" y="19505"/>
                    <a:pt x="62" y="19563"/>
                    <a:pt x="127" y="19563"/>
                  </a:cubicBezTo>
                  <a:cubicBezTo>
                    <a:pt x="154" y="19563"/>
                    <a:pt x="182" y="19554"/>
                    <a:pt x="206" y="19529"/>
                  </a:cubicBezTo>
                  <a:cubicBezTo>
                    <a:pt x="617" y="18790"/>
                    <a:pt x="1028" y="17886"/>
                    <a:pt x="1438" y="17147"/>
                  </a:cubicBezTo>
                  <a:cubicBezTo>
                    <a:pt x="1849" y="16325"/>
                    <a:pt x="2342" y="15545"/>
                    <a:pt x="2794" y="14764"/>
                  </a:cubicBezTo>
                  <a:cubicBezTo>
                    <a:pt x="3616" y="13367"/>
                    <a:pt x="4437" y="12053"/>
                    <a:pt x="5341" y="10779"/>
                  </a:cubicBezTo>
                  <a:cubicBezTo>
                    <a:pt x="7806" y="7411"/>
                    <a:pt x="14461" y="715"/>
                    <a:pt x="15118" y="99"/>
                  </a:cubicBezTo>
                  <a:cubicBezTo>
                    <a:pt x="15148" y="38"/>
                    <a:pt x="15134" y="0"/>
                    <a:pt x="15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6" name="Google Shape;446;p16"/>
            <p:cNvSpPr/>
            <p:nvPr/>
          </p:nvSpPr>
          <p:spPr>
            <a:xfrm>
              <a:off x="4276239" y="1968053"/>
              <a:ext cx="501828" cy="517345"/>
            </a:xfrm>
            <a:custGeom>
              <a:rect b="b" l="l" r="r" t="t"/>
              <a:pathLst>
                <a:path extrusionOk="0" h="48577" w="47120">
                  <a:moveTo>
                    <a:pt x="40680" y="0"/>
                  </a:moveTo>
                  <a:cubicBezTo>
                    <a:pt x="34471" y="0"/>
                    <a:pt x="23985" y="3137"/>
                    <a:pt x="20951" y="4521"/>
                  </a:cubicBezTo>
                  <a:cubicBezTo>
                    <a:pt x="18199" y="5794"/>
                    <a:pt x="13475" y="10354"/>
                    <a:pt x="10969" y="13230"/>
                  </a:cubicBezTo>
                  <a:cubicBezTo>
                    <a:pt x="6491" y="18365"/>
                    <a:pt x="0" y="26581"/>
                    <a:pt x="0" y="26581"/>
                  </a:cubicBezTo>
                  <a:cubicBezTo>
                    <a:pt x="0" y="26581"/>
                    <a:pt x="14240" y="48576"/>
                    <a:pt x="15635" y="48576"/>
                  </a:cubicBezTo>
                  <a:cubicBezTo>
                    <a:pt x="15658" y="48576"/>
                    <a:pt x="15677" y="48571"/>
                    <a:pt x="15693" y="48559"/>
                  </a:cubicBezTo>
                  <a:cubicBezTo>
                    <a:pt x="19514" y="45355"/>
                    <a:pt x="23950" y="39891"/>
                    <a:pt x="27894" y="31880"/>
                  </a:cubicBezTo>
                  <a:cubicBezTo>
                    <a:pt x="27894" y="31880"/>
                    <a:pt x="42642" y="28060"/>
                    <a:pt x="42642" y="23336"/>
                  </a:cubicBezTo>
                  <a:cubicBezTo>
                    <a:pt x="42642" y="21640"/>
                    <a:pt x="41397" y="21135"/>
                    <a:pt x="39914" y="21135"/>
                  </a:cubicBezTo>
                  <a:cubicBezTo>
                    <a:pt x="39883" y="21135"/>
                    <a:pt x="39851" y="21135"/>
                    <a:pt x="39819" y="21135"/>
                  </a:cubicBezTo>
                  <a:lnTo>
                    <a:pt x="39819" y="21135"/>
                  </a:lnTo>
                  <a:cubicBezTo>
                    <a:pt x="42431" y="20300"/>
                    <a:pt x="45182" y="18924"/>
                    <a:pt x="45394" y="16804"/>
                  </a:cubicBezTo>
                  <a:cubicBezTo>
                    <a:pt x="45637" y="14456"/>
                    <a:pt x="43946" y="13794"/>
                    <a:pt x="42167" y="13725"/>
                  </a:cubicBezTo>
                  <a:lnTo>
                    <a:pt x="42167" y="13725"/>
                  </a:lnTo>
                  <a:cubicBezTo>
                    <a:pt x="44524" y="13177"/>
                    <a:pt x="47119" y="12018"/>
                    <a:pt x="47119" y="9574"/>
                  </a:cubicBezTo>
                  <a:cubicBezTo>
                    <a:pt x="47119" y="6941"/>
                    <a:pt x="44602" y="6406"/>
                    <a:pt x="42556" y="6406"/>
                  </a:cubicBezTo>
                  <a:cubicBezTo>
                    <a:pt x="41798" y="6406"/>
                    <a:pt x="41105" y="6479"/>
                    <a:pt x="40628" y="6546"/>
                  </a:cubicBezTo>
                  <a:lnTo>
                    <a:pt x="40628" y="6546"/>
                  </a:lnTo>
                  <a:cubicBezTo>
                    <a:pt x="42260" y="6220"/>
                    <a:pt x="46301" y="5066"/>
                    <a:pt x="45312" y="1768"/>
                  </a:cubicBezTo>
                  <a:cubicBezTo>
                    <a:pt x="44916" y="489"/>
                    <a:pt x="43132" y="0"/>
                    <a:pt x="4068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7" name="Google Shape;447;p16"/>
            <p:cNvSpPr/>
            <p:nvPr/>
          </p:nvSpPr>
          <p:spPr>
            <a:xfrm>
              <a:off x="4561926" y="2113756"/>
              <a:ext cx="167141" cy="30203"/>
            </a:xfrm>
            <a:custGeom>
              <a:rect b="b" l="l" r="r" t="t"/>
              <a:pathLst>
                <a:path extrusionOk="0" h="2836" w="15694">
                  <a:moveTo>
                    <a:pt x="15652" y="1"/>
                  </a:moveTo>
                  <a:cubicBezTo>
                    <a:pt x="15036" y="1"/>
                    <a:pt x="14420" y="124"/>
                    <a:pt x="13845" y="124"/>
                  </a:cubicBezTo>
                  <a:cubicBezTo>
                    <a:pt x="13187" y="165"/>
                    <a:pt x="12489" y="206"/>
                    <a:pt x="11791" y="288"/>
                  </a:cubicBezTo>
                  <a:cubicBezTo>
                    <a:pt x="10476" y="370"/>
                    <a:pt x="9162" y="494"/>
                    <a:pt x="7847" y="699"/>
                  </a:cubicBezTo>
                  <a:cubicBezTo>
                    <a:pt x="6574" y="946"/>
                    <a:pt x="5341" y="1192"/>
                    <a:pt x="4068" y="1562"/>
                  </a:cubicBezTo>
                  <a:cubicBezTo>
                    <a:pt x="2712" y="1931"/>
                    <a:pt x="1439" y="2383"/>
                    <a:pt x="83" y="2671"/>
                  </a:cubicBezTo>
                  <a:cubicBezTo>
                    <a:pt x="1" y="2671"/>
                    <a:pt x="42" y="2835"/>
                    <a:pt x="165" y="2835"/>
                  </a:cubicBezTo>
                  <a:cubicBezTo>
                    <a:pt x="1439" y="2465"/>
                    <a:pt x="2835" y="2342"/>
                    <a:pt x="4150" y="2055"/>
                  </a:cubicBezTo>
                  <a:cubicBezTo>
                    <a:pt x="5423" y="1849"/>
                    <a:pt x="6779" y="1644"/>
                    <a:pt x="8094" y="1438"/>
                  </a:cubicBezTo>
                  <a:cubicBezTo>
                    <a:pt x="9408" y="1233"/>
                    <a:pt x="10682" y="987"/>
                    <a:pt x="11914" y="740"/>
                  </a:cubicBezTo>
                  <a:cubicBezTo>
                    <a:pt x="12530" y="617"/>
                    <a:pt x="13187" y="535"/>
                    <a:pt x="13804" y="411"/>
                  </a:cubicBezTo>
                  <a:cubicBezTo>
                    <a:pt x="14420" y="329"/>
                    <a:pt x="15036" y="329"/>
                    <a:pt x="15652" y="124"/>
                  </a:cubicBezTo>
                  <a:cubicBezTo>
                    <a:pt x="15693" y="124"/>
                    <a:pt x="15693" y="1"/>
                    <a:pt x="1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8" name="Google Shape;448;p16"/>
            <p:cNvSpPr/>
            <p:nvPr/>
          </p:nvSpPr>
          <p:spPr>
            <a:xfrm>
              <a:off x="4561926" y="2035574"/>
              <a:ext cx="157514" cy="29192"/>
            </a:xfrm>
            <a:custGeom>
              <a:rect b="b" l="l" r="r" t="t"/>
              <a:pathLst>
                <a:path extrusionOk="0" h="2741" w="14790">
                  <a:moveTo>
                    <a:pt x="14057" y="0"/>
                  </a:moveTo>
                  <a:cubicBezTo>
                    <a:pt x="12346" y="0"/>
                    <a:pt x="8349" y="465"/>
                    <a:pt x="7231" y="646"/>
                  </a:cubicBezTo>
                  <a:cubicBezTo>
                    <a:pt x="4807" y="1056"/>
                    <a:pt x="2342" y="1673"/>
                    <a:pt x="83" y="2576"/>
                  </a:cubicBezTo>
                  <a:cubicBezTo>
                    <a:pt x="1" y="2617"/>
                    <a:pt x="42" y="2741"/>
                    <a:pt x="165" y="2741"/>
                  </a:cubicBezTo>
                  <a:cubicBezTo>
                    <a:pt x="2630" y="2330"/>
                    <a:pt x="5013" y="1919"/>
                    <a:pt x="7477" y="1467"/>
                  </a:cubicBezTo>
                  <a:cubicBezTo>
                    <a:pt x="8669" y="1262"/>
                    <a:pt x="14132" y="440"/>
                    <a:pt x="14666" y="276"/>
                  </a:cubicBezTo>
                  <a:cubicBezTo>
                    <a:pt x="14790" y="235"/>
                    <a:pt x="14749" y="29"/>
                    <a:pt x="14625" y="29"/>
                  </a:cubicBezTo>
                  <a:cubicBezTo>
                    <a:pt x="14490" y="9"/>
                    <a:pt x="14295" y="0"/>
                    <a:pt x="14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49" name="Google Shape;449;p16"/>
            <p:cNvSpPr/>
            <p:nvPr/>
          </p:nvSpPr>
          <p:spPr>
            <a:xfrm>
              <a:off x="4557996" y="2190233"/>
              <a:ext cx="147002" cy="34218"/>
            </a:xfrm>
            <a:custGeom>
              <a:rect b="b" l="l" r="r" t="t"/>
              <a:pathLst>
                <a:path extrusionOk="0" h="3213" w="13803">
                  <a:moveTo>
                    <a:pt x="13458" y="1"/>
                  </a:moveTo>
                  <a:cubicBezTo>
                    <a:pt x="12016" y="1"/>
                    <a:pt x="7891" y="518"/>
                    <a:pt x="6778" y="748"/>
                  </a:cubicBezTo>
                  <a:cubicBezTo>
                    <a:pt x="5710" y="954"/>
                    <a:pt x="1232" y="2432"/>
                    <a:pt x="41" y="3049"/>
                  </a:cubicBezTo>
                  <a:cubicBezTo>
                    <a:pt x="0" y="3090"/>
                    <a:pt x="0" y="3213"/>
                    <a:pt x="123" y="3213"/>
                  </a:cubicBezTo>
                  <a:cubicBezTo>
                    <a:pt x="2424" y="2597"/>
                    <a:pt x="4683" y="1981"/>
                    <a:pt x="6984" y="1447"/>
                  </a:cubicBezTo>
                  <a:cubicBezTo>
                    <a:pt x="8093" y="1200"/>
                    <a:pt x="12694" y="543"/>
                    <a:pt x="13762" y="214"/>
                  </a:cubicBezTo>
                  <a:cubicBezTo>
                    <a:pt x="13803" y="173"/>
                    <a:pt x="13803" y="9"/>
                    <a:pt x="13721" y="9"/>
                  </a:cubicBezTo>
                  <a:cubicBezTo>
                    <a:pt x="13648" y="3"/>
                    <a:pt x="13560" y="1"/>
                    <a:pt x="13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0" name="Google Shape;450;p16"/>
            <p:cNvSpPr/>
            <p:nvPr/>
          </p:nvSpPr>
          <p:spPr>
            <a:xfrm>
              <a:off x="3845298" y="1863694"/>
              <a:ext cx="646636" cy="870148"/>
            </a:xfrm>
            <a:custGeom>
              <a:rect b="b" l="l" r="r" t="t"/>
              <a:pathLst>
                <a:path extrusionOk="0" h="81704" w="60717">
                  <a:moveTo>
                    <a:pt x="31576" y="0"/>
                  </a:moveTo>
                  <a:cubicBezTo>
                    <a:pt x="28521" y="0"/>
                    <a:pt x="24210" y="5210"/>
                    <a:pt x="20130" y="12636"/>
                  </a:cubicBezTo>
                  <a:cubicBezTo>
                    <a:pt x="12571" y="26356"/>
                    <a:pt x="1" y="72366"/>
                    <a:pt x="12530" y="79843"/>
                  </a:cubicBezTo>
                  <a:cubicBezTo>
                    <a:pt x="14544" y="81039"/>
                    <a:pt x="17381" y="81703"/>
                    <a:pt x="20557" y="81703"/>
                  </a:cubicBezTo>
                  <a:cubicBezTo>
                    <a:pt x="23924" y="81703"/>
                    <a:pt x="27670" y="80957"/>
                    <a:pt x="31221" y="79309"/>
                  </a:cubicBezTo>
                  <a:cubicBezTo>
                    <a:pt x="45189" y="72818"/>
                    <a:pt x="60717" y="60247"/>
                    <a:pt x="60717" y="60247"/>
                  </a:cubicBezTo>
                  <a:lnTo>
                    <a:pt x="39232" y="36133"/>
                  </a:lnTo>
                  <a:lnTo>
                    <a:pt x="34467" y="41433"/>
                  </a:lnTo>
                  <a:cubicBezTo>
                    <a:pt x="34467" y="41433"/>
                    <a:pt x="35617" y="32929"/>
                    <a:pt x="35740" y="12882"/>
                  </a:cubicBezTo>
                  <a:cubicBezTo>
                    <a:pt x="35834" y="3697"/>
                    <a:pt x="34150" y="0"/>
                    <a:pt x="31576"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1" name="Google Shape;451;p16"/>
            <p:cNvSpPr/>
            <p:nvPr/>
          </p:nvSpPr>
          <p:spPr>
            <a:xfrm>
              <a:off x="4225492" y="2308331"/>
              <a:ext cx="210913" cy="217441"/>
            </a:xfrm>
            <a:custGeom>
              <a:rect b="b" l="l" r="r" t="t"/>
              <a:pathLst>
                <a:path extrusionOk="0" h="20417" w="19804">
                  <a:moveTo>
                    <a:pt x="82" y="0"/>
                  </a:moveTo>
                  <a:cubicBezTo>
                    <a:pt x="28" y="0"/>
                    <a:pt x="0" y="68"/>
                    <a:pt x="0" y="135"/>
                  </a:cubicBezTo>
                  <a:cubicBezTo>
                    <a:pt x="534" y="874"/>
                    <a:pt x="1192" y="1572"/>
                    <a:pt x="1808" y="2230"/>
                  </a:cubicBezTo>
                  <a:cubicBezTo>
                    <a:pt x="2424" y="2887"/>
                    <a:pt x="3040" y="3544"/>
                    <a:pt x="3615" y="4243"/>
                  </a:cubicBezTo>
                  <a:cubicBezTo>
                    <a:pt x="4848" y="5557"/>
                    <a:pt x="6080" y="6954"/>
                    <a:pt x="7354" y="8227"/>
                  </a:cubicBezTo>
                  <a:cubicBezTo>
                    <a:pt x="9859" y="10857"/>
                    <a:pt x="12324" y="13486"/>
                    <a:pt x="14912" y="16033"/>
                  </a:cubicBezTo>
                  <a:lnTo>
                    <a:pt x="17090" y="18251"/>
                  </a:lnTo>
                  <a:cubicBezTo>
                    <a:pt x="17870" y="18990"/>
                    <a:pt x="18651" y="19648"/>
                    <a:pt x="19431" y="20346"/>
                  </a:cubicBezTo>
                  <a:cubicBezTo>
                    <a:pt x="19508" y="20397"/>
                    <a:pt x="19576" y="20416"/>
                    <a:pt x="19631" y="20416"/>
                  </a:cubicBezTo>
                  <a:cubicBezTo>
                    <a:pt x="19752" y="20416"/>
                    <a:pt x="19804" y="20321"/>
                    <a:pt x="19719" y="20264"/>
                  </a:cubicBezTo>
                  <a:cubicBezTo>
                    <a:pt x="19102" y="19524"/>
                    <a:pt x="18527" y="18826"/>
                    <a:pt x="17911" y="18087"/>
                  </a:cubicBezTo>
                  <a:lnTo>
                    <a:pt x="16063" y="16115"/>
                  </a:lnTo>
                  <a:cubicBezTo>
                    <a:pt x="14830" y="14759"/>
                    <a:pt x="13557" y="13445"/>
                    <a:pt x="12283" y="12089"/>
                  </a:cubicBezTo>
                  <a:cubicBezTo>
                    <a:pt x="9777" y="9419"/>
                    <a:pt x="7189" y="6790"/>
                    <a:pt x="4560" y="4243"/>
                  </a:cubicBezTo>
                  <a:cubicBezTo>
                    <a:pt x="3821" y="3503"/>
                    <a:pt x="3081" y="2805"/>
                    <a:pt x="2301" y="2024"/>
                  </a:cubicBezTo>
                  <a:cubicBezTo>
                    <a:pt x="1602" y="1367"/>
                    <a:pt x="945" y="586"/>
                    <a:pt x="123" y="11"/>
                  </a:cubicBezTo>
                  <a:cubicBezTo>
                    <a:pt x="108" y="4"/>
                    <a:pt x="9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2" name="Google Shape;452;p16"/>
            <p:cNvSpPr/>
            <p:nvPr/>
          </p:nvSpPr>
          <p:spPr>
            <a:xfrm>
              <a:off x="4052802" y="2303901"/>
              <a:ext cx="161646" cy="208357"/>
            </a:xfrm>
            <a:custGeom>
              <a:rect b="b" l="l" r="r" t="t"/>
              <a:pathLst>
                <a:path extrusionOk="0" h="19564" w="15178">
                  <a:moveTo>
                    <a:pt x="15137" y="0"/>
                  </a:moveTo>
                  <a:cubicBezTo>
                    <a:pt x="15128" y="0"/>
                    <a:pt x="15117" y="6"/>
                    <a:pt x="15106" y="17"/>
                  </a:cubicBezTo>
                  <a:cubicBezTo>
                    <a:pt x="12477" y="1947"/>
                    <a:pt x="8122" y="5932"/>
                    <a:pt x="4466" y="10903"/>
                  </a:cubicBezTo>
                  <a:cubicBezTo>
                    <a:pt x="3521" y="12217"/>
                    <a:pt x="2700" y="13573"/>
                    <a:pt x="2001" y="15011"/>
                  </a:cubicBezTo>
                  <a:cubicBezTo>
                    <a:pt x="1262" y="16408"/>
                    <a:pt x="523" y="17886"/>
                    <a:pt x="30" y="19447"/>
                  </a:cubicBezTo>
                  <a:cubicBezTo>
                    <a:pt x="1" y="19506"/>
                    <a:pt x="74" y="19564"/>
                    <a:pt x="149" y="19564"/>
                  </a:cubicBezTo>
                  <a:cubicBezTo>
                    <a:pt x="180" y="19564"/>
                    <a:pt x="211" y="19554"/>
                    <a:pt x="235" y="19530"/>
                  </a:cubicBezTo>
                  <a:cubicBezTo>
                    <a:pt x="646" y="18790"/>
                    <a:pt x="1057" y="17886"/>
                    <a:pt x="1467" y="17147"/>
                  </a:cubicBezTo>
                  <a:cubicBezTo>
                    <a:pt x="1878" y="16325"/>
                    <a:pt x="2371" y="15545"/>
                    <a:pt x="2823" y="14764"/>
                  </a:cubicBezTo>
                  <a:cubicBezTo>
                    <a:pt x="3645" y="13368"/>
                    <a:pt x="4466" y="12053"/>
                    <a:pt x="5370" y="10780"/>
                  </a:cubicBezTo>
                  <a:cubicBezTo>
                    <a:pt x="7835" y="7411"/>
                    <a:pt x="14490" y="715"/>
                    <a:pt x="15147" y="99"/>
                  </a:cubicBezTo>
                  <a:cubicBezTo>
                    <a:pt x="15177" y="39"/>
                    <a:pt x="15163" y="0"/>
                    <a:pt x="15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53" name="Google Shape;453;p16"/>
            <p:cNvSpPr/>
            <p:nvPr/>
          </p:nvSpPr>
          <p:spPr>
            <a:xfrm>
              <a:off x="4173424" y="1833320"/>
              <a:ext cx="252448" cy="254098"/>
            </a:xfrm>
            <a:custGeom>
              <a:rect b="b" l="l" r="r" t="t"/>
              <a:pathLst>
                <a:path extrusionOk="0" h="23859" w="23704">
                  <a:moveTo>
                    <a:pt x="3575" y="0"/>
                  </a:moveTo>
                  <a:lnTo>
                    <a:pt x="1" y="4314"/>
                  </a:lnTo>
                  <a:cubicBezTo>
                    <a:pt x="1" y="4314"/>
                    <a:pt x="12677" y="23859"/>
                    <a:pt x="13288" y="23859"/>
                  </a:cubicBezTo>
                  <a:cubicBezTo>
                    <a:pt x="13302" y="23859"/>
                    <a:pt x="13310" y="23848"/>
                    <a:pt x="13311" y="23827"/>
                  </a:cubicBezTo>
                  <a:lnTo>
                    <a:pt x="17336" y="14789"/>
                  </a:lnTo>
                  <a:lnTo>
                    <a:pt x="23704" y="20787"/>
                  </a:lnTo>
                  <a:lnTo>
                    <a:pt x="22718" y="5217"/>
                  </a:lnTo>
                  <a:lnTo>
                    <a:pt x="20664" y="2260"/>
                  </a:lnTo>
                  <a:lnTo>
                    <a:pt x="16802" y="12735"/>
                  </a:lnTo>
                  <a:lnTo>
                    <a:pt x="357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sp>
        <p:nvSpPr>
          <p:cNvPr id="454" name="Google Shape;454;p16"/>
          <p:cNvSpPr txBox="1"/>
          <p:nvPr/>
        </p:nvSpPr>
        <p:spPr>
          <a:xfrm>
            <a:off x="514350" y="3615300"/>
            <a:ext cx="8115300" cy="11277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Parenting</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43"/>
          <p:cNvSpPr/>
          <p:nvPr/>
        </p:nvSpPr>
        <p:spPr>
          <a:xfrm rot="5400000">
            <a:off x="12380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3"/>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 Results</a:t>
            </a:r>
            <a:endParaRPr/>
          </a:p>
        </p:txBody>
      </p:sp>
      <p:sp>
        <p:nvSpPr>
          <p:cNvPr id="2657" name="Google Shape;2657;p43"/>
          <p:cNvSpPr txBox="1"/>
          <p:nvPr/>
        </p:nvSpPr>
        <p:spPr>
          <a:xfrm>
            <a:off x="2315550" y="130765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Restating what the other person said in an objective manner</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 to motivate the child</a:t>
            </a:r>
            <a:endParaRPr>
              <a:solidFill>
                <a:schemeClr val="dk1"/>
              </a:solidFill>
              <a:latin typeface="Proxima Nova"/>
              <a:ea typeface="Proxima Nova"/>
              <a:cs typeface="Proxima Nova"/>
              <a:sym typeface="Proxima Nova"/>
            </a:endParaRPr>
          </a:p>
        </p:txBody>
      </p:sp>
      <p:sp>
        <p:nvSpPr>
          <p:cNvPr id="2658" name="Google Shape;2658;p43"/>
          <p:cNvSpPr txBox="1"/>
          <p:nvPr/>
        </p:nvSpPr>
        <p:spPr>
          <a:xfrm>
            <a:off x="8996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worked</a:t>
            </a:r>
            <a:endParaRPr b="1" sz="1600">
              <a:solidFill>
                <a:schemeClr val="dk1"/>
              </a:solidFill>
              <a:latin typeface="Proxima Nova"/>
              <a:ea typeface="Proxima Nova"/>
              <a:cs typeface="Proxima Nova"/>
              <a:sym typeface="Proxima Nova"/>
            </a:endParaRPr>
          </a:p>
        </p:txBody>
      </p:sp>
      <p:sp>
        <p:nvSpPr>
          <p:cNvPr id="2659" name="Google Shape;2659;p43"/>
          <p:cNvSpPr/>
          <p:nvPr/>
        </p:nvSpPr>
        <p:spPr>
          <a:xfrm rot="5400000">
            <a:off x="1238050" y="1825396"/>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3"/>
          <p:cNvSpPr txBox="1"/>
          <p:nvPr/>
        </p:nvSpPr>
        <p:spPr>
          <a:xfrm>
            <a:off x="899651" y="2422911"/>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661" name="Google Shape;2661;p43"/>
          <p:cNvSpPr/>
          <p:nvPr/>
        </p:nvSpPr>
        <p:spPr>
          <a:xfrm rot="5400000">
            <a:off x="1238050" y="2801090"/>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2" name="Google Shape;2662;p43"/>
          <p:cNvSpPr txBox="1"/>
          <p:nvPr/>
        </p:nvSpPr>
        <p:spPr>
          <a:xfrm>
            <a:off x="899651" y="339852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Surprises</a:t>
            </a:r>
            <a:endParaRPr b="1" sz="1800">
              <a:solidFill>
                <a:schemeClr val="dk1"/>
              </a:solidFill>
              <a:latin typeface="Proxima Nova"/>
              <a:ea typeface="Proxima Nova"/>
              <a:cs typeface="Proxima Nova"/>
              <a:sym typeface="Proxima Nova"/>
            </a:endParaRPr>
          </a:p>
        </p:txBody>
      </p:sp>
      <p:sp>
        <p:nvSpPr>
          <p:cNvPr id="2663" name="Google Shape;2663;p43"/>
          <p:cNvSpPr/>
          <p:nvPr/>
        </p:nvSpPr>
        <p:spPr>
          <a:xfrm rot="5400000">
            <a:off x="1238050" y="3776796"/>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64" name="Google Shape;2664;p43"/>
          <p:cNvSpPr txBox="1"/>
          <p:nvPr/>
        </p:nvSpPr>
        <p:spPr>
          <a:xfrm>
            <a:off x="845126" y="4374245"/>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665" name="Google Shape;2665;p43"/>
          <p:cNvSpPr txBox="1"/>
          <p:nvPr/>
        </p:nvSpPr>
        <p:spPr>
          <a:xfrm>
            <a:off x="2315550" y="2244500"/>
            <a:ext cx="64599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Child should be rewarded not for resolving the conflict, but for following through on the agreement.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Point system is out because children struggle with delayed gratification.</a:t>
            </a:r>
            <a:endParaRPr>
              <a:solidFill>
                <a:schemeClr val="dk1"/>
              </a:solidFill>
              <a:latin typeface="Proxima Nova"/>
              <a:ea typeface="Proxima Nova"/>
              <a:cs typeface="Proxima Nova"/>
              <a:sym typeface="Proxima Nova"/>
            </a:endParaRPr>
          </a:p>
        </p:txBody>
      </p:sp>
      <p:sp>
        <p:nvSpPr>
          <p:cNvPr id="2666" name="Google Shape;2666;p43"/>
          <p:cNvSpPr txBox="1"/>
          <p:nvPr/>
        </p:nvSpPr>
        <p:spPr>
          <a:xfrm>
            <a:off x="2315550" y="3283025"/>
            <a:ext cx="60540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Parents do not need a reward. The </a:t>
            </a:r>
            <a:r>
              <a:rPr lang="en">
                <a:solidFill>
                  <a:schemeClr val="dk1"/>
                </a:solidFill>
                <a:latin typeface="Proxima Nova"/>
                <a:ea typeface="Proxima Nova"/>
                <a:cs typeface="Proxima Nova"/>
                <a:sym typeface="Proxima Nova"/>
              </a:rPr>
              <a:t>conflict being resolved is its own reward to the parent.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Third graders and older would be willing to sit down and use the worksheet, which requires maturity.</a:t>
            </a:r>
            <a:endParaRPr>
              <a:solidFill>
                <a:schemeClr val="dk1"/>
              </a:solidFill>
              <a:latin typeface="Proxima Nova"/>
              <a:ea typeface="Proxima Nova"/>
              <a:cs typeface="Proxima Nova"/>
              <a:sym typeface="Proxima Nova"/>
            </a:endParaRPr>
          </a:p>
        </p:txBody>
      </p:sp>
      <p:sp>
        <p:nvSpPr>
          <p:cNvPr id="2667" name="Google Shape;2667;p43"/>
          <p:cNvSpPr txBox="1"/>
          <p:nvPr/>
        </p:nvSpPr>
        <p:spPr>
          <a:xfrm>
            <a:off x="2315550" y="420610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want a centralized place to memorialize resolved conflicts and remember agreements.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Rewards should change to keep kid motivated.</a:t>
            </a:r>
            <a:endParaRPr>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par>
                                <p:cTn fill="hold" nodeType="with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1000"/>
                                        <p:tgtEl>
                                          <p:spTgt spid="2660"/>
                                        </p:tgtEl>
                                      </p:cBhvr>
                                    </p:animEffect>
                                  </p:childTnLst>
                                </p:cTn>
                              </p:par>
                              <p:par>
                                <p:cTn fill="hold" nodeType="with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1000"/>
                                        <p:tgtEl>
                                          <p:spTgt spid="2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1000"/>
                                        <p:tgtEl>
                                          <p:spTgt spid="2661"/>
                                        </p:tgtEl>
                                      </p:cBhvr>
                                    </p:animEffect>
                                  </p:childTnLst>
                                </p:cTn>
                              </p:par>
                              <p:par>
                                <p:cTn fill="hold" nodeType="with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1000"/>
                                        <p:tgtEl>
                                          <p:spTgt spid="2662"/>
                                        </p:tgtEl>
                                      </p:cBhvr>
                                    </p:animEffect>
                                  </p:childTnLst>
                                </p:cTn>
                              </p:par>
                              <p:par>
                                <p:cTn fill="hold" nodeType="with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10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1000"/>
                                        <p:tgtEl>
                                          <p:spTgt spid="2663"/>
                                        </p:tgtEl>
                                      </p:cBhvr>
                                    </p:animEffect>
                                  </p:childTnLst>
                                </p:cTn>
                              </p:par>
                              <p:par>
                                <p:cTn fill="hold" nodeType="withEffect" presetClass="entr" presetID="10" presetSubtype="0">
                                  <p:stCondLst>
                                    <p:cond delay="0"/>
                                  </p:stCondLst>
                                  <p:childTnLst>
                                    <p:set>
                                      <p:cBhvr>
                                        <p:cTn dur="1" fill="hold">
                                          <p:stCondLst>
                                            <p:cond delay="0"/>
                                          </p:stCondLst>
                                        </p:cTn>
                                        <p:tgtEl>
                                          <p:spTgt spid="2664"/>
                                        </p:tgtEl>
                                        <p:attrNameLst>
                                          <p:attrName>style.visibility</p:attrName>
                                        </p:attrNameLst>
                                      </p:cBhvr>
                                      <p:to>
                                        <p:strVal val="visible"/>
                                      </p:to>
                                    </p:set>
                                    <p:animEffect filter="fade" transition="in">
                                      <p:cBhvr>
                                        <p:cTn dur="1000"/>
                                        <p:tgtEl>
                                          <p:spTgt spid="2664"/>
                                        </p:tgtEl>
                                      </p:cBhvr>
                                    </p:animEffect>
                                  </p:childTnLst>
                                </p:cTn>
                              </p:par>
                              <p:par>
                                <p:cTn fill="hold" nodeType="with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1000"/>
                                        <p:tgtEl>
                                          <p:spTgt spid="2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44"/>
          <p:cNvSpPr/>
          <p:nvPr/>
        </p:nvSpPr>
        <p:spPr>
          <a:xfrm rot="5400000">
            <a:off x="12380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4"/>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2 Results</a:t>
            </a:r>
            <a:endParaRPr/>
          </a:p>
        </p:txBody>
      </p:sp>
      <p:sp>
        <p:nvSpPr>
          <p:cNvPr id="2674" name="Google Shape;2674;p44"/>
          <p:cNvSpPr txBox="1"/>
          <p:nvPr/>
        </p:nvSpPr>
        <p:spPr>
          <a:xfrm>
            <a:off x="2315550" y="130765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Restating what the other person said in an objective manner</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 to motivate the child</a:t>
            </a:r>
            <a:endParaRPr>
              <a:solidFill>
                <a:schemeClr val="dk1"/>
              </a:solidFill>
              <a:latin typeface="Proxima Nova"/>
              <a:ea typeface="Proxima Nova"/>
              <a:cs typeface="Proxima Nova"/>
              <a:sym typeface="Proxima Nova"/>
            </a:endParaRPr>
          </a:p>
        </p:txBody>
      </p:sp>
      <p:sp>
        <p:nvSpPr>
          <p:cNvPr id="2675" name="Google Shape;2675;p44"/>
          <p:cNvSpPr txBox="1"/>
          <p:nvPr/>
        </p:nvSpPr>
        <p:spPr>
          <a:xfrm>
            <a:off x="8996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worked</a:t>
            </a:r>
            <a:endParaRPr b="1" sz="1600">
              <a:solidFill>
                <a:schemeClr val="dk1"/>
              </a:solidFill>
              <a:latin typeface="Proxima Nova"/>
              <a:ea typeface="Proxima Nova"/>
              <a:cs typeface="Proxima Nova"/>
              <a:sym typeface="Proxima Nova"/>
            </a:endParaRPr>
          </a:p>
        </p:txBody>
      </p:sp>
      <p:sp>
        <p:nvSpPr>
          <p:cNvPr id="2676" name="Google Shape;2676;p44"/>
          <p:cNvSpPr/>
          <p:nvPr/>
        </p:nvSpPr>
        <p:spPr>
          <a:xfrm rot="5400000">
            <a:off x="1238050" y="1825396"/>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4"/>
          <p:cNvSpPr txBox="1"/>
          <p:nvPr/>
        </p:nvSpPr>
        <p:spPr>
          <a:xfrm>
            <a:off x="899651" y="2422911"/>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678" name="Google Shape;2678;p44"/>
          <p:cNvSpPr/>
          <p:nvPr/>
        </p:nvSpPr>
        <p:spPr>
          <a:xfrm rot="5400000">
            <a:off x="1238050" y="2801090"/>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79" name="Google Shape;2679;p44"/>
          <p:cNvSpPr txBox="1"/>
          <p:nvPr/>
        </p:nvSpPr>
        <p:spPr>
          <a:xfrm>
            <a:off x="899651" y="339852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Surprises</a:t>
            </a:r>
            <a:endParaRPr b="1" sz="1800">
              <a:solidFill>
                <a:schemeClr val="dk1"/>
              </a:solidFill>
              <a:latin typeface="Proxima Nova"/>
              <a:ea typeface="Proxima Nova"/>
              <a:cs typeface="Proxima Nova"/>
              <a:sym typeface="Proxima Nova"/>
            </a:endParaRPr>
          </a:p>
        </p:txBody>
      </p:sp>
      <p:sp>
        <p:nvSpPr>
          <p:cNvPr id="2680" name="Google Shape;2680;p44"/>
          <p:cNvSpPr/>
          <p:nvPr/>
        </p:nvSpPr>
        <p:spPr>
          <a:xfrm rot="5400000">
            <a:off x="1238050" y="3776796"/>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681" name="Google Shape;2681;p44"/>
          <p:cNvSpPr txBox="1"/>
          <p:nvPr/>
        </p:nvSpPr>
        <p:spPr>
          <a:xfrm>
            <a:off x="845126" y="4374245"/>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682" name="Google Shape;2682;p44"/>
          <p:cNvSpPr txBox="1"/>
          <p:nvPr/>
        </p:nvSpPr>
        <p:spPr>
          <a:xfrm>
            <a:off x="2315550" y="2244500"/>
            <a:ext cx="64599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Child should be rewarded not for resolving the conflict, but for following through on the agreement.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Point system is out because children struggle with delayed gratification</a:t>
            </a:r>
            <a:endParaRPr>
              <a:solidFill>
                <a:schemeClr val="dk1"/>
              </a:solidFill>
              <a:latin typeface="Proxima Nova"/>
              <a:ea typeface="Proxima Nova"/>
              <a:cs typeface="Proxima Nova"/>
              <a:sym typeface="Proxima Nova"/>
            </a:endParaRPr>
          </a:p>
        </p:txBody>
      </p:sp>
      <p:sp>
        <p:nvSpPr>
          <p:cNvPr id="2683" name="Google Shape;2683;p44"/>
          <p:cNvSpPr txBox="1"/>
          <p:nvPr/>
        </p:nvSpPr>
        <p:spPr>
          <a:xfrm>
            <a:off x="2315550" y="3283025"/>
            <a:ext cx="60540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0D0D0D"/>
              </a:buClr>
              <a:buSzPts val="1400"/>
              <a:buFont typeface="Proxima Nova"/>
              <a:buChar char="●"/>
            </a:pPr>
            <a:r>
              <a:rPr lang="en">
                <a:solidFill>
                  <a:schemeClr val="dk1"/>
                </a:solidFill>
                <a:latin typeface="Proxima Nova"/>
                <a:ea typeface="Proxima Nova"/>
                <a:cs typeface="Proxima Nova"/>
                <a:sym typeface="Proxima Nova"/>
              </a:rPr>
              <a:t>Parents do not need a reward. The conflict being resolved is its own reward to the parent.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Third graders and older would be willing to sit down and use the worksheet, which requires maturity.</a:t>
            </a:r>
            <a:endParaRPr>
              <a:solidFill>
                <a:schemeClr val="dk1"/>
              </a:solidFill>
              <a:latin typeface="Proxima Nova"/>
              <a:ea typeface="Proxima Nova"/>
              <a:cs typeface="Proxima Nova"/>
              <a:sym typeface="Proxima Nova"/>
            </a:endParaRPr>
          </a:p>
        </p:txBody>
      </p:sp>
      <p:sp>
        <p:nvSpPr>
          <p:cNvPr id="2684" name="Google Shape;2684;p44"/>
          <p:cNvSpPr txBox="1"/>
          <p:nvPr/>
        </p:nvSpPr>
        <p:spPr>
          <a:xfrm>
            <a:off x="2315550" y="4206100"/>
            <a:ext cx="5907300" cy="615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want a centralized place to memorialize resolved conflicts and remember agreements.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Rewards should change to keep kid motivated.</a:t>
            </a:r>
            <a:endParaRPr>
              <a:solidFill>
                <a:schemeClr val="dk1"/>
              </a:solidFill>
              <a:latin typeface="Proxima Nova"/>
              <a:ea typeface="Proxima Nova"/>
              <a:cs typeface="Proxima Nova"/>
              <a:sym typeface="Proxima Nova"/>
            </a:endParaRPr>
          </a:p>
        </p:txBody>
      </p:sp>
      <p:sp>
        <p:nvSpPr>
          <p:cNvPr id="2685" name="Google Shape;2685;p44"/>
          <p:cNvSpPr txBox="1"/>
          <p:nvPr/>
        </p:nvSpPr>
        <p:spPr>
          <a:xfrm>
            <a:off x="6103800" y="363600"/>
            <a:ext cx="2583000" cy="67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Assumption </a:t>
            </a:r>
            <a:endParaRPr b="1"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partially </a:t>
            </a:r>
            <a:r>
              <a:rPr b="1" lang="en" sz="1800">
                <a:solidFill>
                  <a:srgbClr val="38761D"/>
                </a:solidFill>
                <a:latin typeface="Proxima Nova"/>
                <a:ea typeface="Proxima Nova"/>
                <a:cs typeface="Proxima Nova"/>
                <a:sym typeface="Proxima Nova"/>
              </a:rPr>
              <a:t>validated</a:t>
            </a:r>
            <a:endParaRPr sz="1300">
              <a:solidFill>
                <a:schemeClr val="dk1"/>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grpSp>
        <p:nvGrpSpPr>
          <p:cNvPr id="2690" name="Google Shape;2690;p45"/>
          <p:cNvGrpSpPr/>
          <p:nvPr/>
        </p:nvGrpSpPr>
        <p:grpSpPr>
          <a:xfrm flipH="1">
            <a:off x="1066860" y="1269996"/>
            <a:ext cx="3272094" cy="3571824"/>
            <a:chOff x="3147173" y="1560901"/>
            <a:chExt cx="2852492" cy="3113786"/>
          </a:xfrm>
        </p:grpSpPr>
        <p:grpSp>
          <p:nvGrpSpPr>
            <p:cNvPr id="2691" name="Google Shape;2691;p45"/>
            <p:cNvGrpSpPr/>
            <p:nvPr/>
          </p:nvGrpSpPr>
          <p:grpSpPr>
            <a:xfrm>
              <a:off x="3147173" y="1560901"/>
              <a:ext cx="2852492" cy="3113786"/>
              <a:chOff x="3147173" y="1560901"/>
              <a:chExt cx="2852492" cy="3113786"/>
            </a:xfrm>
          </p:grpSpPr>
          <p:sp>
            <p:nvSpPr>
              <p:cNvPr id="2692" name="Google Shape;2692;p45"/>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5"/>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5"/>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5"/>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5"/>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5"/>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5"/>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5"/>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5"/>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5"/>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5"/>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5"/>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5"/>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5"/>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5"/>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5"/>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5"/>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5"/>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5"/>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5"/>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5"/>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5"/>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5"/>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5"/>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5"/>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5"/>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5"/>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5"/>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5"/>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5"/>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5"/>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5"/>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5"/>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5"/>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5"/>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5"/>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5"/>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5"/>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5"/>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5"/>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5"/>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5"/>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5"/>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5"/>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5"/>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5"/>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5"/>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5"/>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5"/>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5"/>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5"/>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5"/>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5"/>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5"/>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5"/>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5"/>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5"/>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5"/>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5"/>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5"/>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4" name="Google Shape;2814;p45"/>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45"/>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2818" name="Google Shape;2818;p45"/>
          <p:cNvSpPr txBox="1"/>
          <p:nvPr/>
        </p:nvSpPr>
        <p:spPr>
          <a:xfrm>
            <a:off x="4343400" y="2125350"/>
            <a:ext cx="39996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Proxima Nova"/>
                <a:ea typeface="Proxima Nova"/>
                <a:cs typeface="Proxima Nova"/>
                <a:sym typeface="Proxima Nova"/>
              </a:rPr>
              <a:t>Daily affirmations and empowering quotes.</a:t>
            </a:r>
            <a:endParaRPr b="1" sz="2300">
              <a:solidFill>
                <a:schemeClr val="dk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grpSp>
        <p:nvGrpSpPr>
          <p:cNvPr id="2823" name="Google Shape;2823;p46"/>
          <p:cNvGrpSpPr/>
          <p:nvPr/>
        </p:nvGrpSpPr>
        <p:grpSpPr>
          <a:xfrm flipH="1">
            <a:off x="457211" y="2519794"/>
            <a:ext cx="2196990" cy="2398238"/>
            <a:chOff x="3147173" y="1560901"/>
            <a:chExt cx="2852492" cy="3113786"/>
          </a:xfrm>
        </p:grpSpPr>
        <p:grpSp>
          <p:nvGrpSpPr>
            <p:cNvPr id="2824" name="Google Shape;2824;p46"/>
            <p:cNvGrpSpPr/>
            <p:nvPr/>
          </p:nvGrpSpPr>
          <p:grpSpPr>
            <a:xfrm>
              <a:off x="3147173" y="1560901"/>
              <a:ext cx="2852492" cy="3113786"/>
              <a:chOff x="3147173" y="1560901"/>
              <a:chExt cx="2852492" cy="3113786"/>
            </a:xfrm>
          </p:grpSpPr>
          <p:sp>
            <p:nvSpPr>
              <p:cNvPr id="2825" name="Google Shape;2825;p46"/>
              <p:cNvSpPr/>
              <p:nvPr/>
            </p:nvSpPr>
            <p:spPr>
              <a:xfrm flipH="1">
                <a:off x="3147173" y="4484761"/>
                <a:ext cx="2852492" cy="189926"/>
              </a:xfrm>
              <a:custGeom>
                <a:rect b="b" l="l" r="r" t="t"/>
                <a:pathLst>
                  <a:path extrusionOk="0" h="12736" w="119903">
                    <a:moveTo>
                      <a:pt x="59932" y="0"/>
                    </a:moveTo>
                    <a:cubicBezTo>
                      <a:pt x="26811" y="0"/>
                      <a:pt x="1" y="2868"/>
                      <a:pt x="1" y="6387"/>
                    </a:cubicBezTo>
                    <a:cubicBezTo>
                      <a:pt x="1" y="9868"/>
                      <a:pt x="26811" y="12736"/>
                      <a:pt x="59932" y="12736"/>
                    </a:cubicBezTo>
                    <a:cubicBezTo>
                      <a:pt x="93053" y="12736"/>
                      <a:pt x="119902" y="9868"/>
                      <a:pt x="119902" y="6387"/>
                    </a:cubicBezTo>
                    <a:cubicBezTo>
                      <a:pt x="119902" y="2868"/>
                      <a:pt x="93053" y="0"/>
                      <a:pt x="5993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6"/>
              <p:cNvSpPr/>
              <p:nvPr/>
            </p:nvSpPr>
            <p:spPr>
              <a:xfrm>
                <a:off x="3996701" y="2580473"/>
                <a:ext cx="639666" cy="621069"/>
              </a:xfrm>
              <a:custGeom>
                <a:rect b="b" l="l" r="r" t="t"/>
                <a:pathLst>
                  <a:path extrusionOk="0" h="35668" w="36736">
                    <a:moveTo>
                      <a:pt x="32610" y="0"/>
                    </a:moveTo>
                    <a:cubicBezTo>
                      <a:pt x="31636" y="0"/>
                      <a:pt x="30641" y="1106"/>
                      <a:pt x="30641" y="1106"/>
                    </a:cubicBezTo>
                    <a:cubicBezTo>
                      <a:pt x="30641" y="1106"/>
                      <a:pt x="30500" y="1066"/>
                      <a:pt x="30246" y="1066"/>
                    </a:cubicBezTo>
                    <a:cubicBezTo>
                      <a:pt x="29810" y="1066"/>
                      <a:pt x="29039" y="1182"/>
                      <a:pt x="28070" y="1811"/>
                    </a:cubicBezTo>
                    <a:cubicBezTo>
                      <a:pt x="28070" y="1811"/>
                      <a:pt x="28033" y="1805"/>
                      <a:pt x="27963" y="1805"/>
                    </a:cubicBezTo>
                    <a:cubicBezTo>
                      <a:pt x="27669" y="1805"/>
                      <a:pt x="26805" y="1913"/>
                      <a:pt x="25831" y="3054"/>
                    </a:cubicBezTo>
                    <a:cubicBezTo>
                      <a:pt x="25831" y="3054"/>
                      <a:pt x="25209" y="3096"/>
                      <a:pt x="24712" y="3718"/>
                    </a:cubicBezTo>
                    <a:cubicBezTo>
                      <a:pt x="21892" y="6827"/>
                      <a:pt x="21229" y="11388"/>
                      <a:pt x="20483" y="14954"/>
                    </a:cubicBezTo>
                    <a:cubicBezTo>
                      <a:pt x="19405" y="17898"/>
                      <a:pt x="18161" y="26190"/>
                      <a:pt x="17290" y="26522"/>
                    </a:cubicBezTo>
                    <a:cubicBezTo>
                      <a:pt x="15300" y="27102"/>
                      <a:pt x="9951" y="28471"/>
                      <a:pt x="4395" y="30876"/>
                    </a:cubicBezTo>
                    <a:cubicBezTo>
                      <a:pt x="664" y="32493"/>
                      <a:pt x="0" y="34193"/>
                      <a:pt x="3732" y="34980"/>
                    </a:cubicBezTo>
                    <a:cubicBezTo>
                      <a:pt x="6043" y="35467"/>
                      <a:pt x="8425" y="35667"/>
                      <a:pt x="10769" y="35667"/>
                    </a:cubicBezTo>
                    <a:cubicBezTo>
                      <a:pt x="15617" y="35667"/>
                      <a:pt x="20305" y="34811"/>
                      <a:pt x="23883" y="33861"/>
                    </a:cubicBezTo>
                    <a:cubicBezTo>
                      <a:pt x="25997" y="33322"/>
                      <a:pt x="31180" y="21381"/>
                      <a:pt x="31429" y="16530"/>
                    </a:cubicBezTo>
                    <a:cubicBezTo>
                      <a:pt x="32051" y="15825"/>
                      <a:pt x="32755" y="14954"/>
                      <a:pt x="33294" y="13876"/>
                    </a:cubicBezTo>
                    <a:cubicBezTo>
                      <a:pt x="34124" y="12176"/>
                      <a:pt x="36736" y="6164"/>
                      <a:pt x="35243" y="5459"/>
                    </a:cubicBezTo>
                    <a:cubicBezTo>
                      <a:pt x="35136" y="5413"/>
                      <a:pt x="35030" y="5391"/>
                      <a:pt x="34923" y="5391"/>
                    </a:cubicBezTo>
                    <a:cubicBezTo>
                      <a:pt x="33500" y="5391"/>
                      <a:pt x="32132" y="9260"/>
                      <a:pt x="31553" y="10186"/>
                    </a:cubicBezTo>
                    <a:cubicBezTo>
                      <a:pt x="31214" y="10744"/>
                      <a:pt x="30973" y="10989"/>
                      <a:pt x="30807" y="10989"/>
                    </a:cubicBezTo>
                    <a:cubicBezTo>
                      <a:pt x="30690" y="10989"/>
                      <a:pt x="30610" y="10866"/>
                      <a:pt x="30558" y="10642"/>
                    </a:cubicBezTo>
                    <a:cubicBezTo>
                      <a:pt x="30890" y="8693"/>
                      <a:pt x="31221" y="6703"/>
                      <a:pt x="31719" y="5045"/>
                    </a:cubicBezTo>
                    <a:cubicBezTo>
                      <a:pt x="32216" y="3096"/>
                      <a:pt x="34497" y="940"/>
                      <a:pt x="33253" y="193"/>
                    </a:cubicBezTo>
                    <a:cubicBezTo>
                      <a:pt x="33047" y="56"/>
                      <a:pt x="32829" y="0"/>
                      <a:pt x="32610" y="0"/>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6"/>
              <p:cNvSpPr/>
              <p:nvPr/>
            </p:nvSpPr>
            <p:spPr>
              <a:xfrm>
                <a:off x="3969259" y="3056722"/>
                <a:ext cx="280864" cy="166063"/>
              </a:xfrm>
              <a:custGeom>
                <a:rect b="b" l="l" r="r" t="t"/>
                <a:pathLst>
                  <a:path extrusionOk="0" h="9537" w="16130">
                    <a:moveTo>
                      <a:pt x="13766" y="0"/>
                    </a:moveTo>
                    <a:cubicBezTo>
                      <a:pt x="13766" y="0"/>
                      <a:pt x="7257" y="1949"/>
                      <a:pt x="4313" y="3276"/>
                    </a:cubicBezTo>
                    <a:cubicBezTo>
                      <a:pt x="1328" y="4603"/>
                      <a:pt x="1" y="6261"/>
                      <a:pt x="4106" y="7878"/>
                    </a:cubicBezTo>
                    <a:cubicBezTo>
                      <a:pt x="8210" y="9495"/>
                      <a:pt x="16130" y="9537"/>
                      <a:pt x="16130" y="9537"/>
                    </a:cubicBezTo>
                    <a:lnTo>
                      <a:pt x="13766"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6"/>
              <p:cNvSpPr/>
              <p:nvPr/>
            </p:nvSpPr>
            <p:spPr>
              <a:xfrm>
                <a:off x="4208959" y="3056722"/>
                <a:ext cx="1463" cy="731"/>
              </a:xfrm>
              <a:custGeom>
                <a:rect b="b" l="l" r="r" t="t"/>
                <a:pathLst>
                  <a:path extrusionOk="0" h="42" w="84">
                    <a:moveTo>
                      <a:pt x="83" y="0"/>
                    </a:moveTo>
                    <a:cubicBezTo>
                      <a:pt x="83" y="0"/>
                      <a:pt x="0" y="0"/>
                      <a:pt x="83" y="0"/>
                    </a:cubicBezTo>
                    <a:lnTo>
                      <a:pt x="83" y="42"/>
                    </a:ln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6"/>
              <p:cNvSpPr/>
              <p:nvPr/>
            </p:nvSpPr>
            <p:spPr>
              <a:xfrm>
                <a:off x="4213295" y="3214827"/>
                <a:ext cx="29601" cy="7958"/>
              </a:xfrm>
              <a:custGeom>
                <a:rect b="b" l="l" r="r" t="t"/>
                <a:pathLst>
                  <a:path extrusionOk="0" h="457" w="1700">
                    <a:moveTo>
                      <a:pt x="871" y="0"/>
                    </a:moveTo>
                    <a:cubicBezTo>
                      <a:pt x="498" y="0"/>
                      <a:pt x="207" y="125"/>
                      <a:pt x="0" y="415"/>
                    </a:cubicBezTo>
                    <a:lnTo>
                      <a:pt x="207" y="415"/>
                    </a:lnTo>
                    <a:cubicBezTo>
                      <a:pt x="332" y="249"/>
                      <a:pt x="622" y="125"/>
                      <a:pt x="829" y="125"/>
                    </a:cubicBezTo>
                    <a:cubicBezTo>
                      <a:pt x="1078" y="125"/>
                      <a:pt x="1327" y="249"/>
                      <a:pt x="1493" y="457"/>
                    </a:cubicBezTo>
                    <a:lnTo>
                      <a:pt x="1700" y="457"/>
                    </a:lnTo>
                    <a:cubicBezTo>
                      <a:pt x="1576" y="125"/>
                      <a:pt x="1244" y="0"/>
                      <a:pt x="87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6"/>
              <p:cNvSpPr/>
              <p:nvPr/>
            </p:nvSpPr>
            <p:spPr>
              <a:xfrm>
                <a:off x="4027747" y="3121688"/>
                <a:ext cx="39718" cy="39735"/>
              </a:xfrm>
              <a:custGeom>
                <a:rect b="b" l="l" r="r" t="t"/>
                <a:pathLst>
                  <a:path extrusionOk="0" h="2282" w="2281">
                    <a:moveTo>
                      <a:pt x="1161" y="167"/>
                    </a:moveTo>
                    <a:cubicBezTo>
                      <a:pt x="1659" y="167"/>
                      <a:pt x="2156" y="581"/>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6"/>
              <p:cNvSpPr/>
              <p:nvPr/>
            </p:nvSpPr>
            <p:spPr>
              <a:xfrm>
                <a:off x="4148311" y="3121688"/>
                <a:ext cx="39718" cy="39735"/>
              </a:xfrm>
              <a:custGeom>
                <a:rect b="b" l="l" r="r" t="t"/>
                <a:pathLst>
                  <a:path extrusionOk="0" h="2282" w="2281">
                    <a:moveTo>
                      <a:pt x="1120" y="167"/>
                    </a:moveTo>
                    <a:cubicBezTo>
                      <a:pt x="1659" y="167"/>
                      <a:pt x="2115" y="581"/>
                      <a:pt x="2115" y="1120"/>
                    </a:cubicBezTo>
                    <a:cubicBezTo>
                      <a:pt x="2115" y="1659"/>
                      <a:pt x="1700" y="2115"/>
                      <a:pt x="1120" y="2115"/>
                    </a:cubicBezTo>
                    <a:cubicBezTo>
                      <a:pt x="622" y="2115"/>
                      <a:pt x="125" y="1701"/>
                      <a:pt x="125" y="1120"/>
                    </a:cubicBezTo>
                    <a:cubicBezTo>
                      <a:pt x="125" y="623"/>
                      <a:pt x="539" y="167"/>
                      <a:pt x="1120" y="167"/>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6"/>
              <p:cNvSpPr/>
              <p:nvPr/>
            </p:nvSpPr>
            <p:spPr>
              <a:xfrm>
                <a:off x="4185139" y="3075127"/>
                <a:ext cx="33937" cy="140432"/>
              </a:xfrm>
              <a:custGeom>
                <a:rect b="b" l="l" r="r" t="t"/>
                <a:pathLst>
                  <a:path extrusionOk="0" h="8065" w="1949">
                    <a:moveTo>
                      <a:pt x="16" y="1"/>
                    </a:moveTo>
                    <a:cubicBezTo>
                      <a:pt x="10" y="1"/>
                      <a:pt x="0" y="21"/>
                      <a:pt x="0" y="63"/>
                    </a:cubicBezTo>
                    <a:cubicBezTo>
                      <a:pt x="21" y="21"/>
                      <a:pt x="21" y="1"/>
                      <a:pt x="16" y="1"/>
                    </a:cubicBezTo>
                    <a:close/>
                    <a:moveTo>
                      <a:pt x="0" y="63"/>
                    </a:moveTo>
                    <a:cubicBezTo>
                      <a:pt x="207" y="768"/>
                      <a:pt x="1493" y="6780"/>
                      <a:pt x="1907" y="8065"/>
                    </a:cubicBezTo>
                    <a:lnTo>
                      <a:pt x="1949" y="8065"/>
                    </a:lnTo>
                    <a:cubicBezTo>
                      <a:pt x="1824" y="6697"/>
                      <a:pt x="995" y="3131"/>
                      <a:pt x="0" y="6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6"/>
              <p:cNvSpPr/>
              <p:nvPr/>
            </p:nvSpPr>
            <p:spPr>
              <a:xfrm>
                <a:off x="3999591" y="3133964"/>
                <a:ext cx="251262" cy="88821"/>
              </a:xfrm>
              <a:custGeom>
                <a:rect b="b" l="l" r="r" t="t"/>
                <a:pathLst>
                  <a:path extrusionOk="0" h="5101" w="14430">
                    <a:moveTo>
                      <a:pt x="13185" y="1"/>
                    </a:moveTo>
                    <a:lnTo>
                      <a:pt x="0" y="1908"/>
                    </a:lnTo>
                    <a:cubicBezTo>
                      <a:pt x="332" y="2406"/>
                      <a:pt x="1120" y="2903"/>
                      <a:pt x="2405" y="3442"/>
                    </a:cubicBezTo>
                    <a:cubicBezTo>
                      <a:pt x="6510" y="5059"/>
                      <a:pt x="14429" y="5101"/>
                      <a:pt x="14429" y="5101"/>
                    </a:cubicBezTo>
                    <a:lnTo>
                      <a:pt x="13185"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6"/>
              <p:cNvSpPr/>
              <p:nvPr/>
            </p:nvSpPr>
            <p:spPr>
              <a:xfrm>
                <a:off x="4658741" y="4007532"/>
                <a:ext cx="649051" cy="569580"/>
              </a:xfrm>
              <a:custGeom>
                <a:rect b="b" l="l" r="r" t="t"/>
                <a:pathLst>
                  <a:path extrusionOk="0" h="32711" w="37275">
                    <a:moveTo>
                      <a:pt x="34828" y="1"/>
                    </a:moveTo>
                    <a:lnTo>
                      <a:pt x="13641" y="167"/>
                    </a:lnTo>
                    <a:lnTo>
                      <a:pt x="15880" y="21271"/>
                    </a:lnTo>
                    <a:cubicBezTo>
                      <a:pt x="15880" y="21271"/>
                      <a:pt x="3524" y="26910"/>
                      <a:pt x="2239" y="27946"/>
                    </a:cubicBezTo>
                    <a:cubicBezTo>
                      <a:pt x="995" y="28942"/>
                      <a:pt x="0" y="32217"/>
                      <a:pt x="1161" y="32549"/>
                    </a:cubicBezTo>
                    <a:cubicBezTo>
                      <a:pt x="1488" y="32658"/>
                      <a:pt x="4556" y="32710"/>
                      <a:pt x="8768" y="32710"/>
                    </a:cubicBezTo>
                    <a:cubicBezTo>
                      <a:pt x="18987" y="32710"/>
                      <a:pt x="35938" y="32402"/>
                      <a:pt x="36818" y="31844"/>
                    </a:cubicBezTo>
                    <a:cubicBezTo>
                      <a:pt x="37275" y="31512"/>
                      <a:pt x="34828" y="1"/>
                      <a:pt x="3482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6"/>
              <p:cNvSpPr/>
              <p:nvPr/>
            </p:nvSpPr>
            <p:spPr>
              <a:xfrm>
                <a:off x="4658010" y="4432048"/>
                <a:ext cx="643287" cy="145064"/>
              </a:xfrm>
              <a:custGeom>
                <a:rect b="b" l="l" r="r" t="t"/>
                <a:pathLst>
                  <a:path extrusionOk="0" h="8331" w="36944">
                    <a:moveTo>
                      <a:pt x="36570" y="1"/>
                    </a:moveTo>
                    <a:cubicBezTo>
                      <a:pt x="34580" y="291"/>
                      <a:pt x="30848" y="830"/>
                      <a:pt x="26702" y="1410"/>
                    </a:cubicBezTo>
                    <a:cubicBezTo>
                      <a:pt x="20137" y="2264"/>
                      <a:pt x="12479" y="3144"/>
                      <a:pt x="9040" y="3144"/>
                    </a:cubicBezTo>
                    <a:cubicBezTo>
                      <a:pt x="8135" y="3144"/>
                      <a:pt x="7522" y="3083"/>
                      <a:pt x="7298" y="2945"/>
                    </a:cubicBezTo>
                    <a:cubicBezTo>
                      <a:pt x="6179" y="2240"/>
                      <a:pt x="7215" y="1203"/>
                      <a:pt x="8127" y="457"/>
                    </a:cubicBezTo>
                    <a:lnTo>
                      <a:pt x="8127" y="457"/>
                    </a:lnTo>
                    <a:cubicBezTo>
                      <a:pt x="5391" y="1825"/>
                      <a:pt x="2779" y="3110"/>
                      <a:pt x="2240" y="3525"/>
                    </a:cubicBezTo>
                    <a:cubicBezTo>
                      <a:pt x="996" y="4562"/>
                      <a:pt x="1" y="7837"/>
                      <a:pt x="1120" y="8169"/>
                    </a:cubicBezTo>
                    <a:cubicBezTo>
                      <a:pt x="1459" y="8278"/>
                      <a:pt x="4532" y="8330"/>
                      <a:pt x="8746" y="8330"/>
                    </a:cubicBezTo>
                    <a:cubicBezTo>
                      <a:pt x="18967" y="8330"/>
                      <a:pt x="35897" y="8022"/>
                      <a:pt x="36778" y="7464"/>
                    </a:cubicBezTo>
                    <a:cubicBezTo>
                      <a:pt x="36902" y="7464"/>
                      <a:pt x="36943" y="7008"/>
                      <a:pt x="36943" y="6179"/>
                    </a:cubicBezTo>
                    <a:cubicBezTo>
                      <a:pt x="36943" y="4810"/>
                      <a:pt x="36902" y="2654"/>
                      <a:pt x="365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6"/>
              <p:cNvSpPr/>
              <p:nvPr/>
            </p:nvSpPr>
            <p:spPr>
              <a:xfrm>
                <a:off x="4845717" y="2381692"/>
                <a:ext cx="654832" cy="1907435"/>
              </a:xfrm>
              <a:custGeom>
                <a:rect b="b" l="l" r="r" t="t"/>
                <a:pathLst>
                  <a:path extrusionOk="0" h="109544" w="37607">
                    <a:moveTo>
                      <a:pt x="17830" y="0"/>
                    </a:moveTo>
                    <a:cubicBezTo>
                      <a:pt x="17830" y="0"/>
                      <a:pt x="15549" y="7297"/>
                      <a:pt x="12605" y="16792"/>
                    </a:cubicBezTo>
                    <a:cubicBezTo>
                      <a:pt x="7879" y="32216"/>
                      <a:pt x="1535" y="53486"/>
                      <a:pt x="913" y="58669"/>
                    </a:cubicBezTo>
                    <a:cubicBezTo>
                      <a:pt x="1" y="67044"/>
                      <a:pt x="3484" y="109543"/>
                      <a:pt x="3484" y="109543"/>
                    </a:cubicBezTo>
                    <a:lnTo>
                      <a:pt x="26785" y="109543"/>
                    </a:lnTo>
                    <a:cubicBezTo>
                      <a:pt x="26785" y="109543"/>
                      <a:pt x="22390" y="59872"/>
                      <a:pt x="22598" y="58918"/>
                    </a:cubicBezTo>
                    <a:cubicBezTo>
                      <a:pt x="22805" y="57674"/>
                      <a:pt x="24215" y="52201"/>
                      <a:pt x="25998" y="44987"/>
                    </a:cubicBezTo>
                    <a:cubicBezTo>
                      <a:pt x="26578" y="42706"/>
                      <a:pt x="27200" y="40301"/>
                      <a:pt x="27822" y="37772"/>
                    </a:cubicBezTo>
                    <a:cubicBezTo>
                      <a:pt x="29605" y="30972"/>
                      <a:pt x="31512" y="23592"/>
                      <a:pt x="33171" y="17165"/>
                    </a:cubicBezTo>
                    <a:cubicBezTo>
                      <a:pt x="35658" y="7505"/>
                      <a:pt x="37607" y="0"/>
                      <a:pt x="3760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6"/>
              <p:cNvSpPr/>
              <p:nvPr/>
            </p:nvSpPr>
            <p:spPr>
              <a:xfrm>
                <a:off x="5172045" y="2382406"/>
                <a:ext cx="246927" cy="836044"/>
              </a:xfrm>
              <a:custGeom>
                <a:rect b="b" l="l" r="r" t="t"/>
                <a:pathLst>
                  <a:path extrusionOk="0" h="48014" w="14181">
                    <a:moveTo>
                      <a:pt x="13061" y="1"/>
                    </a:moveTo>
                    <a:cubicBezTo>
                      <a:pt x="12854" y="249"/>
                      <a:pt x="12730" y="540"/>
                      <a:pt x="12564" y="788"/>
                    </a:cubicBezTo>
                    <a:cubicBezTo>
                      <a:pt x="11361" y="2654"/>
                      <a:pt x="10532" y="4810"/>
                      <a:pt x="11071" y="7049"/>
                    </a:cubicBezTo>
                    <a:cubicBezTo>
                      <a:pt x="11569" y="9288"/>
                      <a:pt x="12978" y="11154"/>
                      <a:pt x="13600" y="13310"/>
                    </a:cubicBezTo>
                    <a:cubicBezTo>
                      <a:pt x="14098" y="15134"/>
                      <a:pt x="13849" y="16959"/>
                      <a:pt x="13351" y="18700"/>
                    </a:cubicBezTo>
                    <a:cubicBezTo>
                      <a:pt x="12356" y="18783"/>
                      <a:pt x="11361" y="19073"/>
                      <a:pt x="10449" y="19446"/>
                    </a:cubicBezTo>
                    <a:cubicBezTo>
                      <a:pt x="8915" y="20068"/>
                      <a:pt x="7547" y="20897"/>
                      <a:pt x="6303" y="21934"/>
                    </a:cubicBezTo>
                    <a:cubicBezTo>
                      <a:pt x="3815" y="24007"/>
                      <a:pt x="1866" y="26785"/>
                      <a:pt x="996" y="29895"/>
                    </a:cubicBezTo>
                    <a:cubicBezTo>
                      <a:pt x="1" y="33336"/>
                      <a:pt x="208" y="37026"/>
                      <a:pt x="1535" y="40343"/>
                    </a:cubicBezTo>
                    <a:cubicBezTo>
                      <a:pt x="2198" y="42002"/>
                      <a:pt x="3110" y="43494"/>
                      <a:pt x="4230" y="44904"/>
                    </a:cubicBezTo>
                    <a:cubicBezTo>
                      <a:pt x="5059" y="45858"/>
                      <a:pt x="5888" y="46853"/>
                      <a:pt x="6427" y="48014"/>
                    </a:cubicBezTo>
                    <a:cubicBezTo>
                      <a:pt x="6427" y="47889"/>
                      <a:pt x="6510" y="47806"/>
                      <a:pt x="6510" y="47724"/>
                    </a:cubicBezTo>
                    <a:cubicBezTo>
                      <a:pt x="5681" y="46231"/>
                      <a:pt x="4479" y="45028"/>
                      <a:pt x="3484" y="43660"/>
                    </a:cubicBezTo>
                    <a:cubicBezTo>
                      <a:pt x="1452" y="40799"/>
                      <a:pt x="498" y="37275"/>
                      <a:pt x="581" y="33751"/>
                    </a:cubicBezTo>
                    <a:cubicBezTo>
                      <a:pt x="706" y="30434"/>
                      <a:pt x="1949" y="27200"/>
                      <a:pt x="3940" y="24629"/>
                    </a:cubicBezTo>
                    <a:cubicBezTo>
                      <a:pt x="5930" y="22141"/>
                      <a:pt x="8791" y="19944"/>
                      <a:pt x="11942" y="19239"/>
                    </a:cubicBezTo>
                    <a:cubicBezTo>
                      <a:pt x="12356" y="19115"/>
                      <a:pt x="12771" y="19073"/>
                      <a:pt x="13186" y="19032"/>
                    </a:cubicBezTo>
                    <a:lnTo>
                      <a:pt x="13186" y="19032"/>
                    </a:lnTo>
                    <a:cubicBezTo>
                      <a:pt x="13020" y="19612"/>
                      <a:pt x="12812" y="20110"/>
                      <a:pt x="12647" y="20690"/>
                    </a:cubicBezTo>
                    <a:cubicBezTo>
                      <a:pt x="11900" y="22929"/>
                      <a:pt x="11071" y="25210"/>
                      <a:pt x="11071" y="27573"/>
                    </a:cubicBezTo>
                    <a:cubicBezTo>
                      <a:pt x="11071" y="28195"/>
                      <a:pt x="11113" y="28817"/>
                      <a:pt x="11195" y="29397"/>
                    </a:cubicBezTo>
                    <a:cubicBezTo>
                      <a:pt x="11278" y="29190"/>
                      <a:pt x="11320" y="29024"/>
                      <a:pt x="11361" y="28817"/>
                    </a:cubicBezTo>
                    <a:cubicBezTo>
                      <a:pt x="11195" y="27158"/>
                      <a:pt x="11403" y="25500"/>
                      <a:pt x="11817" y="23966"/>
                    </a:cubicBezTo>
                    <a:cubicBezTo>
                      <a:pt x="12273" y="22307"/>
                      <a:pt x="12978" y="20690"/>
                      <a:pt x="13434" y="19032"/>
                    </a:cubicBezTo>
                    <a:lnTo>
                      <a:pt x="13890" y="19032"/>
                    </a:lnTo>
                    <a:cubicBezTo>
                      <a:pt x="13890" y="18907"/>
                      <a:pt x="13973" y="18866"/>
                      <a:pt x="13973" y="18783"/>
                    </a:cubicBezTo>
                    <a:lnTo>
                      <a:pt x="13476" y="18783"/>
                    </a:lnTo>
                    <a:cubicBezTo>
                      <a:pt x="13725" y="18078"/>
                      <a:pt x="13849" y="17539"/>
                      <a:pt x="13973" y="16959"/>
                    </a:cubicBezTo>
                    <a:cubicBezTo>
                      <a:pt x="14098" y="15881"/>
                      <a:pt x="14181" y="14720"/>
                      <a:pt x="13890" y="13683"/>
                    </a:cubicBezTo>
                    <a:cubicBezTo>
                      <a:pt x="13683" y="12647"/>
                      <a:pt x="13227" y="11651"/>
                      <a:pt x="12771" y="10739"/>
                    </a:cubicBezTo>
                    <a:cubicBezTo>
                      <a:pt x="11776" y="8708"/>
                      <a:pt x="10739" y="6634"/>
                      <a:pt x="11195" y="4313"/>
                    </a:cubicBezTo>
                    <a:cubicBezTo>
                      <a:pt x="11527" y="2696"/>
                      <a:pt x="12356" y="1286"/>
                      <a:pt x="13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6"/>
              <p:cNvSpPr/>
              <p:nvPr/>
            </p:nvSpPr>
            <p:spPr>
              <a:xfrm>
                <a:off x="4860169" y="3484617"/>
                <a:ext cx="387707" cy="806669"/>
              </a:xfrm>
              <a:custGeom>
                <a:rect b="b" l="l" r="r" t="t"/>
                <a:pathLst>
                  <a:path extrusionOk="0" h="46327" w="22266">
                    <a:moveTo>
                      <a:pt x="12936" y="27420"/>
                    </a:moveTo>
                    <a:lnTo>
                      <a:pt x="12936" y="27420"/>
                    </a:lnTo>
                    <a:cubicBezTo>
                      <a:pt x="12895" y="28498"/>
                      <a:pt x="12687" y="29534"/>
                      <a:pt x="12190" y="30447"/>
                    </a:cubicBezTo>
                    <a:cubicBezTo>
                      <a:pt x="11361" y="31939"/>
                      <a:pt x="9910" y="32893"/>
                      <a:pt x="8375" y="33556"/>
                    </a:cubicBezTo>
                    <a:cubicBezTo>
                      <a:pt x="6760" y="34305"/>
                      <a:pt x="4921" y="34679"/>
                      <a:pt x="3070" y="34679"/>
                    </a:cubicBezTo>
                    <a:cubicBezTo>
                      <a:pt x="2973" y="34679"/>
                      <a:pt x="2875" y="34678"/>
                      <a:pt x="2778" y="34676"/>
                    </a:cubicBezTo>
                    <a:cubicBezTo>
                      <a:pt x="5266" y="31276"/>
                      <a:pt x="8831" y="28498"/>
                      <a:pt x="12936" y="27420"/>
                    </a:cubicBezTo>
                    <a:close/>
                    <a:moveTo>
                      <a:pt x="3721" y="1"/>
                    </a:moveTo>
                    <a:cubicBezTo>
                      <a:pt x="2415" y="1"/>
                      <a:pt x="1145" y="338"/>
                      <a:pt x="0" y="926"/>
                    </a:cubicBezTo>
                    <a:lnTo>
                      <a:pt x="0" y="1216"/>
                    </a:lnTo>
                    <a:cubicBezTo>
                      <a:pt x="1135" y="629"/>
                      <a:pt x="2381" y="300"/>
                      <a:pt x="3738" y="300"/>
                    </a:cubicBezTo>
                    <a:cubicBezTo>
                      <a:pt x="3819" y="300"/>
                      <a:pt x="3899" y="301"/>
                      <a:pt x="3980" y="304"/>
                    </a:cubicBezTo>
                    <a:cubicBezTo>
                      <a:pt x="5266" y="345"/>
                      <a:pt x="6593" y="760"/>
                      <a:pt x="7671" y="1506"/>
                    </a:cubicBezTo>
                    <a:cubicBezTo>
                      <a:pt x="8873" y="2335"/>
                      <a:pt x="9619" y="3579"/>
                      <a:pt x="9992" y="4947"/>
                    </a:cubicBezTo>
                    <a:cubicBezTo>
                      <a:pt x="10366" y="6606"/>
                      <a:pt x="10200" y="8347"/>
                      <a:pt x="10034" y="9964"/>
                    </a:cubicBezTo>
                    <a:cubicBezTo>
                      <a:pt x="9951" y="11789"/>
                      <a:pt x="9951" y="13571"/>
                      <a:pt x="10200" y="15354"/>
                    </a:cubicBezTo>
                    <a:cubicBezTo>
                      <a:pt x="10449" y="17179"/>
                      <a:pt x="10946" y="18879"/>
                      <a:pt x="11568" y="20620"/>
                    </a:cubicBezTo>
                    <a:cubicBezTo>
                      <a:pt x="12107" y="22320"/>
                      <a:pt x="12729" y="23978"/>
                      <a:pt x="12936" y="25803"/>
                    </a:cubicBezTo>
                    <a:cubicBezTo>
                      <a:pt x="12978" y="26259"/>
                      <a:pt x="12978" y="26715"/>
                      <a:pt x="12978" y="27171"/>
                    </a:cubicBezTo>
                    <a:cubicBezTo>
                      <a:pt x="11692" y="27503"/>
                      <a:pt x="10449" y="28083"/>
                      <a:pt x="9371" y="28622"/>
                    </a:cubicBezTo>
                    <a:cubicBezTo>
                      <a:pt x="7132" y="29825"/>
                      <a:pt x="5141" y="31483"/>
                      <a:pt x="3524" y="33473"/>
                    </a:cubicBezTo>
                    <a:cubicBezTo>
                      <a:pt x="3193" y="33888"/>
                      <a:pt x="2902" y="34261"/>
                      <a:pt x="2571" y="34717"/>
                    </a:cubicBezTo>
                    <a:cubicBezTo>
                      <a:pt x="2322" y="34717"/>
                      <a:pt x="2073" y="34634"/>
                      <a:pt x="1783" y="34634"/>
                    </a:cubicBezTo>
                    <a:lnTo>
                      <a:pt x="1783" y="34925"/>
                    </a:lnTo>
                    <a:cubicBezTo>
                      <a:pt x="1990" y="34925"/>
                      <a:pt x="2198" y="34966"/>
                      <a:pt x="2405" y="34966"/>
                    </a:cubicBezTo>
                    <a:cubicBezTo>
                      <a:pt x="2198" y="35215"/>
                      <a:pt x="2073" y="35464"/>
                      <a:pt x="1866" y="35795"/>
                    </a:cubicBezTo>
                    <a:cubicBezTo>
                      <a:pt x="1866" y="35878"/>
                      <a:pt x="1866" y="36044"/>
                      <a:pt x="1907" y="36168"/>
                    </a:cubicBezTo>
                    <a:cubicBezTo>
                      <a:pt x="2073" y="35837"/>
                      <a:pt x="2280" y="35588"/>
                      <a:pt x="2488" y="35298"/>
                    </a:cubicBezTo>
                    <a:cubicBezTo>
                      <a:pt x="2529" y="35173"/>
                      <a:pt x="2612" y="35090"/>
                      <a:pt x="2695" y="34966"/>
                    </a:cubicBezTo>
                    <a:cubicBezTo>
                      <a:pt x="2831" y="34970"/>
                      <a:pt x="2966" y="34972"/>
                      <a:pt x="3103" y="34972"/>
                    </a:cubicBezTo>
                    <a:cubicBezTo>
                      <a:pt x="4342" y="34972"/>
                      <a:pt x="5609" y="34801"/>
                      <a:pt x="6841" y="34427"/>
                    </a:cubicBezTo>
                    <a:cubicBezTo>
                      <a:pt x="8375" y="33971"/>
                      <a:pt x="9951" y="33307"/>
                      <a:pt x="11195" y="32229"/>
                    </a:cubicBezTo>
                    <a:cubicBezTo>
                      <a:pt x="12356" y="31110"/>
                      <a:pt x="13061" y="29617"/>
                      <a:pt x="13185" y="28083"/>
                    </a:cubicBezTo>
                    <a:cubicBezTo>
                      <a:pt x="13268" y="27876"/>
                      <a:pt x="13268" y="27669"/>
                      <a:pt x="13268" y="27461"/>
                    </a:cubicBezTo>
                    <a:cubicBezTo>
                      <a:pt x="13600" y="27337"/>
                      <a:pt x="13973" y="27295"/>
                      <a:pt x="14346" y="27254"/>
                    </a:cubicBezTo>
                    <a:cubicBezTo>
                      <a:pt x="14863" y="27169"/>
                      <a:pt x="15394" y="27123"/>
                      <a:pt x="15923" y="27123"/>
                    </a:cubicBezTo>
                    <a:cubicBezTo>
                      <a:pt x="17981" y="27123"/>
                      <a:pt x="20007" y="27829"/>
                      <a:pt x="21063" y="29742"/>
                    </a:cubicBezTo>
                    <a:cubicBezTo>
                      <a:pt x="22224" y="31856"/>
                      <a:pt x="21851" y="34593"/>
                      <a:pt x="20938" y="36790"/>
                    </a:cubicBezTo>
                    <a:cubicBezTo>
                      <a:pt x="19819" y="39320"/>
                      <a:pt x="17912" y="41434"/>
                      <a:pt x="16626" y="43880"/>
                    </a:cubicBezTo>
                    <a:cubicBezTo>
                      <a:pt x="16212" y="44668"/>
                      <a:pt x="15880" y="45497"/>
                      <a:pt x="15590" y="46327"/>
                    </a:cubicBezTo>
                    <a:lnTo>
                      <a:pt x="15756" y="46327"/>
                    </a:lnTo>
                    <a:cubicBezTo>
                      <a:pt x="16668" y="43466"/>
                      <a:pt x="18699" y="41144"/>
                      <a:pt x="20192" y="38532"/>
                    </a:cubicBezTo>
                    <a:cubicBezTo>
                      <a:pt x="21395" y="36334"/>
                      <a:pt x="22265" y="33764"/>
                      <a:pt x="21809" y="31234"/>
                    </a:cubicBezTo>
                    <a:cubicBezTo>
                      <a:pt x="21602" y="30115"/>
                      <a:pt x="21104" y="28995"/>
                      <a:pt x="20192" y="28208"/>
                    </a:cubicBezTo>
                    <a:cubicBezTo>
                      <a:pt x="19280" y="27337"/>
                      <a:pt x="18078" y="26922"/>
                      <a:pt x="16792" y="26756"/>
                    </a:cubicBezTo>
                    <a:cubicBezTo>
                      <a:pt x="16508" y="26737"/>
                      <a:pt x="16222" y="26727"/>
                      <a:pt x="15936" y="26727"/>
                    </a:cubicBezTo>
                    <a:cubicBezTo>
                      <a:pt x="15009" y="26727"/>
                      <a:pt x="14082" y="26835"/>
                      <a:pt x="13226" y="27088"/>
                    </a:cubicBezTo>
                    <a:cubicBezTo>
                      <a:pt x="13268" y="23730"/>
                      <a:pt x="11568" y="20620"/>
                      <a:pt x="10780" y="17345"/>
                    </a:cubicBezTo>
                    <a:cubicBezTo>
                      <a:pt x="10324" y="15437"/>
                      <a:pt x="10117" y="13406"/>
                      <a:pt x="10200" y="11457"/>
                    </a:cubicBezTo>
                    <a:cubicBezTo>
                      <a:pt x="10241" y="9633"/>
                      <a:pt x="10531" y="7850"/>
                      <a:pt x="10366" y="6067"/>
                    </a:cubicBezTo>
                    <a:cubicBezTo>
                      <a:pt x="10200" y="4533"/>
                      <a:pt x="9744" y="3082"/>
                      <a:pt x="8666" y="2004"/>
                    </a:cubicBezTo>
                    <a:cubicBezTo>
                      <a:pt x="7753" y="1091"/>
                      <a:pt x="6593" y="511"/>
                      <a:pt x="5349" y="179"/>
                    </a:cubicBezTo>
                    <a:cubicBezTo>
                      <a:pt x="4804" y="58"/>
                      <a:pt x="4259" y="1"/>
                      <a:pt x="3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6"/>
              <p:cNvSpPr/>
              <p:nvPr/>
            </p:nvSpPr>
            <p:spPr>
              <a:xfrm>
                <a:off x="4899870" y="2685627"/>
                <a:ext cx="195664" cy="599443"/>
              </a:xfrm>
              <a:custGeom>
                <a:rect b="b" l="l" r="r" t="t"/>
                <a:pathLst>
                  <a:path extrusionOk="0" h="34426" w="11237">
                    <a:moveTo>
                      <a:pt x="9329" y="1"/>
                    </a:moveTo>
                    <a:cubicBezTo>
                      <a:pt x="9329" y="42"/>
                      <a:pt x="9247" y="167"/>
                      <a:pt x="9247" y="208"/>
                    </a:cubicBezTo>
                    <a:cubicBezTo>
                      <a:pt x="9744" y="830"/>
                      <a:pt x="10076" y="1576"/>
                      <a:pt x="10366" y="2323"/>
                    </a:cubicBezTo>
                    <a:cubicBezTo>
                      <a:pt x="11237" y="5308"/>
                      <a:pt x="10242" y="8252"/>
                      <a:pt x="9661" y="11154"/>
                    </a:cubicBezTo>
                    <a:cubicBezTo>
                      <a:pt x="9039" y="14430"/>
                      <a:pt x="9371" y="17622"/>
                      <a:pt x="9744" y="20898"/>
                    </a:cubicBezTo>
                    <a:cubicBezTo>
                      <a:pt x="10034" y="23966"/>
                      <a:pt x="10490" y="27283"/>
                      <a:pt x="9412" y="30185"/>
                    </a:cubicBezTo>
                    <a:cubicBezTo>
                      <a:pt x="8643" y="32273"/>
                      <a:pt x="6613" y="34231"/>
                      <a:pt x="4292" y="34231"/>
                    </a:cubicBezTo>
                    <a:cubicBezTo>
                      <a:pt x="3985" y="34231"/>
                      <a:pt x="3673" y="34197"/>
                      <a:pt x="3359" y="34124"/>
                    </a:cubicBezTo>
                    <a:cubicBezTo>
                      <a:pt x="1949" y="33751"/>
                      <a:pt x="871" y="32714"/>
                      <a:pt x="42" y="31636"/>
                    </a:cubicBezTo>
                    <a:cubicBezTo>
                      <a:pt x="42" y="31678"/>
                      <a:pt x="0" y="31761"/>
                      <a:pt x="0" y="31844"/>
                    </a:cubicBezTo>
                    <a:cubicBezTo>
                      <a:pt x="457" y="32383"/>
                      <a:pt x="913" y="32922"/>
                      <a:pt x="1452" y="33336"/>
                    </a:cubicBezTo>
                    <a:cubicBezTo>
                      <a:pt x="2242" y="34023"/>
                      <a:pt x="3259" y="34426"/>
                      <a:pt x="4316" y="34426"/>
                    </a:cubicBezTo>
                    <a:cubicBezTo>
                      <a:pt x="4535" y="34426"/>
                      <a:pt x="4755" y="34408"/>
                      <a:pt x="4976" y="34373"/>
                    </a:cubicBezTo>
                    <a:cubicBezTo>
                      <a:pt x="6220" y="34166"/>
                      <a:pt x="7339" y="33502"/>
                      <a:pt x="8251" y="32590"/>
                    </a:cubicBezTo>
                    <a:cubicBezTo>
                      <a:pt x="10366" y="30434"/>
                      <a:pt x="10532" y="27117"/>
                      <a:pt x="10366" y="24256"/>
                    </a:cubicBezTo>
                    <a:cubicBezTo>
                      <a:pt x="10159" y="20773"/>
                      <a:pt x="9412" y="17249"/>
                      <a:pt x="9578" y="13725"/>
                    </a:cubicBezTo>
                    <a:cubicBezTo>
                      <a:pt x="9786" y="10491"/>
                      <a:pt x="11237" y="7298"/>
                      <a:pt x="10905" y="4064"/>
                    </a:cubicBezTo>
                    <a:cubicBezTo>
                      <a:pt x="10781" y="2613"/>
                      <a:pt x="10242" y="1079"/>
                      <a:pt x="93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6"/>
              <p:cNvSpPr/>
              <p:nvPr/>
            </p:nvSpPr>
            <p:spPr>
              <a:xfrm>
                <a:off x="4922384" y="4216673"/>
                <a:ext cx="367369" cy="7209"/>
              </a:xfrm>
              <a:custGeom>
                <a:rect b="b" l="l" r="r" t="t"/>
                <a:pathLst>
                  <a:path extrusionOk="0" h="414" w="21098">
                    <a:moveTo>
                      <a:pt x="11742" y="1"/>
                    </a:moveTo>
                    <a:cubicBezTo>
                      <a:pt x="9184" y="1"/>
                      <a:pt x="6925" y="14"/>
                      <a:pt x="6212" y="14"/>
                    </a:cubicBezTo>
                    <a:cubicBezTo>
                      <a:pt x="2646" y="97"/>
                      <a:pt x="3683" y="138"/>
                      <a:pt x="117" y="180"/>
                    </a:cubicBezTo>
                    <a:cubicBezTo>
                      <a:pt x="24" y="180"/>
                      <a:pt x="1" y="250"/>
                      <a:pt x="47" y="250"/>
                    </a:cubicBezTo>
                    <a:cubicBezTo>
                      <a:pt x="63" y="250"/>
                      <a:pt x="86" y="242"/>
                      <a:pt x="117" y="221"/>
                    </a:cubicBezTo>
                    <a:cubicBezTo>
                      <a:pt x="3683" y="346"/>
                      <a:pt x="2646" y="346"/>
                      <a:pt x="6212" y="387"/>
                    </a:cubicBezTo>
                    <a:cubicBezTo>
                      <a:pt x="6997" y="387"/>
                      <a:pt x="9875" y="414"/>
                      <a:pt x="12905" y="414"/>
                    </a:cubicBezTo>
                    <a:cubicBezTo>
                      <a:pt x="16441" y="414"/>
                      <a:pt x="20185" y="378"/>
                      <a:pt x="21056" y="221"/>
                    </a:cubicBezTo>
                    <a:cubicBezTo>
                      <a:pt x="21097" y="221"/>
                      <a:pt x="21097" y="180"/>
                      <a:pt x="21056" y="180"/>
                    </a:cubicBezTo>
                    <a:cubicBezTo>
                      <a:pt x="20085" y="31"/>
                      <a:pt x="15578" y="1"/>
                      <a:pt x="117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6"/>
              <p:cNvSpPr/>
              <p:nvPr/>
            </p:nvSpPr>
            <p:spPr>
              <a:xfrm>
                <a:off x="5150383" y="2468197"/>
                <a:ext cx="280446" cy="1711823"/>
              </a:xfrm>
              <a:custGeom>
                <a:rect b="b" l="l" r="r" t="t"/>
                <a:pathLst>
                  <a:path extrusionOk="0" h="98310" w="16106">
                    <a:moveTo>
                      <a:pt x="16045" y="0"/>
                    </a:moveTo>
                    <a:cubicBezTo>
                      <a:pt x="16011" y="0"/>
                      <a:pt x="15954" y="106"/>
                      <a:pt x="15881" y="339"/>
                    </a:cubicBezTo>
                    <a:cubicBezTo>
                      <a:pt x="15425" y="1998"/>
                      <a:pt x="14844" y="3656"/>
                      <a:pt x="14305" y="5315"/>
                    </a:cubicBezTo>
                    <a:cubicBezTo>
                      <a:pt x="13808" y="7056"/>
                      <a:pt x="13269" y="8715"/>
                      <a:pt x="12771" y="10415"/>
                    </a:cubicBezTo>
                    <a:cubicBezTo>
                      <a:pt x="11735" y="13732"/>
                      <a:pt x="10740" y="17090"/>
                      <a:pt x="9703" y="20448"/>
                    </a:cubicBezTo>
                    <a:cubicBezTo>
                      <a:pt x="7630" y="27207"/>
                      <a:pt x="5598" y="33882"/>
                      <a:pt x="3608" y="40641"/>
                    </a:cubicBezTo>
                    <a:cubicBezTo>
                      <a:pt x="2613" y="43957"/>
                      <a:pt x="1452" y="47274"/>
                      <a:pt x="706" y="50633"/>
                    </a:cubicBezTo>
                    <a:cubicBezTo>
                      <a:pt x="333" y="52250"/>
                      <a:pt x="125" y="53867"/>
                      <a:pt x="1" y="55567"/>
                    </a:cubicBezTo>
                    <a:cubicBezTo>
                      <a:pt x="1" y="57308"/>
                      <a:pt x="208" y="59091"/>
                      <a:pt x="374" y="60833"/>
                    </a:cubicBezTo>
                    <a:cubicBezTo>
                      <a:pt x="1037" y="67840"/>
                      <a:pt x="1659" y="74847"/>
                      <a:pt x="2364" y="81812"/>
                    </a:cubicBezTo>
                    <a:cubicBezTo>
                      <a:pt x="3028" y="88820"/>
                      <a:pt x="3276" y="91059"/>
                      <a:pt x="4064" y="98107"/>
                    </a:cubicBezTo>
                    <a:cubicBezTo>
                      <a:pt x="4086" y="98236"/>
                      <a:pt x="4208" y="98310"/>
                      <a:pt x="4320" y="98310"/>
                    </a:cubicBezTo>
                    <a:cubicBezTo>
                      <a:pt x="4424" y="98310"/>
                      <a:pt x="4520" y="98247"/>
                      <a:pt x="4520" y="98107"/>
                    </a:cubicBezTo>
                    <a:cubicBezTo>
                      <a:pt x="4479" y="97236"/>
                      <a:pt x="4437" y="96283"/>
                      <a:pt x="4313" y="95412"/>
                    </a:cubicBezTo>
                    <a:cubicBezTo>
                      <a:pt x="3649" y="88322"/>
                      <a:pt x="3318" y="86042"/>
                      <a:pt x="2654" y="78910"/>
                    </a:cubicBezTo>
                    <a:cubicBezTo>
                      <a:pt x="2364" y="75344"/>
                      <a:pt x="1991" y="71779"/>
                      <a:pt x="1659" y="68213"/>
                    </a:cubicBezTo>
                    <a:cubicBezTo>
                      <a:pt x="1328" y="64689"/>
                      <a:pt x="913" y="61081"/>
                      <a:pt x="706" y="57516"/>
                    </a:cubicBezTo>
                    <a:cubicBezTo>
                      <a:pt x="581" y="55691"/>
                      <a:pt x="581" y="53950"/>
                      <a:pt x="913" y="52167"/>
                    </a:cubicBezTo>
                    <a:cubicBezTo>
                      <a:pt x="1162" y="50467"/>
                      <a:pt x="1659" y="48850"/>
                      <a:pt x="2157" y="47192"/>
                    </a:cubicBezTo>
                    <a:lnTo>
                      <a:pt x="5267" y="36950"/>
                    </a:lnTo>
                    <a:cubicBezTo>
                      <a:pt x="7257" y="30151"/>
                      <a:pt x="9330" y="23309"/>
                      <a:pt x="11361" y="16468"/>
                    </a:cubicBezTo>
                    <a:cubicBezTo>
                      <a:pt x="12398" y="13068"/>
                      <a:pt x="13435" y="9585"/>
                      <a:pt x="14430" y="6144"/>
                    </a:cubicBezTo>
                    <a:cubicBezTo>
                      <a:pt x="14927" y="4403"/>
                      <a:pt x="15466" y="2703"/>
                      <a:pt x="15922" y="920"/>
                    </a:cubicBezTo>
                    <a:cubicBezTo>
                      <a:pt x="16083" y="356"/>
                      <a:pt x="16105" y="0"/>
                      <a:pt x="160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6"/>
              <p:cNvSpPr/>
              <p:nvPr/>
            </p:nvSpPr>
            <p:spPr>
              <a:xfrm>
                <a:off x="5061580" y="4014758"/>
                <a:ext cx="648337" cy="569563"/>
              </a:xfrm>
              <a:custGeom>
                <a:rect b="b" l="l" r="r" t="t"/>
                <a:pathLst>
                  <a:path extrusionOk="0" h="32710" w="37234">
                    <a:moveTo>
                      <a:pt x="36280" y="1"/>
                    </a:moveTo>
                    <a:lnTo>
                      <a:pt x="15052" y="166"/>
                    </a:lnTo>
                    <a:lnTo>
                      <a:pt x="15798" y="21271"/>
                    </a:lnTo>
                    <a:cubicBezTo>
                      <a:pt x="15798" y="21271"/>
                      <a:pt x="3442" y="26910"/>
                      <a:pt x="2157" y="27946"/>
                    </a:cubicBezTo>
                    <a:cubicBezTo>
                      <a:pt x="955" y="28941"/>
                      <a:pt x="1" y="32217"/>
                      <a:pt x="1120" y="32548"/>
                    </a:cubicBezTo>
                    <a:cubicBezTo>
                      <a:pt x="1459" y="32657"/>
                      <a:pt x="4533" y="32710"/>
                      <a:pt x="8746" y="32710"/>
                    </a:cubicBezTo>
                    <a:cubicBezTo>
                      <a:pt x="18967" y="32710"/>
                      <a:pt x="35897" y="32401"/>
                      <a:pt x="36778" y="31844"/>
                    </a:cubicBezTo>
                    <a:cubicBezTo>
                      <a:pt x="37234" y="31512"/>
                      <a:pt x="36280" y="1"/>
                      <a:pt x="36280"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6"/>
              <p:cNvSpPr/>
              <p:nvPr/>
            </p:nvSpPr>
            <p:spPr>
              <a:xfrm>
                <a:off x="5061580" y="4439274"/>
                <a:ext cx="643287" cy="145046"/>
              </a:xfrm>
              <a:custGeom>
                <a:rect b="b" l="l" r="r" t="t"/>
                <a:pathLst>
                  <a:path extrusionOk="0" h="8330" w="36944">
                    <a:moveTo>
                      <a:pt x="36902" y="0"/>
                    </a:moveTo>
                    <a:cubicBezTo>
                      <a:pt x="31670" y="783"/>
                      <a:pt x="14827" y="3155"/>
                      <a:pt x="9088" y="3155"/>
                    </a:cubicBezTo>
                    <a:cubicBezTo>
                      <a:pt x="8142" y="3155"/>
                      <a:pt x="7497" y="3091"/>
                      <a:pt x="7257" y="2944"/>
                    </a:cubicBezTo>
                    <a:cubicBezTo>
                      <a:pt x="6096" y="2239"/>
                      <a:pt x="7132" y="1203"/>
                      <a:pt x="8086" y="456"/>
                    </a:cubicBezTo>
                    <a:lnTo>
                      <a:pt x="8086" y="456"/>
                    </a:lnTo>
                    <a:cubicBezTo>
                      <a:pt x="5308" y="1825"/>
                      <a:pt x="2737" y="3110"/>
                      <a:pt x="2157" y="3525"/>
                    </a:cubicBezTo>
                    <a:cubicBezTo>
                      <a:pt x="955" y="4561"/>
                      <a:pt x="1" y="7837"/>
                      <a:pt x="1120" y="8168"/>
                    </a:cubicBezTo>
                    <a:cubicBezTo>
                      <a:pt x="1459" y="8277"/>
                      <a:pt x="4533" y="8330"/>
                      <a:pt x="8746" y="8330"/>
                    </a:cubicBezTo>
                    <a:cubicBezTo>
                      <a:pt x="18967" y="8330"/>
                      <a:pt x="35897" y="8021"/>
                      <a:pt x="36778" y="7464"/>
                    </a:cubicBezTo>
                    <a:cubicBezTo>
                      <a:pt x="36944" y="7339"/>
                      <a:pt x="36944" y="4230"/>
                      <a:pt x="3690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6"/>
              <p:cNvSpPr/>
              <p:nvPr/>
            </p:nvSpPr>
            <p:spPr>
              <a:xfrm>
                <a:off x="5167709" y="2381692"/>
                <a:ext cx="561710" cy="1908880"/>
              </a:xfrm>
              <a:custGeom>
                <a:rect b="b" l="l" r="r" t="t"/>
                <a:pathLst>
                  <a:path extrusionOk="0" h="109627" w="32259">
                    <a:moveTo>
                      <a:pt x="1" y="0"/>
                    </a:moveTo>
                    <a:lnTo>
                      <a:pt x="1" y="83"/>
                    </a:lnTo>
                    <a:lnTo>
                      <a:pt x="5" y="83"/>
                    </a:lnTo>
                    <a:cubicBezTo>
                      <a:pt x="2" y="28"/>
                      <a:pt x="1" y="0"/>
                      <a:pt x="1" y="0"/>
                    </a:cubicBezTo>
                    <a:close/>
                    <a:moveTo>
                      <a:pt x="5" y="83"/>
                    </a:moveTo>
                    <a:cubicBezTo>
                      <a:pt x="56" y="1030"/>
                      <a:pt x="577" y="9902"/>
                      <a:pt x="2654" y="16958"/>
                    </a:cubicBezTo>
                    <a:cubicBezTo>
                      <a:pt x="2820" y="17580"/>
                      <a:pt x="3028" y="18202"/>
                      <a:pt x="3235" y="18741"/>
                    </a:cubicBezTo>
                    <a:cubicBezTo>
                      <a:pt x="3235" y="18741"/>
                      <a:pt x="5515" y="19570"/>
                      <a:pt x="8915" y="21726"/>
                    </a:cubicBezTo>
                    <a:cubicBezTo>
                      <a:pt x="8915" y="21726"/>
                      <a:pt x="9123" y="29314"/>
                      <a:pt x="9371" y="37814"/>
                    </a:cubicBezTo>
                    <a:cubicBezTo>
                      <a:pt x="9662" y="47308"/>
                      <a:pt x="8210" y="57881"/>
                      <a:pt x="8086" y="60162"/>
                    </a:cubicBezTo>
                    <a:cubicBezTo>
                      <a:pt x="7879" y="68579"/>
                      <a:pt x="8915" y="109502"/>
                      <a:pt x="8915" y="109502"/>
                    </a:cubicBezTo>
                    <a:lnTo>
                      <a:pt x="32258" y="109626"/>
                    </a:lnTo>
                    <a:cubicBezTo>
                      <a:pt x="32258" y="109626"/>
                      <a:pt x="28237" y="63271"/>
                      <a:pt x="28320" y="60203"/>
                    </a:cubicBezTo>
                    <a:cubicBezTo>
                      <a:pt x="28361" y="55269"/>
                      <a:pt x="26578" y="20856"/>
                      <a:pt x="26910" y="20109"/>
                    </a:cubicBezTo>
                    <a:cubicBezTo>
                      <a:pt x="30641" y="10283"/>
                      <a:pt x="25707" y="83"/>
                      <a:pt x="25707" y="83"/>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6"/>
              <p:cNvSpPr/>
              <p:nvPr/>
            </p:nvSpPr>
            <p:spPr>
              <a:xfrm>
                <a:off x="5303439" y="2382406"/>
                <a:ext cx="335730" cy="1030716"/>
              </a:xfrm>
              <a:custGeom>
                <a:rect b="b" l="l" r="r" t="t"/>
                <a:pathLst>
                  <a:path extrusionOk="0" h="59194" w="19281">
                    <a:moveTo>
                      <a:pt x="6172" y="18862"/>
                    </a:moveTo>
                    <a:cubicBezTo>
                      <a:pt x="7412" y="18862"/>
                      <a:pt x="8603" y="19170"/>
                      <a:pt x="9537" y="20027"/>
                    </a:cubicBezTo>
                    <a:cubicBezTo>
                      <a:pt x="10698" y="21105"/>
                      <a:pt x="11320" y="22763"/>
                      <a:pt x="11486" y="24297"/>
                    </a:cubicBezTo>
                    <a:cubicBezTo>
                      <a:pt x="11693" y="26371"/>
                      <a:pt x="11278" y="28402"/>
                      <a:pt x="11113" y="30475"/>
                    </a:cubicBezTo>
                    <a:cubicBezTo>
                      <a:pt x="10988" y="32258"/>
                      <a:pt x="11030" y="34041"/>
                      <a:pt x="11278" y="35824"/>
                    </a:cubicBezTo>
                    <a:cubicBezTo>
                      <a:pt x="11139" y="35834"/>
                      <a:pt x="10997" y="35839"/>
                      <a:pt x="10853" y="35839"/>
                    </a:cubicBezTo>
                    <a:cubicBezTo>
                      <a:pt x="9851" y="35839"/>
                      <a:pt x="8786" y="35585"/>
                      <a:pt x="7879" y="35078"/>
                    </a:cubicBezTo>
                    <a:cubicBezTo>
                      <a:pt x="6013" y="34165"/>
                      <a:pt x="4769" y="32383"/>
                      <a:pt x="4188" y="30392"/>
                    </a:cubicBezTo>
                    <a:cubicBezTo>
                      <a:pt x="3608" y="28236"/>
                      <a:pt x="3774" y="25956"/>
                      <a:pt x="4354" y="23800"/>
                    </a:cubicBezTo>
                    <a:cubicBezTo>
                      <a:pt x="4810" y="22141"/>
                      <a:pt x="5474" y="20524"/>
                      <a:pt x="5930" y="18866"/>
                    </a:cubicBezTo>
                    <a:cubicBezTo>
                      <a:pt x="6011" y="18863"/>
                      <a:pt x="6091" y="18862"/>
                      <a:pt x="6172" y="18862"/>
                    </a:cubicBezTo>
                    <a:close/>
                    <a:moveTo>
                      <a:pt x="5598" y="1"/>
                    </a:moveTo>
                    <a:cubicBezTo>
                      <a:pt x="5391" y="249"/>
                      <a:pt x="5225" y="540"/>
                      <a:pt x="5059" y="788"/>
                    </a:cubicBezTo>
                    <a:cubicBezTo>
                      <a:pt x="3857" y="2654"/>
                      <a:pt x="3028" y="4810"/>
                      <a:pt x="3567" y="7049"/>
                    </a:cubicBezTo>
                    <a:cubicBezTo>
                      <a:pt x="4064" y="9288"/>
                      <a:pt x="5474" y="11154"/>
                      <a:pt x="6096" y="13310"/>
                    </a:cubicBezTo>
                    <a:cubicBezTo>
                      <a:pt x="6635" y="15134"/>
                      <a:pt x="6344" y="16959"/>
                      <a:pt x="5847" y="18700"/>
                    </a:cubicBezTo>
                    <a:cubicBezTo>
                      <a:pt x="4852" y="18783"/>
                      <a:pt x="3857" y="19073"/>
                      <a:pt x="2945" y="19446"/>
                    </a:cubicBezTo>
                    <a:cubicBezTo>
                      <a:pt x="1908" y="19861"/>
                      <a:pt x="913" y="20358"/>
                      <a:pt x="1" y="21063"/>
                    </a:cubicBezTo>
                    <a:cubicBezTo>
                      <a:pt x="42" y="21105"/>
                      <a:pt x="84" y="21105"/>
                      <a:pt x="208" y="21146"/>
                    </a:cubicBezTo>
                    <a:cubicBezTo>
                      <a:pt x="1535" y="20193"/>
                      <a:pt x="2986" y="19529"/>
                      <a:pt x="4562" y="19156"/>
                    </a:cubicBezTo>
                    <a:cubicBezTo>
                      <a:pt x="4976" y="19073"/>
                      <a:pt x="5391" y="19032"/>
                      <a:pt x="5805" y="18949"/>
                    </a:cubicBezTo>
                    <a:lnTo>
                      <a:pt x="5805" y="18949"/>
                    </a:lnTo>
                    <a:cubicBezTo>
                      <a:pt x="5640" y="19529"/>
                      <a:pt x="5432" y="20068"/>
                      <a:pt x="5266" y="20607"/>
                    </a:cubicBezTo>
                    <a:cubicBezTo>
                      <a:pt x="4479" y="22846"/>
                      <a:pt x="3649" y="25127"/>
                      <a:pt x="3649" y="27531"/>
                    </a:cubicBezTo>
                    <a:cubicBezTo>
                      <a:pt x="3649" y="29646"/>
                      <a:pt x="4188" y="31802"/>
                      <a:pt x="5515" y="33543"/>
                    </a:cubicBezTo>
                    <a:cubicBezTo>
                      <a:pt x="6676" y="34995"/>
                      <a:pt x="8501" y="35948"/>
                      <a:pt x="10366" y="36114"/>
                    </a:cubicBezTo>
                    <a:cubicBezTo>
                      <a:pt x="10532" y="36135"/>
                      <a:pt x="10698" y="36145"/>
                      <a:pt x="10869" y="36145"/>
                    </a:cubicBezTo>
                    <a:cubicBezTo>
                      <a:pt x="11040" y="36145"/>
                      <a:pt x="11216" y="36135"/>
                      <a:pt x="11403" y="36114"/>
                    </a:cubicBezTo>
                    <a:lnTo>
                      <a:pt x="11403" y="36321"/>
                    </a:lnTo>
                    <a:cubicBezTo>
                      <a:pt x="11652" y="38229"/>
                      <a:pt x="12149" y="40094"/>
                      <a:pt x="12854" y="41877"/>
                    </a:cubicBezTo>
                    <a:cubicBezTo>
                      <a:pt x="13517" y="43702"/>
                      <a:pt x="14347" y="45402"/>
                      <a:pt x="14927" y="47226"/>
                    </a:cubicBezTo>
                    <a:cubicBezTo>
                      <a:pt x="15466" y="49009"/>
                      <a:pt x="15756" y="50958"/>
                      <a:pt x="15134" y="52740"/>
                    </a:cubicBezTo>
                    <a:cubicBezTo>
                      <a:pt x="14637" y="54275"/>
                      <a:pt x="13600" y="55560"/>
                      <a:pt x="12315" y="56555"/>
                    </a:cubicBezTo>
                    <a:cubicBezTo>
                      <a:pt x="11071" y="57509"/>
                      <a:pt x="9579" y="58213"/>
                      <a:pt x="8086" y="58628"/>
                    </a:cubicBezTo>
                    <a:cubicBezTo>
                      <a:pt x="7298" y="58835"/>
                      <a:pt x="6469" y="58960"/>
                      <a:pt x="5640" y="58960"/>
                    </a:cubicBezTo>
                    <a:cubicBezTo>
                      <a:pt x="4810" y="58960"/>
                      <a:pt x="3981" y="58835"/>
                      <a:pt x="3193" y="58545"/>
                    </a:cubicBezTo>
                    <a:cubicBezTo>
                      <a:pt x="2115" y="58213"/>
                      <a:pt x="1245" y="57467"/>
                      <a:pt x="623" y="56555"/>
                    </a:cubicBezTo>
                    <a:cubicBezTo>
                      <a:pt x="623" y="56638"/>
                      <a:pt x="623" y="56804"/>
                      <a:pt x="540" y="56887"/>
                    </a:cubicBezTo>
                    <a:cubicBezTo>
                      <a:pt x="664" y="57053"/>
                      <a:pt x="747" y="57177"/>
                      <a:pt x="872" y="57301"/>
                    </a:cubicBezTo>
                    <a:cubicBezTo>
                      <a:pt x="2087" y="58672"/>
                      <a:pt x="3775" y="59194"/>
                      <a:pt x="5519" y="59194"/>
                    </a:cubicBezTo>
                    <a:cubicBezTo>
                      <a:pt x="7046" y="59194"/>
                      <a:pt x="8616" y="58794"/>
                      <a:pt x="9952" y="58213"/>
                    </a:cubicBezTo>
                    <a:cubicBezTo>
                      <a:pt x="12854" y="56970"/>
                      <a:pt x="15383" y="54523"/>
                      <a:pt x="15632" y="51206"/>
                    </a:cubicBezTo>
                    <a:cubicBezTo>
                      <a:pt x="15798" y="49299"/>
                      <a:pt x="15217" y="47433"/>
                      <a:pt x="14554" y="45650"/>
                    </a:cubicBezTo>
                    <a:cubicBezTo>
                      <a:pt x="13808" y="43785"/>
                      <a:pt x="12937" y="41960"/>
                      <a:pt x="12356" y="40053"/>
                    </a:cubicBezTo>
                    <a:cubicBezTo>
                      <a:pt x="11942" y="38768"/>
                      <a:pt x="11693" y="37482"/>
                      <a:pt x="11527" y="36114"/>
                    </a:cubicBezTo>
                    <a:cubicBezTo>
                      <a:pt x="12066" y="36073"/>
                      <a:pt x="12522" y="35948"/>
                      <a:pt x="12978" y="35741"/>
                    </a:cubicBezTo>
                    <a:cubicBezTo>
                      <a:pt x="13932" y="35409"/>
                      <a:pt x="14637" y="34704"/>
                      <a:pt x="15259" y="33958"/>
                    </a:cubicBezTo>
                    <a:cubicBezTo>
                      <a:pt x="15964" y="33087"/>
                      <a:pt x="16461" y="32092"/>
                      <a:pt x="17000" y="31139"/>
                    </a:cubicBezTo>
                    <a:cubicBezTo>
                      <a:pt x="17581" y="30102"/>
                      <a:pt x="18286" y="29107"/>
                      <a:pt x="19115" y="28236"/>
                    </a:cubicBezTo>
                    <a:cubicBezTo>
                      <a:pt x="19156" y="28195"/>
                      <a:pt x="19198" y="28153"/>
                      <a:pt x="19198" y="28070"/>
                    </a:cubicBezTo>
                    <a:cubicBezTo>
                      <a:pt x="19281" y="27905"/>
                      <a:pt x="19281" y="27780"/>
                      <a:pt x="19281" y="27697"/>
                    </a:cubicBezTo>
                    <a:lnTo>
                      <a:pt x="19281" y="27697"/>
                    </a:lnTo>
                    <a:cubicBezTo>
                      <a:pt x="18534" y="28444"/>
                      <a:pt x="17871" y="29273"/>
                      <a:pt x="17290" y="30185"/>
                    </a:cubicBezTo>
                    <a:cubicBezTo>
                      <a:pt x="16171" y="31926"/>
                      <a:pt x="15342" y="34207"/>
                      <a:pt x="13352" y="35243"/>
                    </a:cubicBezTo>
                    <a:cubicBezTo>
                      <a:pt x="12771" y="35575"/>
                      <a:pt x="12149" y="35699"/>
                      <a:pt x="11527" y="35824"/>
                    </a:cubicBezTo>
                    <a:cubicBezTo>
                      <a:pt x="11444" y="35160"/>
                      <a:pt x="11361" y="34539"/>
                      <a:pt x="11320" y="33834"/>
                    </a:cubicBezTo>
                    <a:cubicBezTo>
                      <a:pt x="11237" y="31719"/>
                      <a:pt x="11486" y="29687"/>
                      <a:pt x="11693" y="27573"/>
                    </a:cubicBezTo>
                    <a:cubicBezTo>
                      <a:pt x="11859" y="25707"/>
                      <a:pt x="11900" y="23841"/>
                      <a:pt x="11237" y="22100"/>
                    </a:cubicBezTo>
                    <a:cubicBezTo>
                      <a:pt x="10657" y="20649"/>
                      <a:pt x="9620" y="19405"/>
                      <a:pt x="8127" y="18907"/>
                    </a:cubicBezTo>
                    <a:cubicBezTo>
                      <a:pt x="7575" y="18735"/>
                      <a:pt x="6993" y="18648"/>
                      <a:pt x="6430" y="18648"/>
                    </a:cubicBezTo>
                    <a:cubicBezTo>
                      <a:pt x="6318" y="18648"/>
                      <a:pt x="6206" y="18652"/>
                      <a:pt x="6096" y="18659"/>
                    </a:cubicBezTo>
                    <a:cubicBezTo>
                      <a:pt x="6262" y="18078"/>
                      <a:pt x="6427" y="17539"/>
                      <a:pt x="6469" y="16959"/>
                    </a:cubicBezTo>
                    <a:cubicBezTo>
                      <a:pt x="6635" y="15881"/>
                      <a:pt x="6676" y="14720"/>
                      <a:pt x="6427" y="13683"/>
                    </a:cubicBezTo>
                    <a:cubicBezTo>
                      <a:pt x="6220" y="12647"/>
                      <a:pt x="5723" y="11651"/>
                      <a:pt x="5266" y="10739"/>
                    </a:cubicBezTo>
                    <a:cubicBezTo>
                      <a:pt x="4271" y="8708"/>
                      <a:pt x="3235" y="6634"/>
                      <a:pt x="3732" y="4313"/>
                    </a:cubicBezTo>
                    <a:cubicBezTo>
                      <a:pt x="4023" y="2696"/>
                      <a:pt x="4852" y="1286"/>
                      <a:pt x="58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6"/>
              <p:cNvSpPr/>
              <p:nvPr/>
            </p:nvSpPr>
            <p:spPr>
              <a:xfrm>
                <a:off x="5312111" y="3473281"/>
                <a:ext cx="399983" cy="655407"/>
              </a:xfrm>
              <a:custGeom>
                <a:rect b="b" l="l" r="r" t="t"/>
                <a:pathLst>
                  <a:path extrusionOk="0" h="37640" w="22971">
                    <a:moveTo>
                      <a:pt x="13973" y="17747"/>
                    </a:moveTo>
                    <a:cubicBezTo>
                      <a:pt x="14263" y="18659"/>
                      <a:pt x="14512" y="19613"/>
                      <a:pt x="14844" y="20483"/>
                    </a:cubicBezTo>
                    <a:cubicBezTo>
                      <a:pt x="15756" y="23012"/>
                      <a:pt x="17331" y="25417"/>
                      <a:pt x="17829" y="28112"/>
                    </a:cubicBezTo>
                    <a:cubicBezTo>
                      <a:pt x="18078" y="29356"/>
                      <a:pt x="18036" y="30642"/>
                      <a:pt x="17622" y="31844"/>
                    </a:cubicBezTo>
                    <a:cubicBezTo>
                      <a:pt x="17249" y="32963"/>
                      <a:pt x="16585" y="33958"/>
                      <a:pt x="15756" y="34788"/>
                    </a:cubicBezTo>
                    <a:cubicBezTo>
                      <a:pt x="15093" y="35451"/>
                      <a:pt x="14305" y="35990"/>
                      <a:pt x="13476" y="36405"/>
                    </a:cubicBezTo>
                    <a:cubicBezTo>
                      <a:pt x="12439" y="36197"/>
                      <a:pt x="11444" y="35658"/>
                      <a:pt x="10615" y="34954"/>
                    </a:cubicBezTo>
                    <a:cubicBezTo>
                      <a:pt x="9495" y="33917"/>
                      <a:pt x="8666" y="32549"/>
                      <a:pt x="8251" y="31056"/>
                    </a:cubicBezTo>
                    <a:cubicBezTo>
                      <a:pt x="7837" y="29563"/>
                      <a:pt x="7920" y="27988"/>
                      <a:pt x="8459" y="26537"/>
                    </a:cubicBezTo>
                    <a:cubicBezTo>
                      <a:pt x="8956" y="25086"/>
                      <a:pt x="9910" y="23800"/>
                      <a:pt x="10822" y="22598"/>
                    </a:cubicBezTo>
                    <a:cubicBezTo>
                      <a:pt x="11776" y="21437"/>
                      <a:pt x="12688" y="20276"/>
                      <a:pt x="13434" y="18908"/>
                    </a:cubicBezTo>
                    <a:cubicBezTo>
                      <a:pt x="13641" y="18493"/>
                      <a:pt x="13849" y="18161"/>
                      <a:pt x="13973" y="17747"/>
                    </a:cubicBezTo>
                    <a:close/>
                    <a:moveTo>
                      <a:pt x="20234" y="1"/>
                    </a:moveTo>
                    <a:cubicBezTo>
                      <a:pt x="18990" y="416"/>
                      <a:pt x="17788" y="1120"/>
                      <a:pt x="16792" y="1950"/>
                    </a:cubicBezTo>
                    <a:cubicBezTo>
                      <a:pt x="15383" y="3069"/>
                      <a:pt x="14429" y="4562"/>
                      <a:pt x="14097" y="6386"/>
                    </a:cubicBezTo>
                    <a:cubicBezTo>
                      <a:pt x="13849" y="8169"/>
                      <a:pt x="14139" y="9952"/>
                      <a:pt x="14346" y="11735"/>
                    </a:cubicBezTo>
                    <a:cubicBezTo>
                      <a:pt x="14554" y="13476"/>
                      <a:pt x="14719" y="15342"/>
                      <a:pt x="14139" y="17083"/>
                    </a:cubicBezTo>
                    <a:cubicBezTo>
                      <a:pt x="13932" y="16254"/>
                      <a:pt x="13683" y="15466"/>
                      <a:pt x="13434" y="14637"/>
                    </a:cubicBezTo>
                    <a:cubicBezTo>
                      <a:pt x="12605" y="12398"/>
                      <a:pt x="11237" y="10325"/>
                      <a:pt x="8915" y="9496"/>
                    </a:cubicBezTo>
                    <a:cubicBezTo>
                      <a:pt x="8137" y="9213"/>
                      <a:pt x="7306" y="9075"/>
                      <a:pt x="6473" y="9075"/>
                    </a:cubicBezTo>
                    <a:cubicBezTo>
                      <a:pt x="4864" y="9075"/>
                      <a:pt x="3247" y="9590"/>
                      <a:pt x="1991" y="10574"/>
                    </a:cubicBezTo>
                    <a:cubicBezTo>
                      <a:pt x="1203" y="11154"/>
                      <a:pt x="539" y="11901"/>
                      <a:pt x="0" y="12730"/>
                    </a:cubicBezTo>
                    <a:lnTo>
                      <a:pt x="0" y="13062"/>
                    </a:lnTo>
                    <a:cubicBezTo>
                      <a:pt x="249" y="12647"/>
                      <a:pt x="581" y="12232"/>
                      <a:pt x="871" y="11901"/>
                    </a:cubicBezTo>
                    <a:cubicBezTo>
                      <a:pt x="2297" y="10296"/>
                      <a:pt x="4337" y="9335"/>
                      <a:pt x="6463" y="9335"/>
                    </a:cubicBezTo>
                    <a:cubicBezTo>
                      <a:pt x="6809" y="9335"/>
                      <a:pt x="7157" y="9361"/>
                      <a:pt x="7505" y="9413"/>
                    </a:cubicBezTo>
                    <a:cubicBezTo>
                      <a:pt x="8707" y="9537"/>
                      <a:pt x="9868" y="10035"/>
                      <a:pt x="10780" y="10864"/>
                    </a:cubicBezTo>
                    <a:cubicBezTo>
                      <a:pt x="11734" y="11610"/>
                      <a:pt x="12356" y="12647"/>
                      <a:pt x="12854" y="13766"/>
                    </a:cubicBezTo>
                    <a:cubicBezTo>
                      <a:pt x="13393" y="14927"/>
                      <a:pt x="13724" y="16171"/>
                      <a:pt x="14056" y="17415"/>
                    </a:cubicBezTo>
                    <a:cubicBezTo>
                      <a:pt x="13517" y="18825"/>
                      <a:pt x="12646" y="20069"/>
                      <a:pt x="11734" y="21313"/>
                    </a:cubicBezTo>
                    <a:cubicBezTo>
                      <a:pt x="9868" y="23759"/>
                      <a:pt x="7712" y="26288"/>
                      <a:pt x="7837" y="29563"/>
                    </a:cubicBezTo>
                    <a:cubicBezTo>
                      <a:pt x="8003" y="32715"/>
                      <a:pt x="9993" y="35617"/>
                      <a:pt x="13019" y="36654"/>
                    </a:cubicBezTo>
                    <a:cubicBezTo>
                      <a:pt x="13061" y="36654"/>
                      <a:pt x="13102" y="36695"/>
                      <a:pt x="13227" y="36695"/>
                    </a:cubicBezTo>
                    <a:cubicBezTo>
                      <a:pt x="12110" y="37195"/>
                      <a:pt x="10958" y="37446"/>
                      <a:pt x="9770" y="37446"/>
                    </a:cubicBezTo>
                    <a:cubicBezTo>
                      <a:pt x="9679" y="37446"/>
                      <a:pt x="9587" y="37444"/>
                      <a:pt x="9495" y="37441"/>
                    </a:cubicBezTo>
                    <a:cubicBezTo>
                      <a:pt x="7049" y="37275"/>
                      <a:pt x="4768" y="36156"/>
                      <a:pt x="3069" y="34415"/>
                    </a:cubicBezTo>
                    <a:cubicBezTo>
                      <a:pt x="1783" y="33171"/>
                      <a:pt x="871" y="31678"/>
                      <a:pt x="332" y="30020"/>
                    </a:cubicBezTo>
                    <a:lnTo>
                      <a:pt x="332" y="30600"/>
                    </a:lnTo>
                    <a:cubicBezTo>
                      <a:pt x="747" y="31678"/>
                      <a:pt x="1286" y="32673"/>
                      <a:pt x="2032" y="33585"/>
                    </a:cubicBezTo>
                    <a:cubicBezTo>
                      <a:pt x="3525" y="35451"/>
                      <a:pt x="5639" y="36902"/>
                      <a:pt x="8044" y="37441"/>
                    </a:cubicBezTo>
                    <a:cubicBezTo>
                      <a:pt x="8645" y="37575"/>
                      <a:pt x="9246" y="37640"/>
                      <a:pt x="9842" y="37640"/>
                    </a:cubicBezTo>
                    <a:cubicBezTo>
                      <a:pt x="11095" y="37640"/>
                      <a:pt x="12323" y="37353"/>
                      <a:pt x="13476" y="36819"/>
                    </a:cubicBezTo>
                    <a:cubicBezTo>
                      <a:pt x="14265" y="37039"/>
                      <a:pt x="15069" y="37141"/>
                      <a:pt x="15873" y="37141"/>
                    </a:cubicBezTo>
                    <a:cubicBezTo>
                      <a:pt x="18402" y="37141"/>
                      <a:pt x="20925" y="36132"/>
                      <a:pt x="22970" y="34622"/>
                    </a:cubicBezTo>
                    <a:cubicBezTo>
                      <a:pt x="22929" y="34415"/>
                      <a:pt x="22929" y="34332"/>
                      <a:pt x="22846" y="34207"/>
                    </a:cubicBezTo>
                    <a:cubicBezTo>
                      <a:pt x="20841" y="35749"/>
                      <a:pt x="18442" y="36754"/>
                      <a:pt x="15915" y="36754"/>
                    </a:cubicBezTo>
                    <a:cubicBezTo>
                      <a:pt x="15725" y="36754"/>
                      <a:pt x="15533" y="36748"/>
                      <a:pt x="15341" y="36736"/>
                    </a:cubicBezTo>
                    <a:cubicBezTo>
                      <a:pt x="14844" y="36736"/>
                      <a:pt x="14305" y="36654"/>
                      <a:pt x="13807" y="36529"/>
                    </a:cubicBezTo>
                    <a:cubicBezTo>
                      <a:pt x="14139" y="36363"/>
                      <a:pt x="14471" y="36197"/>
                      <a:pt x="14844" y="35949"/>
                    </a:cubicBezTo>
                    <a:cubicBezTo>
                      <a:pt x="16710" y="34580"/>
                      <a:pt x="18078" y="32549"/>
                      <a:pt x="18244" y="30227"/>
                    </a:cubicBezTo>
                    <a:cubicBezTo>
                      <a:pt x="18451" y="27325"/>
                      <a:pt x="16958" y="24671"/>
                      <a:pt x="15797" y="22100"/>
                    </a:cubicBezTo>
                    <a:cubicBezTo>
                      <a:pt x="15258" y="20856"/>
                      <a:pt x="14844" y="19571"/>
                      <a:pt x="14471" y="18244"/>
                    </a:cubicBezTo>
                    <a:cubicBezTo>
                      <a:pt x="14429" y="17996"/>
                      <a:pt x="14305" y="17705"/>
                      <a:pt x="14263" y="17415"/>
                    </a:cubicBezTo>
                    <a:cubicBezTo>
                      <a:pt x="14554" y="16544"/>
                      <a:pt x="14761" y="15632"/>
                      <a:pt x="14761" y="14637"/>
                    </a:cubicBezTo>
                    <a:cubicBezTo>
                      <a:pt x="14885" y="11279"/>
                      <a:pt x="13268" y="7464"/>
                      <a:pt x="14968" y="4313"/>
                    </a:cubicBezTo>
                    <a:cubicBezTo>
                      <a:pt x="15797" y="2779"/>
                      <a:pt x="17331" y="1577"/>
                      <a:pt x="18866" y="747"/>
                    </a:cubicBezTo>
                    <a:cubicBezTo>
                      <a:pt x="19280" y="540"/>
                      <a:pt x="19736" y="333"/>
                      <a:pt x="20234" y="167"/>
                    </a:cubicBezTo>
                    <a:lnTo>
                      <a:pt x="202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6"/>
              <p:cNvSpPr/>
              <p:nvPr/>
            </p:nvSpPr>
            <p:spPr>
              <a:xfrm>
                <a:off x="5335931" y="4213260"/>
                <a:ext cx="366046" cy="7487"/>
              </a:xfrm>
              <a:custGeom>
                <a:rect b="b" l="l" r="r" t="t"/>
                <a:pathLst>
                  <a:path extrusionOk="0" h="430" w="21022">
                    <a:moveTo>
                      <a:pt x="8981" y="0"/>
                    </a:moveTo>
                    <a:cubicBezTo>
                      <a:pt x="7632" y="0"/>
                      <a:pt x="6583" y="3"/>
                      <a:pt x="6137" y="3"/>
                    </a:cubicBezTo>
                    <a:cubicBezTo>
                      <a:pt x="2571" y="3"/>
                      <a:pt x="3608" y="86"/>
                      <a:pt x="42" y="127"/>
                    </a:cubicBezTo>
                    <a:cubicBezTo>
                      <a:pt x="1" y="127"/>
                      <a:pt x="1" y="210"/>
                      <a:pt x="42" y="210"/>
                    </a:cubicBezTo>
                    <a:cubicBezTo>
                      <a:pt x="3608" y="334"/>
                      <a:pt x="2571" y="334"/>
                      <a:pt x="6137" y="376"/>
                    </a:cubicBezTo>
                    <a:cubicBezTo>
                      <a:pt x="7132" y="376"/>
                      <a:pt x="11309" y="430"/>
                      <a:pt x="15008" y="430"/>
                    </a:cubicBezTo>
                    <a:cubicBezTo>
                      <a:pt x="17782" y="430"/>
                      <a:pt x="20287" y="400"/>
                      <a:pt x="20980" y="293"/>
                    </a:cubicBezTo>
                    <a:cubicBezTo>
                      <a:pt x="21022" y="293"/>
                      <a:pt x="21022" y="210"/>
                      <a:pt x="20980" y="210"/>
                    </a:cubicBezTo>
                    <a:cubicBezTo>
                      <a:pt x="19768" y="23"/>
                      <a:pt x="13027" y="0"/>
                      <a:pt x="8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6"/>
              <p:cNvSpPr/>
              <p:nvPr/>
            </p:nvSpPr>
            <p:spPr>
              <a:xfrm>
                <a:off x="5201367" y="2698373"/>
                <a:ext cx="123751" cy="63085"/>
              </a:xfrm>
              <a:custGeom>
                <a:rect b="b" l="l" r="r" t="t"/>
                <a:pathLst>
                  <a:path extrusionOk="0" h="3623" w="7107">
                    <a:moveTo>
                      <a:pt x="246" y="0"/>
                    </a:moveTo>
                    <a:cubicBezTo>
                      <a:pt x="106" y="0"/>
                      <a:pt x="1" y="227"/>
                      <a:pt x="182" y="264"/>
                    </a:cubicBezTo>
                    <a:cubicBezTo>
                      <a:pt x="2380" y="1508"/>
                      <a:pt x="4702" y="2544"/>
                      <a:pt x="6941" y="3622"/>
                    </a:cubicBezTo>
                    <a:cubicBezTo>
                      <a:pt x="6982" y="3622"/>
                      <a:pt x="7107" y="3539"/>
                      <a:pt x="6982" y="3456"/>
                    </a:cubicBezTo>
                    <a:cubicBezTo>
                      <a:pt x="4868" y="2171"/>
                      <a:pt x="2629" y="927"/>
                      <a:pt x="307" y="15"/>
                    </a:cubicBezTo>
                    <a:cubicBezTo>
                      <a:pt x="286" y="5"/>
                      <a:pt x="266" y="0"/>
                      <a:pt x="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6"/>
              <p:cNvSpPr/>
              <p:nvPr/>
            </p:nvSpPr>
            <p:spPr>
              <a:xfrm>
                <a:off x="5248051" y="2458951"/>
                <a:ext cx="85199" cy="260804"/>
              </a:xfrm>
              <a:custGeom>
                <a:rect b="b" l="l" r="r" t="t"/>
                <a:pathLst>
                  <a:path extrusionOk="0" h="14978" w="4893">
                    <a:moveTo>
                      <a:pt x="3441" y="1"/>
                    </a:moveTo>
                    <a:cubicBezTo>
                      <a:pt x="3367" y="1"/>
                      <a:pt x="3293" y="69"/>
                      <a:pt x="3317" y="165"/>
                    </a:cubicBezTo>
                    <a:cubicBezTo>
                      <a:pt x="3483" y="2031"/>
                      <a:pt x="3691" y="3938"/>
                      <a:pt x="3898" y="5804"/>
                    </a:cubicBezTo>
                    <a:cubicBezTo>
                      <a:pt x="4064" y="7670"/>
                      <a:pt x="4313" y="9619"/>
                      <a:pt x="4313" y="11485"/>
                    </a:cubicBezTo>
                    <a:cubicBezTo>
                      <a:pt x="4313" y="12024"/>
                      <a:pt x="4271" y="12977"/>
                      <a:pt x="3566" y="13143"/>
                    </a:cubicBezTo>
                    <a:cubicBezTo>
                      <a:pt x="3498" y="13159"/>
                      <a:pt x="3431" y="13166"/>
                      <a:pt x="3368" y="13166"/>
                    </a:cubicBezTo>
                    <a:cubicBezTo>
                      <a:pt x="2587" y="13166"/>
                      <a:pt x="2182" y="12053"/>
                      <a:pt x="1991" y="11402"/>
                    </a:cubicBezTo>
                    <a:cubicBezTo>
                      <a:pt x="1410" y="9743"/>
                      <a:pt x="1078" y="8002"/>
                      <a:pt x="788" y="6302"/>
                    </a:cubicBezTo>
                    <a:cubicBezTo>
                      <a:pt x="457" y="4312"/>
                      <a:pt x="332" y="2280"/>
                      <a:pt x="125" y="331"/>
                    </a:cubicBezTo>
                    <a:cubicBezTo>
                      <a:pt x="125" y="310"/>
                      <a:pt x="94" y="300"/>
                      <a:pt x="63" y="300"/>
                    </a:cubicBezTo>
                    <a:cubicBezTo>
                      <a:pt x="32" y="300"/>
                      <a:pt x="0" y="310"/>
                      <a:pt x="0" y="331"/>
                    </a:cubicBezTo>
                    <a:cubicBezTo>
                      <a:pt x="0" y="4270"/>
                      <a:pt x="42" y="8416"/>
                      <a:pt x="1493" y="12148"/>
                    </a:cubicBezTo>
                    <a:cubicBezTo>
                      <a:pt x="1825" y="12853"/>
                      <a:pt x="2281" y="13599"/>
                      <a:pt x="3152" y="13682"/>
                    </a:cubicBezTo>
                    <a:lnTo>
                      <a:pt x="3235" y="13682"/>
                    </a:lnTo>
                    <a:lnTo>
                      <a:pt x="3235" y="13765"/>
                    </a:lnTo>
                    <a:cubicBezTo>
                      <a:pt x="3235" y="13848"/>
                      <a:pt x="3276" y="13972"/>
                      <a:pt x="3276" y="14055"/>
                    </a:cubicBezTo>
                    <a:cubicBezTo>
                      <a:pt x="3276" y="14138"/>
                      <a:pt x="3317" y="14263"/>
                      <a:pt x="3317" y="14304"/>
                    </a:cubicBezTo>
                    <a:cubicBezTo>
                      <a:pt x="3359" y="14511"/>
                      <a:pt x="3359" y="14677"/>
                      <a:pt x="3400" y="14884"/>
                    </a:cubicBezTo>
                    <a:cubicBezTo>
                      <a:pt x="3434" y="14951"/>
                      <a:pt x="3487" y="14977"/>
                      <a:pt x="3541" y="14977"/>
                    </a:cubicBezTo>
                    <a:cubicBezTo>
                      <a:pt x="3623" y="14977"/>
                      <a:pt x="3707" y="14918"/>
                      <a:pt x="3732" y="14843"/>
                    </a:cubicBezTo>
                    <a:cubicBezTo>
                      <a:pt x="3774" y="14843"/>
                      <a:pt x="3815" y="14802"/>
                      <a:pt x="3815" y="14719"/>
                    </a:cubicBezTo>
                    <a:cubicBezTo>
                      <a:pt x="3815" y="14387"/>
                      <a:pt x="3732" y="13972"/>
                      <a:pt x="3566" y="13599"/>
                    </a:cubicBezTo>
                    <a:cubicBezTo>
                      <a:pt x="4022" y="13475"/>
                      <a:pt x="4395" y="13185"/>
                      <a:pt x="4603" y="12728"/>
                    </a:cubicBezTo>
                    <a:cubicBezTo>
                      <a:pt x="4893" y="12189"/>
                      <a:pt x="4769" y="11360"/>
                      <a:pt x="4727" y="10572"/>
                    </a:cubicBezTo>
                    <a:cubicBezTo>
                      <a:pt x="4686" y="9494"/>
                      <a:pt x="4561" y="8458"/>
                      <a:pt x="4478" y="7380"/>
                    </a:cubicBezTo>
                    <a:cubicBezTo>
                      <a:pt x="4271" y="4934"/>
                      <a:pt x="3981" y="2487"/>
                      <a:pt x="3566" y="124"/>
                    </a:cubicBezTo>
                    <a:cubicBezTo>
                      <a:pt x="3549" y="37"/>
                      <a:pt x="3495" y="1"/>
                      <a:pt x="3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6"/>
              <p:cNvSpPr/>
              <p:nvPr/>
            </p:nvSpPr>
            <p:spPr>
              <a:xfrm>
                <a:off x="5590780" y="2433198"/>
                <a:ext cx="45499" cy="1734268"/>
              </a:xfrm>
              <a:custGeom>
                <a:rect b="b" l="l" r="r" t="t"/>
                <a:pathLst>
                  <a:path extrusionOk="0" h="99599" w="2613">
                    <a:moveTo>
                      <a:pt x="650" y="0"/>
                    </a:moveTo>
                    <a:cubicBezTo>
                      <a:pt x="610" y="0"/>
                      <a:pt x="581" y="20"/>
                      <a:pt x="581" y="69"/>
                    </a:cubicBezTo>
                    <a:cubicBezTo>
                      <a:pt x="1535" y="3635"/>
                      <a:pt x="2115" y="8527"/>
                      <a:pt x="1245" y="12176"/>
                    </a:cubicBezTo>
                    <a:cubicBezTo>
                      <a:pt x="830" y="13751"/>
                      <a:pt x="415" y="15368"/>
                      <a:pt x="208" y="17027"/>
                    </a:cubicBezTo>
                    <a:cubicBezTo>
                      <a:pt x="1" y="18851"/>
                      <a:pt x="167" y="47792"/>
                      <a:pt x="374" y="60148"/>
                    </a:cubicBezTo>
                    <a:cubicBezTo>
                      <a:pt x="540" y="73001"/>
                      <a:pt x="1659" y="86435"/>
                      <a:pt x="2488" y="99537"/>
                    </a:cubicBezTo>
                    <a:cubicBezTo>
                      <a:pt x="2488" y="99578"/>
                      <a:pt x="2520" y="99599"/>
                      <a:pt x="2551" y="99599"/>
                    </a:cubicBezTo>
                    <a:cubicBezTo>
                      <a:pt x="2582" y="99599"/>
                      <a:pt x="2613" y="99578"/>
                      <a:pt x="2613" y="99537"/>
                    </a:cubicBezTo>
                    <a:cubicBezTo>
                      <a:pt x="2323" y="92198"/>
                      <a:pt x="830" y="67528"/>
                      <a:pt x="664" y="60148"/>
                    </a:cubicBezTo>
                    <a:cubicBezTo>
                      <a:pt x="415" y="48953"/>
                      <a:pt x="664" y="21505"/>
                      <a:pt x="623" y="18271"/>
                    </a:cubicBezTo>
                    <a:cubicBezTo>
                      <a:pt x="581" y="16612"/>
                      <a:pt x="1825" y="12051"/>
                      <a:pt x="1991" y="10559"/>
                    </a:cubicBezTo>
                    <a:cubicBezTo>
                      <a:pt x="2364" y="7408"/>
                      <a:pt x="1659" y="3054"/>
                      <a:pt x="747" y="27"/>
                    </a:cubicBezTo>
                    <a:cubicBezTo>
                      <a:pt x="713" y="10"/>
                      <a:pt x="678" y="0"/>
                      <a:pt x="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6"/>
              <p:cNvSpPr/>
              <p:nvPr/>
            </p:nvSpPr>
            <p:spPr>
              <a:xfrm>
                <a:off x="5387907" y="2447929"/>
                <a:ext cx="198503" cy="149643"/>
              </a:xfrm>
              <a:custGeom>
                <a:rect b="b" l="l" r="r" t="t"/>
                <a:pathLst>
                  <a:path extrusionOk="0" h="8594" w="11400">
                    <a:moveTo>
                      <a:pt x="296" y="0"/>
                    </a:moveTo>
                    <a:cubicBezTo>
                      <a:pt x="260" y="0"/>
                      <a:pt x="229" y="31"/>
                      <a:pt x="250" y="94"/>
                    </a:cubicBezTo>
                    <a:cubicBezTo>
                      <a:pt x="125" y="1254"/>
                      <a:pt x="1" y="2498"/>
                      <a:pt x="125" y="3742"/>
                    </a:cubicBezTo>
                    <a:cubicBezTo>
                      <a:pt x="208" y="4862"/>
                      <a:pt x="540" y="5940"/>
                      <a:pt x="1369" y="6810"/>
                    </a:cubicBezTo>
                    <a:cubicBezTo>
                      <a:pt x="2198" y="7681"/>
                      <a:pt x="3276" y="8179"/>
                      <a:pt x="4396" y="8427"/>
                    </a:cubicBezTo>
                    <a:cubicBezTo>
                      <a:pt x="5101" y="8593"/>
                      <a:pt x="5764" y="8593"/>
                      <a:pt x="6469" y="8593"/>
                    </a:cubicBezTo>
                    <a:cubicBezTo>
                      <a:pt x="7215" y="8593"/>
                      <a:pt x="10076" y="8427"/>
                      <a:pt x="10781" y="8262"/>
                    </a:cubicBezTo>
                    <a:cubicBezTo>
                      <a:pt x="11356" y="8108"/>
                      <a:pt x="11399" y="7884"/>
                      <a:pt x="11173" y="7884"/>
                    </a:cubicBezTo>
                    <a:cubicBezTo>
                      <a:pt x="11155" y="7884"/>
                      <a:pt x="11134" y="7885"/>
                      <a:pt x="11113" y="7888"/>
                    </a:cubicBezTo>
                    <a:cubicBezTo>
                      <a:pt x="10577" y="7970"/>
                      <a:pt x="9655" y="8013"/>
                      <a:pt x="8654" y="8013"/>
                    </a:cubicBezTo>
                    <a:cubicBezTo>
                      <a:pt x="7095" y="8013"/>
                      <a:pt x="5344" y="7908"/>
                      <a:pt x="4562" y="7681"/>
                    </a:cubicBezTo>
                    <a:cubicBezTo>
                      <a:pt x="3567" y="7391"/>
                      <a:pt x="2654" y="6852"/>
                      <a:pt x="1908" y="6188"/>
                    </a:cubicBezTo>
                    <a:cubicBezTo>
                      <a:pt x="1162" y="5401"/>
                      <a:pt x="830" y="4447"/>
                      <a:pt x="664" y="3452"/>
                    </a:cubicBezTo>
                    <a:cubicBezTo>
                      <a:pt x="540" y="2374"/>
                      <a:pt x="457" y="1213"/>
                      <a:pt x="374" y="94"/>
                    </a:cubicBezTo>
                    <a:cubicBezTo>
                      <a:pt x="374" y="31"/>
                      <a:pt x="333"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6"/>
              <p:cNvSpPr/>
              <p:nvPr/>
            </p:nvSpPr>
            <p:spPr>
              <a:xfrm>
                <a:off x="4993009" y="1560901"/>
                <a:ext cx="602838" cy="714713"/>
              </a:xfrm>
              <a:custGeom>
                <a:rect b="b" l="l" r="r" t="t"/>
                <a:pathLst>
                  <a:path extrusionOk="0" h="41046" w="34621">
                    <a:moveTo>
                      <a:pt x="10454" y="1"/>
                    </a:moveTo>
                    <a:cubicBezTo>
                      <a:pt x="8065" y="1"/>
                      <a:pt x="5106" y="1233"/>
                      <a:pt x="2985" y="4100"/>
                    </a:cubicBezTo>
                    <a:cubicBezTo>
                      <a:pt x="0" y="8164"/>
                      <a:pt x="2778" y="14010"/>
                      <a:pt x="2944" y="16663"/>
                    </a:cubicBezTo>
                    <a:cubicBezTo>
                      <a:pt x="3110" y="19317"/>
                      <a:pt x="456" y="20975"/>
                      <a:pt x="1244" y="23919"/>
                    </a:cubicBezTo>
                    <a:cubicBezTo>
                      <a:pt x="1990" y="26905"/>
                      <a:pt x="4437" y="27526"/>
                      <a:pt x="4644" y="29185"/>
                    </a:cubicBezTo>
                    <a:cubicBezTo>
                      <a:pt x="5017" y="31797"/>
                      <a:pt x="1783" y="33746"/>
                      <a:pt x="2944" y="37063"/>
                    </a:cubicBezTo>
                    <a:cubicBezTo>
                      <a:pt x="3676" y="39231"/>
                      <a:pt x="6800" y="41045"/>
                      <a:pt x="11725" y="41045"/>
                    </a:cubicBezTo>
                    <a:cubicBezTo>
                      <a:pt x="14334" y="41045"/>
                      <a:pt x="17448" y="40536"/>
                      <a:pt x="20980" y="39302"/>
                    </a:cubicBezTo>
                    <a:cubicBezTo>
                      <a:pt x="31180" y="35736"/>
                      <a:pt x="34621" y="30429"/>
                      <a:pt x="33087" y="26573"/>
                    </a:cubicBezTo>
                    <a:cubicBezTo>
                      <a:pt x="31553" y="22675"/>
                      <a:pt x="28319" y="23670"/>
                      <a:pt x="26868" y="21390"/>
                    </a:cubicBezTo>
                    <a:cubicBezTo>
                      <a:pt x="25831" y="19773"/>
                      <a:pt x="28319" y="17990"/>
                      <a:pt x="26453" y="15046"/>
                    </a:cubicBezTo>
                    <a:cubicBezTo>
                      <a:pt x="25375" y="13222"/>
                      <a:pt x="21602" y="12227"/>
                      <a:pt x="20151" y="10817"/>
                    </a:cubicBezTo>
                    <a:cubicBezTo>
                      <a:pt x="17829" y="8412"/>
                      <a:pt x="17746" y="3064"/>
                      <a:pt x="12895" y="535"/>
                    </a:cubicBezTo>
                    <a:cubicBezTo>
                      <a:pt x="12222" y="187"/>
                      <a:pt x="11381" y="1"/>
                      <a:pt x="1045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6"/>
              <p:cNvSpPr/>
              <p:nvPr/>
            </p:nvSpPr>
            <p:spPr>
              <a:xfrm>
                <a:off x="4717213" y="1933929"/>
                <a:ext cx="504336" cy="923228"/>
              </a:xfrm>
              <a:custGeom>
                <a:rect b="b" l="l" r="r" t="t"/>
                <a:pathLst>
                  <a:path extrusionOk="0" h="53021" w="28964">
                    <a:moveTo>
                      <a:pt x="27058" y="1"/>
                    </a:moveTo>
                    <a:cubicBezTo>
                      <a:pt x="26054" y="1"/>
                      <a:pt x="24796" y="950"/>
                      <a:pt x="24007" y="2330"/>
                    </a:cubicBezTo>
                    <a:cubicBezTo>
                      <a:pt x="20815" y="8052"/>
                      <a:pt x="16793" y="16635"/>
                      <a:pt x="14388" y="19247"/>
                    </a:cubicBezTo>
                    <a:cubicBezTo>
                      <a:pt x="12315" y="21527"/>
                      <a:pt x="8003" y="27166"/>
                      <a:pt x="5266" y="31105"/>
                    </a:cubicBezTo>
                    <a:cubicBezTo>
                      <a:pt x="332" y="37200"/>
                      <a:pt x="1" y="43419"/>
                      <a:pt x="125" y="44746"/>
                    </a:cubicBezTo>
                    <a:cubicBezTo>
                      <a:pt x="208" y="46322"/>
                      <a:pt x="747" y="47358"/>
                      <a:pt x="747" y="47358"/>
                    </a:cubicBezTo>
                    <a:cubicBezTo>
                      <a:pt x="954" y="49390"/>
                      <a:pt x="1866" y="50053"/>
                      <a:pt x="1866" y="50053"/>
                    </a:cubicBezTo>
                    <a:cubicBezTo>
                      <a:pt x="1866" y="50053"/>
                      <a:pt x="1410" y="52458"/>
                      <a:pt x="2820" y="52956"/>
                    </a:cubicBezTo>
                    <a:cubicBezTo>
                      <a:pt x="2936" y="53000"/>
                      <a:pt x="3045" y="53020"/>
                      <a:pt x="3149" y="53020"/>
                    </a:cubicBezTo>
                    <a:cubicBezTo>
                      <a:pt x="4416" y="53020"/>
                      <a:pt x="4831" y="49922"/>
                      <a:pt x="6096" y="48312"/>
                    </a:cubicBezTo>
                    <a:cubicBezTo>
                      <a:pt x="7256" y="46736"/>
                      <a:pt x="8791" y="45036"/>
                      <a:pt x="10283" y="43544"/>
                    </a:cubicBezTo>
                    <a:cubicBezTo>
                      <a:pt x="10363" y="43507"/>
                      <a:pt x="10434" y="43489"/>
                      <a:pt x="10495" y="43489"/>
                    </a:cubicBezTo>
                    <a:cubicBezTo>
                      <a:pt x="10780" y="43489"/>
                      <a:pt x="10832" y="43899"/>
                      <a:pt x="10490" y="44788"/>
                    </a:cubicBezTo>
                    <a:cubicBezTo>
                      <a:pt x="10034" y="45990"/>
                      <a:pt x="7215" y="50344"/>
                      <a:pt x="8832" y="51214"/>
                    </a:cubicBezTo>
                    <a:cubicBezTo>
                      <a:pt x="8932" y="51266"/>
                      <a:pt x="9041" y="51290"/>
                      <a:pt x="9156" y="51290"/>
                    </a:cubicBezTo>
                    <a:cubicBezTo>
                      <a:pt x="10909" y="51290"/>
                      <a:pt x="14302" y="45699"/>
                      <a:pt x="14885" y="43793"/>
                    </a:cubicBezTo>
                    <a:cubicBezTo>
                      <a:pt x="15342" y="42176"/>
                      <a:pt x="15632" y="39646"/>
                      <a:pt x="15673" y="38651"/>
                    </a:cubicBezTo>
                    <a:cubicBezTo>
                      <a:pt x="17207" y="35915"/>
                      <a:pt x="20649" y="30234"/>
                      <a:pt x="23717" y="23808"/>
                    </a:cubicBezTo>
                    <a:cubicBezTo>
                      <a:pt x="25707" y="19496"/>
                      <a:pt x="27656" y="9794"/>
                      <a:pt x="28485" y="4155"/>
                    </a:cubicBezTo>
                    <a:cubicBezTo>
                      <a:pt x="28963" y="1154"/>
                      <a:pt x="28165" y="1"/>
                      <a:pt x="27058"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6"/>
              <p:cNvSpPr/>
              <p:nvPr/>
            </p:nvSpPr>
            <p:spPr>
              <a:xfrm>
                <a:off x="5011780" y="1925484"/>
                <a:ext cx="222079" cy="326258"/>
              </a:xfrm>
              <a:custGeom>
                <a:rect b="b" l="l" r="r" t="t"/>
                <a:pathLst>
                  <a:path extrusionOk="0" h="18737" w="12754">
                    <a:moveTo>
                      <a:pt x="10631" y="0"/>
                    </a:moveTo>
                    <a:cubicBezTo>
                      <a:pt x="9653" y="0"/>
                      <a:pt x="8373" y="953"/>
                      <a:pt x="7049" y="2608"/>
                    </a:cubicBezTo>
                    <a:cubicBezTo>
                      <a:pt x="3939" y="6547"/>
                      <a:pt x="0" y="13927"/>
                      <a:pt x="0" y="13927"/>
                    </a:cubicBezTo>
                    <a:lnTo>
                      <a:pt x="9951" y="18737"/>
                    </a:lnTo>
                    <a:cubicBezTo>
                      <a:pt x="9951" y="18737"/>
                      <a:pt x="11444" y="13347"/>
                      <a:pt x="12273" y="6091"/>
                    </a:cubicBezTo>
                    <a:cubicBezTo>
                      <a:pt x="12754" y="1812"/>
                      <a:pt x="11980" y="0"/>
                      <a:pt x="10631"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6"/>
              <p:cNvSpPr/>
              <p:nvPr/>
            </p:nvSpPr>
            <p:spPr>
              <a:xfrm>
                <a:off x="5023324" y="2101559"/>
                <a:ext cx="179070" cy="128539"/>
              </a:xfrm>
              <a:custGeom>
                <a:rect b="b" l="l" r="r" t="t"/>
                <a:pathLst>
                  <a:path extrusionOk="0" h="7382" w="10284">
                    <a:moveTo>
                      <a:pt x="1452" y="1"/>
                    </a:moveTo>
                    <a:cubicBezTo>
                      <a:pt x="1286" y="291"/>
                      <a:pt x="1203" y="498"/>
                      <a:pt x="1037" y="706"/>
                    </a:cubicBezTo>
                    <a:lnTo>
                      <a:pt x="10117" y="5184"/>
                    </a:lnTo>
                    <a:lnTo>
                      <a:pt x="10283" y="4437"/>
                    </a:lnTo>
                    <a:lnTo>
                      <a:pt x="1452" y="1"/>
                    </a:lnTo>
                    <a:close/>
                    <a:moveTo>
                      <a:pt x="415" y="1949"/>
                    </a:moveTo>
                    <a:cubicBezTo>
                      <a:pt x="208" y="2157"/>
                      <a:pt x="125" y="2406"/>
                      <a:pt x="1" y="2613"/>
                    </a:cubicBezTo>
                    <a:lnTo>
                      <a:pt x="9661" y="7381"/>
                    </a:lnTo>
                    <a:cubicBezTo>
                      <a:pt x="9703" y="7174"/>
                      <a:pt x="9744" y="6925"/>
                      <a:pt x="9868" y="6593"/>
                    </a:cubicBezTo>
                    <a:lnTo>
                      <a:pt x="415" y="194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6"/>
              <p:cNvSpPr/>
              <p:nvPr/>
            </p:nvSpPr>
            <p:spPr>
              <a:xfrm>
                <a:off x="5047876" y="1924683"/>
                <a:ext cx="186993" cy="327059"/>
              </a:xfrm>
              <a:custGeom>
                <a:rect b="b" l="l" r="r" t="t"/>
                <a:pathLst>
                  <a:path extrusionOk="0" h="18783" w="10739">
                    <a:moveTo>
                      <a:pt x="8666" y="0"/>
                    </a:moveTo>
                    <a:lnTo>
                      <a:pt x="0" y="14927"/>
                    </a:lnTo>
                    <a:lnTo>
                      <a:pt x="7919" y="18783"/>
                    </a:lnTo>
                    <a:cubicBezTo>
                      <a:pt x="7919" y="18783"/>
                      <a:pt x="9412" y="13434"/>
                      <a:pt x="10241" y="6095"/>
                    </a:cubicBezTo>
                    <a:cubicBezTo>
                      <a:pt x="10739" y="1866"/>
                      <a:pt x="9951" y="83"/>
                      <a:pt x="866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6"/>
              <p:cNvSpPr/>
              <p:nvPr/>
            </p:nvSpPr>
            <p:spPr>
              <a:xfrm>
                <a:off x="5076032" y="1901507"/>
                <a:ext cx="542208" cy="485252"/>
              </a:xfrm>
              <a:custGeom>
                <a:rect b="b" l="l" r="r" t="t"/>
                <a:pathLst>
                  <a:path extrusionOk="0" h="27868" w="31139">
                    <a:moveTo>
                      <a:pt x="9406" y="1"/>
                    </a:moveTo>
                    <a:cubicBezTo>
                      <a:pt x="6885" y="1"/>
                      <a:pt x="5442" y="1566"/>
                      <a:pt x="4561" y="4151"/>
                    </a:cubicBezTo>
                    <a:cubicBezTo>
                      <a:pt x="4229" y="5063"/>
                      <a:pt x="0" y="14185"/>
                      <a:pt x="954" y="18248"/>
                    </a:cubicBezTo>
                    <a:cubicBezTo>
                      <a:pt x="1907" y="21772"/>
                      <a:pt x="4188" y="22560"/>
                      <a:pt x="4188" y="22560"/>
                    </a:cubicBezTo>
                    <a:lnTo>
                      <a:pt x="4644" y="27577"/>
                    </a:lnTo>
                    <a:lnTo>
                      <a:pt x="31138" y="27867"/>
                    </a:lnTo>
                    <a:cubicBezTo>
                      <a:pt x="31138" y="27867"/>
                      <a:pt x="22887" y="4648"/>
                      <a:pt x="13102" y="834"/>
                    </a:cubicBezTo>
                    <a:cubicBezTo>
                      <a:pt x="11664" y="266"/>
                      <a:pt x="10444" y="1"/>
                      <a:pt x="940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6"/>
              <p:cNvSpPr/>
              <p:nvPr/>
            </p:nvSpPr>
            <p:spPr>
              <a:xfrm>
                <a:off x="5208141" y="2259665"/>
                <a:ext cx="133589" cy="17360"/>
              </a:xfrm>
              <a:custGeom>
                <a:rect b="b" l="l" r="r" t="t"/>
                <a:pathLst>
                  <a:path extrusionOk="0" h="997" w="7672">
                    <a:moveTo>
                      <a:pt x="84" y="1"/>
                    </a:moveTo>
                    <a:cubicBezTo>
                      <a:pt x="1" y="1"/>
                      <a:pt x="1" y="125"/>
                      <a:pt x="84" y="167"/>
                    </a:cubicBezTo>
                    <a:cubicBezTo>
                      <a:pt x="1369" y="250"/>
                      <a:pt x="2613" y="416"/>
                      <a:pt x="3898" y="623"/>
                    </a:cubicBezTo>
                    <a:cubicBezTo>
                      <a:pt x="4562" y="747"/>
                      <a:pt x="5184" y="830"/>
                      <a:pt x="5805" y="955"/>
                    </a:cubicBezTo>
                    <a:cubicBezTo>
                      <a:pt x="6096" y="955"/>
                      <a:pt x="6386" y="996"/>
                      <a:pt x="6718" y="996"/>
                    </a:cubicBezTo>
                    <a:cubicBezTo>
                      <a:pt x="7008" y="996"/>
                      <a:pt x="7340" y="955"/>
                      <a:pt x="7630" y="872"/>
                    </a:cubicBezTo>
                    <a:cubicBezTo>
                      <a:pt x="7671" y="872"/>
                      <a:pt x="7671" y="830"/>
                      <a:pt x="7630" y="830"/>
                    </a:cubicBezTo>
                    <a:cubicBezTo>
                      <a:pt x="7545" y="842"/>
                      <a:pt x="7453" y="847"/>
                      <a:pt x="7357" y="847"/>
                    </a:cubicBezTo>
                    <a:cubicBezTo>
                      <a:pt x="7125" y="847"/>
                      <a:pt x="6869" y="818"/>
                      <a:pt x="6635" y="789"/>
                    </a:cubicBezTo>
                    <a:cubicBezTo>
                      <a:pt x="6345" y="664"/>
                      <a:pt x="6013" y="623"/>
                      <a:pt x="5723" y="581"/>
                    </a:cubicBezTo>
                    <a:cubicBezTo>
                      <a:pt x="5101" y="416"/>
                      <a:pt x="4479" y="333"/>
                      <a:pt x="3857" y="208"/>
                    </a:cubicBezTo>
                    <a:cubicBezTo>
                      <a:pt x="2613" y="1"/>
                      <a:pt x="1328"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6"/>
              <p:cNvSpPr/>
              <p:nvPr/>
            </p:nvSpPr>
            <p:spPr>
              <a:xfrm>
                <a:off x="5156878" y="2276276"/>
                <a:ext cx="109037" cy="12293"/>
              </a:xfrm>
              <a:custGeom>
                <a:rect b="b" l="l" r="r" t="t"/>
                <a:pathLst>
                  <a:path extrusionOk="0" h="706" w="6262">
                    <a:moveTo>
                      <a:pt x="4686" y="1"/>
                    </a:moveTo>
                    <a:cubicBezTo>
                      <a:pt x="4147" y="1"/>
                      <a:pt x="3650" y="42"/>
                      <a:pt x="3111" y="84"/>
                    </a:cubicBezTo>
                    <a:cubicBezTo>
                      <a:pt x="2074" y="208"/>
                      <a:pt x="1038" y="332"/>
                      <a:pt x="42" y="623"/>
                    </a:cubicBezTo>
                    <a:cubicBezTo>
                      <a:pt x="3" y="623"/>
                      <a:pt x="39" y="697"/>
                      <a:pt x="7" y="705"/>
                    </a:cubicBezTo>
                    <a:lnTo>
                      <a:pt x="7" y="705"/>
                    </a:lnTo>
                    <a:lnTo>
                      <a:pt x="3111" y="374"/>
                    </a:lnTo>
                    <a:lnTo>
                      <a:pt x="4686" y="249"/>
                    </a:lnTo>
                    <a:cubicBezTo>
                      <a:pt x="4935" y="249"/>
                      <a:pt x="5184" y="208"/>
                      <a:pt x="5433" y="208"/>
                    </a:cubicBezTo>
                    <a:cubicBezTo>
                      <a:pt x="5723" y="125"/>
                      <a:pt x="5972" y="84"/>
                      <a:pt x="6220" y="84"/>
                    </a:cubicBezTo>
                    <a:cubicBezTo>
                      <a:pt x="6262" y="84"/>
                      <a:pt x="6262" y="42"/>
                      <a:pt x="6220" y="42"/>
                    </a:cubicBezTo>
                    <a:cubicBezTo>
                      <a:pt x="5972" y="42"/>
                      <a:pt x="5640" y="1"/>
                      <a:pt x="5391" y="1"/>
                    </a:cubicBezTo>
                    <a:close/>
                    <a:moveTo>
                      <a:pt x="7" y="705"/>
                    </a:moveTo>
                    <a:lnTo>
                      <a:pt x="1" y="705"/>
                    </a:lnTo>
                    <a:cubicBezTo>
                      <a:pt x="3" y="705"/>
                      <a:pt x="5" y="705"/>
                      <a:pt x="7" y="70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6"/>
              <p:cNvSpPr/>
              <p:nvPr/>
            </p:nvSpPr>
            <p:spPr>
              <a:xfrm>
                <a:off x="5128008" y="1786062"/>
                <a:ext cx="137193" cy="235469"/>
              </a:xfrm>
              <a:custGeom>
                <a:rect b="b" l="l" r="r" t="t"/>
                <a:pathLst>
                  <a:path extrusionOk="0" h="13523" w="7879">
                    <a:moveTo>
                      <a:pt x="4934" y="1"/>
                    </a:moveTo>
                    <a:lnTo>
                      <a:pt x="4313" y="623"/>
                    </a:lnTo>
                    <a:lnTo>
                      <a:pt x="1" y="5059"/>
                    </a:lnTo>
                    <a:lnTo>
                      <a:pt x="1991" y="9164"/>
                    </a:lnTo>
                    <a:lnTo>
                      <a:pt x="2115" y="9496"/>
                    </a:lnTo>
                    <a:cubicBezTo>
                      <a:pt x="2115" y="9496"/>
                      <a:pt x="3072" y="13522"/>
                      <a:pt x="3852" y="13522"/>
                    </a:cubicBezTo>
                    <a:cubicBezTo>
                      <a:pt x="3867" y="13522"/>
                      <a:pt x="3883" y="13521"/>
                      <a:pt x="3898" y="13517"/>
                    </a:cubicBezTo>
                    <a:cubicBezTo>
                      <a:pt x="6220" y="13103"/>
                      <a:pt x="7878" y="9164"/>
                      <a:pt x="7878" y="8625"/>
                    </a:cubicBezTo>
                    <a:cubicBezTo>
                      <a:pt x="7878" y="8459"/>
                      <a:pt x="7422" y="6552"/>
                      <a:pt x="6842" y="4727"/>
                    </a:cubicBezTo>
                    <a:cubicBezTo>
                      <a:pt x="6717" y="4562"/>
                      <a:pt x="6676" y="4354"/>
                      <a:pt x="6634" y="4188"/>
                    </a:cubicBezTo>
                    <a:cubicBezTo>
                      <a:pt x="6510" y="3981"/>
                      <a:pt x="6469" y="3815"/>
                      <a:pt x="6427" y="3691"/>
                    </a:cubicBezTo>
                    <a:cubicBezTo>
                      <a:pt x="6303" y="3401"/>
                      <a:pt x="6261" y="3193"/>
                      <a:pt x="6178" y="2986"/>
                    </a:cubicBezTo>
                    <a:cubicBezTo>
                      <a:pt x="6095" y="2945"/>
                      <a:pt x="6095" y="2903"/>
                      <a:pt x="6054" y="2779"/>
                    </a:cubicBezTo>
                    <a:cubicBezTo>
                      <a:pt x="6013" y="2737"/>
                      <a:pt x="6013" y="2654"/>
                      <a:pt x="5971" y="2571"/>
                    </a:cubicBezTo>
                    <a:cubicBezTo>
                      <a:pt x="5391" y="1120"/>
                      <a:pt x="4934" y="1"/>
                      <a:pt x="493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6"/>
              <p:cNvSpPr/>
              <p:nvPr/>
            </p:nvSpPr>
            <p:spPr>
              <a:xfrm>
                <a:off x="5128722" y="1786794"/>
                <a:ext cx="103274" cy="159568"/>
              </a:xfrm>
              <a:custGeom>
                <a:rect b="b" l="l" r="r" t="t"/>
                <a:pathLst>
                  <a:path extrusionOk="0" h="9164" w="5931">
                    <a:moveTo>
                      <a:pt x="4935" y="0"/>
                    </a:moveTo>
                    <a:lnTo>
                      <a:pt x="4313" y="622"/>
                    </a:lnTo>
                    <a:lnTo>
                      <a:pt x="1" y="5059"/>
                    </a:lnTo>
                    <a:lnTo>
                      <a:pt x="1991" y="9163"/>
                    </a:lnTo>
                    <a:cubicBezTo>
                      <a:pt x="3111" y="8376"/>
                      <a:pt x="5515" y="6385"/>
                      <a:pt x="5930" y="2654"/>
                    </a:cubicBezTo>
                    <a:cubicBezTo>
                      <a:pt x="5350" y="1244"/>
                      <a:pt x="4894" y="42"/>
                      <a:pt x="493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6"/>
              <p:cNvSpPr/>
              <p:nvPr/>
            </p:nvSpPr>
            <p:spPr>
              <a:xfrm>
                <a:off x="4958341" y="1594664"/>
                <a:ext cx="298189" cy="327303"/>
              </a:xfrm>
              <a:custGeom>
                <a:rect b="b" l="l" r="r" t="t"/>
                <a:pathLst>
                  <a:path extrusionOk="0" h="18797" w="17125">
                    <a:moveTo>
                      <a:pt x="8577" y="0"/>
                    </a:moveTo>
                    <a:cubicBezTo>
                      <a:pt x="8046" y="0"/>
                      <a:pt x="7519" y="62"/>
                      <a:pt x="7008" y="171"/>
                    </a:cubicBezTo>
                    <a:cubicBezTo>
                      <a:pt x="3484" y="917"/>
                      <a:pt x="1" y="4027"/>
                      <a:pt x="2033" y="11698"/>
                    </a:cubicBezTo>
                    <a:cubicBezTo>
                      <a:pt x="3601" y="17619"/>
                      <a:pt x="6825" y="18796"/>
                      <a:pt x="8977" y="18796"/>
                    </a:cubicBezTo>
                    <a:cubicBezTo>
                      <a:pt x="9612" y="18796"/>
                      <a:pt x="10154" y="18694"/>
                      <a:pt x="10532" y="18580"/>
                    </a:cubicBezTo>
                    <a:cubicBezTo>
                      <a:pt x="12025" y="18207"/>
                      <a:pt x="17125" y="16673"/>
                      <a:pt x="15922" y="8795"/>
                    </a:cubicBezTo>
                    <a:cubicBezTo>
                      <a:pt x="14896" y="2073"/>
                      <a:pt x="11667" y="0"/>
                      <a:pt x="8577"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6"/>
              <p:cNvSpPr/>
              <p:nvPr/>
            </p:nvSpPr>
            <p:spPr>
              <a:xfrm>
                <a:off x="5008384" y="1759735"/>
                <a:ext cx="25057" cy="19450"/>
              </a:xfrm>
              <a:custGeom>
                <a:rect b="b" l="l" r="r" t="t"/>
                <a:pathLst>
                  <a:path extrusionOk="0" h="1117" w="1439">
                    <a:moveTo>
                      <a:pt x="1025" y="0"/>
                    </a:moveTo>
                    <a:cubicBezTo>
                      <a:pt x="875" y="0"/>
                      <a:pt x="730" y="63"/>
                      <a:pt x="568" y="144"/>
                    </a:cubicBezTo>
                    <a:cubicBezTo>
                      <a:pt x="278" y="310"/>
                      <a:pt x="195" y="476"/>
                      <a:pt x="71" y="725"/>
                    </a:cubicBezTo>
                    <a:cubicBezTo>
                      <a:pt x="0" y="936"/>
                      <a:pt x="198" y="1117"/>
                      <a:pt x="386" y="1117"/>
                    </a:cubicBezTo>
                    <a:cubicBezTo>
                      <a:pt x="420" y="1117"/>
                      <a:pt x="454" y="1111"/>
                      <a:pt x="485" y="1098"/>
                    </a:cubicBezTo>
                    <a:lnTo>
                      <a:pt x="983" y="766"/>
                    </a:lnTo>
                    <a:cubicBezTo>
                      <a:pt x="1107" y="684"/>
                      <a:pt x="1273" y="559"/>
                      <a:pt x="1398" y="352"/>
                    </a:cubicBezTo>
                    <a:cubicBezTo>
                      <a:pt x="1439" y="269"/>
                      <a:pt x="1398" y="103"/>
                      <a:pt x="1273" y="62"/>
                    </a:cubicBezTo>
                    <a:cubicBezTo>
                      <a:pt x="1186" y="18"/>
                      <a:pt x="1105"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6"/>
              <p:cNvSpPr/>
              <p:nvPr/>
            </p:nvSpPr>
            <p:spPr>
              <a:xfrm>
                <a:off x="5081796" y="1742461"/>
                <a:ext cx="28173" cy="13669"/>
              </a:xfrm>
              <a:custGeom>
                <a:rect b="b" l="l" r="r" t="t"/>
                <a:pathLst>
                  <a:path extrusionOk="0" h="785" w="1618">
                    <a:moveTo>
                      <a:pt x="847" y="1"/>
                    </a:moveTo>
                    <a:cubicBezTo>
                      <a:pt x="775" y="1"/>
                      <a:pt x="701" y="6"/>
                      <a:pt x="623" y="17"/>
                    </a:cubicBezTo>
                    <a:cubicBezTo>
                      <a:pt x="416" y="58"/>
                      <a:pt x="167" y="183"/>
                      <a:pt x="84" y="432"/>
                    </a:cubicBezTo>
                    <a:cubicBezTo>
                      <a:pt x="1" y="515"/>
                      <a:pt x="84" y="680"/>
                      <a:pt x="167" y="722"/>
                    </a:cubicBezTo>
                    <a:cubicBezTo>
                      <a:pt x="270" y="763"/>
                      <a:pt x="364" y="784"/>
                      <a:pt x="457" y="784"/>
                    </a:cubicBezTo>
                    <a:cubicBezTo>
                      <a:pt x="550" y="784"/>
                      <a:pt x="644" y="763"/>
                      <a:pt x="747" y="722"/>
                    </a:cubicBezTo>
                    <a:cubicBezTo>
                      <a:pt x="955" y="680"/>
                      <a:pt x="1120" y="680"/>
                      <a:pt x="1328" y="639"/>
                    </a:cubicBezTo>
                    <a:cubicBezTo>
                      <a:pt x="1535" y="597"/>
                      <a:pt x="1618" y="224"/>
                      <a:pt x="1369" y="100"/>
                    </a:cubicBezTo>
                    <a:cubicBezTo>
                      <a:pt x="1217" y="39"/>
                      <a:pt x="1043"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6"/>
              <p:cNvSpPr/>
              <p:nvPr/>
            </p:nvSpPr>
            <p:spPr>
              <a:xfrm>
                <a:off x="5092626" y="1785348"/>
                <a:ext cx="18074" cy="20460"/>
              </a:xfrm>
              <a:custGeom>
                <a:rect b="b" l="l" r="r" t="t"/>
                <a:pathLst>
                  <a:path extrusionOk="0" h="1175" w="1038">
                    <a:moveTo>
                      <a:pt x="1" y="0"/>
                    </a:moveTo>
                    <a:lnTo>
                      <a:pt x="1" y="0"/>
                    </a:lnTo>
                    <a:cubicBezTo>
                      <a:pt x="78" y="462"/>
                      <a:pt x="369" y="1174"/>
                      <a:pt x="908" y="1174"/>
                    </a:cubicBezTo>
                    <a:cubicBezTo>
                      <a:pt x="950" y="1174"/>
                      <a:pt x="993" y="1170"/>
                      <a:pt x="1037" y="1161"/>
                    </a:cubicBezTo>
                    <a:lnTo>
                      <a:pt x="1037" y="1120"/>
                    </a:lnTo>
                    <a:cubicBezTo>
                      <a:pt x="498" y="1120"/>
                      <a:pt x="208" y="539"/>
                      <a:pt x="84" y="42"/>
                    </a:cubicBezTo>
                    <a:cubicBezTo>
                      <a:pt x="84"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6"/>
              <p:cNvSpPr/>
              <p:nvPr/>
            </p:nvSpPr>
            <p:spPr>
              <a:xfrm>
                <a:off x="5086549" y="1772306"/>
                <a:ext cx="35243" cy="29723"/>
              </a:xfrm>
              <a:custGeom>
                <a:rect b="b" l="l" r="r" t="t"/>
                <a:pathLst>
                  <a:path extrusionOk="0" h="1707" w="2024">
                    <a:moveTo>
                      <a:pt x="859" y="1"/>
                    </a:moveTo>
                    <a:cubicBezTo>
                      <a:pt x="788" y="1"/>
                      <a:pt x="715" y="15"/>
                      <a:pt x="640" y="44"/>
                    </a:cubicBezTo>
                    <a:cubicBezTo>
                      <a:pt x="0" y="346"/>
                      <a:pt x="522" y="1706"/>
                      <a:pt x="1151" y="1706"/>
                    </a:cubicBezTo>
                    <a:cubicBezTo>
                      <a:pt x="1215" y="1706"/>
                      <a:pt x="1280" y="1692"/>
                      <a:pt x="1345" y="1661"/>
                    </a:cubicBezTo>
                    <a:cubicBezTo>
                      <a:pt x="2024" y="1397"/>
                      <a:pt x="1570" y="1"/>
                      <a:pt x="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6"/>
              <p:cNvSpPr/>
              <p:nvPr/>
            </p:nvSpPr>
            <p:spPr>
              <a:xfrm>
                <a:off x="5102011" y="1765132"/>
                <a:ext cx="21679" cy="16211"/>
              </a:xfrm>
              <a:custGeom>
                <a:rect b="b" l="l" r="r" t="t"/>
                <a:pathLst>
                  <a:path extrusionOk="0" h="931" w="1245">
                    <a:moveTo>
                      <a:pt x="1037" y="0"/>
                    </a:moveTo>
                    <a:cubicBezTo>
                      <a:pt x="996" y="208"/>
                      <a:pt x="872" y="456"/>
                      <a:pt x="664" y="539"/>
                    </a:cubicBezTo>
                    <a:cubicBezTo>
                      <a:pt x="635" y="545"/>
                      <a:pt x="606" y="548"/>
                      <a:pt x="578" y="548"/>
                    </a:cubicBezTo>
                    <a:cubicBezTo>
                      <a:pt x="400" y="548"/>
                      <a:pt x="226" y="451"/>
                      <a:pt x="84" y="415"/>
                    </a:cubicBezTo>
                    <a:cubicBezTo>
                      <a:pt x="42" y="415"/>
                      <a:pt x="1" y="539"/>
                      <a:pt x="42" y="581"/>
                    </a:cubicBezTo>
                    <a:cubicBezTo>
                      <a:pt x="198" y="767"/>
                      <a:pt x="423" y="931"/>
                      <a:pt x="649" y="931"/>
                    </a:cubicBezTo>
                    <a:cubicBezTo>
                      <a:pt x="724" y="931"/>
                      <a:pt x="799" y="913"/>
                      <a:pt x="872" y="871"/>
                    </a:cubicBezTo>
                    <a:cubicBezTo>
                      <a:pt x="1245" y="664"/>
                      <a:pt x="1162" y="332"/>
                      <a:pt x="1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6"/>
              <p:cNvSpPr/>
              <p:nvPr/>
            </p:nvSpPr>
            <p:spPr>
              <a:xfrm>
                <a:off x="5043540" y="1803388"/>
                <a:ext cx="9403" cy="26728"/>
              </a:xfrm>
              <a:custGeom>
                <a:rect b="b" l="l" r="r" t="t"/>
                <a:pathLst>
                  <a:path extrusionOk="0" h="1535" w="540">
                    <a:moveTo>
                      <a:pt x="42" y="1"/>
                    </a:moveTo>
                    <a:cubicBezTo>
                      <a:pt x="42" y="1"/>
                      <a:pt x="0" y="42"/>
                      <a:pt x="42" y="42"/>
                    </a:cubicBezTo>
                    <a:cubicBezTo>
                      <a:pt x="249" y="540"/>
                      <a:pt x="457" y="1120"/>
                      <a:pt x="42" y="1493"/>
                    </a:cubicBezTo>
                    <a:lnTo>
                      <a:pt x="42" y="1535"/>
                    </a:lnTo>
                    <a:cubicBezTo>
                      <a:pt x="539" y="1245"/>
                      <a:pt x="332" y="457"/>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6"/>
              <p:cNvSpPr/>
              <p:nvPr/>
            </p:nvSpPr>
            <p:spPr>
              <a:xfrm>
                <a:off x="5019267" y="1796579"/>
                <a:ext cx="35034" cy="29653"/>
              </a:xfrm>
              <a:custGeom>
                <a:rect b="b" l="l" r="r" t="t"/>
                <a:pathLst>
                  <a:path extrusionOk="0" h="1703" w="2012">
                    <a:moveTo>
                      <a:pt x="895" y="1"/>
                    </a:moveTo>
                    <a:cubicBezTo>
                      <a:pt x="855" y="1"/>
                      <a:pt x="814" y="7"/>
                      <a:pt x="773" y="19"/>
                    </a:cubicBezTo>
                    <a:cubicBezTo>
                      <a:pt x="1" y="250"/>
                      <a:pt x="414" y="1703"/>
                      <a:pt x="1110" y="1703"/>
                    </a:cubicBezTo>
                    <a:cubicBezTo>
                      <a:pt x="1162" y="1703"/>
                      <a:pt x="1215" y="1694"/>
                      <a:pt x="1270" y="1677"/>
                    </a:cubicBezTo>
                    <a:cubicBezTo>
                      <a:pt x="2012" y="1482"/>
                      <a:pt x="1541" y="1"/>
                      <a:pt x="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6"/>
              <p:cNvSpPr/>
              <p:nvPr/>
            </p:nvSpPr>
            <p:spPr>
              <a:xfrm>
                <a:off x="5011049" y="1800950"/>
                <a:ext cx="19519" cy="14801"/>
              </a:xfrm>
              <a:custGeom>
                <a:rect b="b" l="l" r="r" t="t"/>
                <a:pathLst>
                  <a:path extrusionOk="0" h="850" w="1121">
                    <a:moveTo>
                      <a:pt x="960" y="0"/>
                    </a:moveTo>
                    <a:cubicBezTo>
                      <a:pt x="941" y="0"/>
                      <a:pt x="924" y="5"/>
                      <a:pt x="913" y="16"/>
                    </a:cubicBezTo>
                    <a:cubicBezTo>
                      <a:pt x="830" y="182"/>
                      <a:pt x="747" y="390"/>
                      <a:pt x="623" y="431"/>
                    </a:cubicBezTo>
                    <a:cubicBezTo>
                      <a:pt x="594" y="438"/>
                      <a:pt x="564" y="442"/>
                      <a:pt x="534" y="442"/>
                    </a:cubicBezTo>
                    <a:cubicBezTo>
                      <a:pt x="386" y="442"/>
                      <a:pt x="214" y="361"/>
                      <a:pt x="42" y="224"/>
                    </a:cubicBezTo>
                    <a:cubicBezTo>
                      <a:pt x="42" y="224"/>
                      <a:pt x="1" y="224"/>
                      <a:pt x="42" y="265"/>
                    </a:cubicBezTo>
                    <a:cubicBezTo>
                      <a:pt x="120" y="576"/>
                      <a:pt x="306" y="850"/>
                      <a:pt x="636" y="850"/>
                    </a:cubicBezTo>
                    <a:cubicBezTo>
                      <a:pt x="658" y="850"/>
                      <a:pt x="682" y="848"/>
                      <a:pt x="706" y="846"/>
                    </a:cubicBezTo>
                    <a:cubicBezTo>
                      <a:pt x="1037" y="804"/>
                      <a:pt x="1120" y="431"/>
                      <a:pt x="1079" y="99"/>
                    </a:cubicBezTo>
                    <a:cubicBezTo>
                      <a:pt x="1079" y="39"/>
                      <a:pt x="1012"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6"/>
              <p:cNvSpPr/>
              <p:nvPr/>
            </p:nvSpPr>
            <p:spPr>
              <a:xfrm>
                <a:off x="5115733" y="1851951"/>
                <a:ext cx="15898" cy="14452"/>
              </a:xfrm>
              <a:custGeom>
                <a:rect b="b" l="l" r="r" t="t"/>
                <a:pathLst>
                  <a:path extrusionOk="0" h="830" w="913">
                    <a:moveTo>
                      <a:pt x="851" y="0"/>
                    </a:moveTo>
                    <a:cubicBezTo>
                      <a:pt x="840" y="0"/>
                      <a:pt x="830" y="11"/>
                      <a:pt x="830" y="31"/>
                    </a:cubicBezTo>
                    <a:cubicBezTo>
                      <a:pt x="747" y="197"/>
                      <a:pt x="706" y="446"/>
                      <a:pt x="540" y="570"/>
                    </a:cubicBezTo>
                    <a:cubicBezTo>
                      <a:pt x="374" y="653"/>
                      <a:pt x="125" y="695"/>
                      <a:pt x="1" y="695"/>
                    </a:cubicBezTo>
                    <a:lnTo>
                      <a:pt x="1" y="778"/>
                    </a:lnTo>
                    <a:cubicBezTo>
                      <a:pt x="81" y="810"/>
                      <a:pt x="180" y="829"/>
                      <a:pt x="281" y="829"/>
                    </a:cubicBezTo>
                    <a:cubicBezTo>
                      <a:pt x="440" y="829"/>
                      <a:pt x="604" y="780"/>
                      <a:pt x="706" y="653"/>
                    </a:cubicBezTo>
                    <a:cubicBezTo>
                      <a:pt x="913" y="487"/>
                      <a:pt x="913" y="239"/>
                      <a:pt x="871" y="31"/>
                    </a:cubicBezTo>
                    <a:cubicBezTo>
                      <a:pt x="871" y="11"/>
                      <a:pt x="861" y="0"/>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6"/>
              <p:cNvSpPr/>
              <p:nvPr/>
            </p:nvSpPr>
            <p:spPr>
              <a:xfrm>
                <a:off x="5036314" y="1754476"/>
                <a:ext cx="72227" cy="104597"/>
              </a:xfrm>
              <a:custGeom>
                <a:rect b="b" l="l" r="r" t="t"/>
                <a:pathLst>
                  <a:path extrusionOk="0" h="6007" w="4148">
                    <a:moveTo>
                      <a:pt x="42" y="1"/>
                    </a:moveTo>
                    <a:cubicBezTo>
                      <a:pt x="22" y="1"/>
                      <a:pt x="1" y="11"/>
                      <a:pt x="1" y="32"/>
                    </a:cubicBezTo>
                    <a:cubicBezTo>
                      <a:pt x="208" y="1856"/>
                      <a:pt x="830" y="3722"/>
                      <a:pt x="1369" y="5422"/>
                    </a:cubicBezTo>
                    <a:cubicBezTo>
                      <a:pt x="1384" y="5442"/>
                      <a:pt x="1407" y="5452"/>
                      <a:pt x="1434" y="5452"/>
                    </a:cubicBezTo>
                    <a:cubicBezTo>
                      <a:pt x="1629" y="5452"/>
                      <a:pt x="2084" y="4992"/>
                      <a:pt x="2157" y="4883"/>
                    </a:cubicBezTo>
                    <a:cubicBezTo>
                      <a:pt x="2157" y="4883"/>
                      <a:pt x="2406" y="5629"/>
                      <a:pt x="2571" y="6002"/>
                    </a:cubicBezTo>
                    <a:cubicBezTo>
                      <a:pt x="2571" y="6005"/>
                      <a:pt x="2576" y="6006"/>
                      <a:pt x="2584" y="6006"/>
                    </a:cubicBezTo>
                    <a:cubicBezTo>
                      <a:pt x="2711" y="6006"/>
                      <a:pt x="3796" y="5682"/>
                      <a:pt x="4147" y="4551"/>
                    </a:cubicBezTo>
                    <a:cubicBezTo>
                      <a:pt x="4147" y="4531"/>
                      <a:pt x="4126" y="4520"/>
                      <a:pt x="4106" y="4520"/>
                    </a:cubicBezTo>
                    <a:cubicBezTo>
                      <a:pt x="4085" y="4520"/>
                      <a:pt x="4064" y="4531"/>
                      <a:pt x="4064" y="4551"/>
                    </a:cubicBezTo>
                    <a:cubicBezTo>
                      <a:pt x="3774" y="5132"/>
                      <a:pt x="3318" y="5422"/>
                      <a:pt x="2779" y="5754"/>
                    </a:cubicBezTo>
                    <a:cubicBezTo>
                      <a:pt x="2737" y="5629"/>
                      <a:pt x="2364" y="4385"/>
                      <a:pt x="2323" y="4385"/>
                    </a:cubicBezTo>
                    <a:cubicBezTo>
                      <a:pt x="2115" y="4468"/>
                      <a:pt x="1784" y="4759"/>
                      <a:pt x="1576" y="4966"/>
                    </a:cubicBezTo>
                    <a:cubicBezTo>
                      <a:pt x="1037" y="3349"/>
                      <a:pt x="706" y="1649"/>
                      <a:pt x="84" y="32"/>
                    </a:cubicBezTo>
                    <a:cubicBezTo>
                      <a:pt x="84" y="11"/>
                      <a:pt x="63" y="1"/>
                      <a:pt x="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6"/>
              <p:cNvSpPr/>
              <p:nvPr/>
            </p:nvSpPr>
            <p:spPr>
              <a:xfrm>
                <a:off x="5090467" y="1833720"/>
                <a:ext cx="31064" cy="24639"/>
              </a:xfrm>
              <a:custGeom>
                <a:rect b="b" l="l" r="r" t="t"/>
                <a:pathLst>
                  <a:path extrusionOk="0" h="1415" w="1784">
                    <a:moveTo>
                      <a:pt x="1078" y="0"/>
                    </a:moveTo>
                    <a:cubicBezTo>
                      <a:pt x="1078" y="0"/>
                      <a:pt x="747" y="705"/>
                      <a:pt x="0" y="1203"/>
                    </a:cubicBezTo>
                    <a:cubicBezTo>
                      <a:pt x="0" y="1203"/>
                      <a:pt x="424" y="1415"/>
                      <a:pt x="848" y="1415"/>
                    </a:cubicBezTo>
                    <a:cubicBezTo>
                      <a:pt x="884" y="1415"/>
                      <a:pt x="919" y="1413"/>
                      <a:pt x="954" y="1410"/>
                    </a:cubicBezTo>
                    <a:cubicBezTo>
                      <a:pt x="1120" y="1410"/>
                      <a:pt x="1327" y="1286"/>
                      <a:pt x="1493" y="1203"/>
                    </a:cubicBezTo>
                    <a:cubicBezTo>
                      <a:pt x="1783" y="954"/>
                      <a:pt x="1659" y="581"/>
                      <a:pt x="1452" y="373"/>
                    </a:cubicBezTo>
                    <a:cubicBezTo>
                      <a:pt x="1286" y="166"/>
                      <a:pt x="1078" y="0"/>
                      <a:pt x="1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6"/>
              <p:cNvSpPr/>
              <p:nvPr/>
            </p:nvSpPr>
            <p:spPr>
              <a:xfrm>
                <a:off x="5104902" y="1840215"/>
                <a:ext cx="16629" cy="18057"/>
              </a:xfrm>
              <a:custGeom>
                <a:rect b="b" l="l" r="r" t="t"/>
                <a:pathLst>
                  <a:path extrusionOk="0" h="1037" w="955">
                    <a:moveTo>
                      <a:pt x="623" y="0"/>
                    </a:moveTo>
                    <a:cubicBezTo>
                      <a:pt x="208" y="208"/>
                      <a:pt x="1" y="622"/>
                      <a:pt x="125" y="1037"/>
                    </a:cubicBezTo>
                    <a:cubicBezTo>
                      <a:pt x="291" y="1037"/>
                      <a:pt x="498" y="913"/>
                      <a:pt x="664" y="830"/>
                    </a:cubicBezTo>
                    <a:cubicBezTo>
                      <a:pt x="954" y="581"/>
                      <a:pt x="830" y="208"/>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6"/>
              <p:cNvSpPr/>
              <p:nvPr/>
            </p:nvSpPr>
            <p:spPr>
              <a:xfrm>
                <a:off x="4951132" y="1585453"/>
                <a:ext cx="309020" cy="184033"/>
              </a:xfrm>
              <a:custGeom>
                <a:rect b="b" l="l" r="r" t="t"/>
                <a:pathLst>
                  <a:path extrusionOk="0" h="10569" w="17747">
                    <a:moveTo>
                      <a:pt x="9409" y="1"/>
                    </a:moveTo>
                    <a:cubicBezTo>
                      <a:pt x="6230" y="1"/>
                      <a:pt x="3773" y="2276"/>
                      <a:pt x="3773" y="2276"/>
                    </a:cubicBezTo>
                    <a:cubicBezTo>
                      <a:pt x="0" y="5137"/>
                      <a:pt x="2073" y="10568"/>
                      <a:pt x="2073" y="10568"/>
                    </a:cubicBezTo>
                    <a:cubicBezTo>
                      <a:pt x="4602" y="7832"/>
                      <a:pt x="4312" y="4266"/>
                      <a:pt x="4312" y="4266"/>
                    </a:cubicBezTo>
                    <a:lnTo>
                      <a:pt x="4312" y="4266"/>
                    </a:lnTo>
                    <a:cubicBezTo>
                      <a:pt x="5860" y="7062"/>
                      <a:pt x="8806" y="7618"/>
                      <a:pt x="10905" y="7618"/>
                    </a:cubicBezTo>
                    <a:cubicBezTo>
                      <a:pt x="12292" y="7618"/>
                      <a:pt x="13310" y="7376"/>
                      <a:pt x="13310" y="7376"/>
                    </a:cubicBezTo>
                    <a:cubicBezTo>
                      <a:pt x="13310" y="7376"/>
                      <a:pt x="14677" y="9785"/>
                      <a:pt x="15912" y="9785"/>
                    </a:cubicBezTo>
                    <a:cubicBezTo>
                      <a:pt x="16071" y="9785"/>
                      <a:pt x="16227" y="9746"/>
                      <a:pt x="16378" y="9656"/>
                    </a:cubicBezTo>
                    <a:cubicBezTo>
                      <a:pt x="17249" y="9117"/>
                      <a:pt x="17746" y="3934"/>
                      <a:pt x="12936" y="1032"/>
                    </a:cubicBezTo>
                    <a:cubicBezTo>
                      <a:pt x="11722" y="279"/>
                      <a:pt x="10521" y="1"/>
                      <a:pt x="940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6"/>
              <p:cNvSpPr/>
              <p:nvPr/>
            </p:nvSpPr>
            <p:spPr>
              <a:xfrm>
                <a:off x="5216812" y="1717300"/>
                <a:ext cx="57775" cy="92809"/>
              </a:xfrm>
              <a:custGeom>
                <a:rect b="b" l="l" r="r" t="t"/>
                <a:pathLst>
                  <a:path extrusionOk="0" h="5330" w="3318">
                    <a:moveTo>
                      <a:pt x="1938" y="0"/>
                    </a:moveTo>
                    <a:cubicBezTo>
                      <a:pt x="696" y="0"/>
                      <a:pt x="0" y="2706"/>
                      <a:pt x="0" y="2706"/>
                    </a:cubicBezTo>
                    <a:lnTo>
                      <a:pt x="291" y="4862"/>
                    </a:lnTo>
                    <a:cubicBezTo>
                      <a:pt x="291" y="4862"/>
                      <a:pt x="680" y="5330"/>
                      <a:pt x="1273" y="5330"/>
                    </a:cubicBezTo>
                    <a:cubicBezTo>
                      <a:pt x="1545" y="5330"/>
                      <a:pt x="1859" y="5232"/>
                      <a:pt x="2198" y="4945"/>
                    </a:cubicBezTo>
                    <a:cubicBezTo>
                      <a:pt x="3317" y="4033"/>
                      <a:pt x="3317" y="218"/>
                      <a:pt x="2073" y="11"/>
                    </a:cubicBezTo>
                    <a:cubicBezTo>
                      <a:pt x="2028" y="4"/>
                      <a:pt x="1983" y="0"/>
                      <a:pt x="1938"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6"/>
              <p:cNvSpPr/>
              <p:nvPr/>
            </p:nvSpPr>
            <p:spPr>
              <a:xfrm>
                <a:off x="5226197" y="1736245"/>
                <a:ext cx="28173" cy="63016"/>
              </a:xfrm>
              <a:custGeom>
                <a:rect b="b" l="l" r="r" t="t"/>
                <a:pathLst>
                  <a:path extrusionOk="0" h="3619" w="1618">
                    <a:moveTo>
                      <a:pt x="1534" y="1"/>
                    </a:moveTo>
                    <a:cubicBezTo>
                      <a:pt x="332" y="540"/>
                      <a:pt x="0" y="2406"/>
                      <a:pt x="498" y="3525"/>
                    </a:cubicBezTo>
                    <a:cubicBezTo>
                      <a:pt x="498" y="3587"/>
                      <a:pt x="529" y="3618"/>
                      <a:pt x="560" y="3618"/>
                    </a:cubicBezTo>
                    <a:cubicBezTo>
                      <a:pt x="591" y="3618"/>
                      <a:pt x="622" y="3587"/>
                      <a:pt x="622" y="3525"/>
                    </a:cubicBezTo>
                    <a:cubicBezTo>
                      <a:pt x="705" y="3276"/>
                      <a:pt x="705" y="2945"/>
                      <a:pt x="788" y="2696"/>
                    </a:cubicBezTo>
                    <a:cubicBezTo>
                      <a:pt x="954" y="2323"/>
                      <a:pt x="1203" y="2198"/>
                      <a:pt x="1576" y="2115"/>
                    </a:cubicBezTo>
                    <a:cubicBezTo>
                      <a:pt x="1576" y="2115"/>
                      <a:pt x="1617" y="2074"/>
                      <a:pt x="1576" y="2074"/>
                    </a:cubicBezTo>
                    <a:cubicBezTo>
                      <a:pt x="1471" y="2044"/>
                      <a:pt x="1377" y="2030"/>
                      <a:pt x="1293" y="2030"/>
                    </a:cubicBezTo>
                    <a:cubicBezTo>
                      <a:pt x="908" y="2030"/>
                      <a:pt x="717" y="2315"/>
                      <a:pt x="581" y="2654"/>
                    </a:cubicBezTo>
                    <a:cubicBezTo>
                      <a:pt x="622" y="1659"/>
                      <a:pt x="788" y="664"/>
                      <a:pt x="1534"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6"/>
              <p:cNvSpPr/>
              <p:nvPr/>
            </p:nvSpPr>
            <p:spPr>
              <a:xfrm>
                <a:off x="5157610" y="1933372"/>
                <a:ext cx="521992" cy="1004074"/>
              </a:xfrm>
              <a:custGeom>
                <a:rect b="b" l="l" r="r" t="t"/>
                <a:pathLst>
                  <a:path extrusionOk="0" h="57664" w="29978">
                    <a:moveTo>
                      <a:pt x="12439" y="39347"/>
                    </a:moveTo>
                    <a:lnTo>
                      <a:pt x="12439" y="39347"/>
                    </a:lnTo>
                    <a:cubicBezTo>
                      <a:pt x="12398" y="39513"/>
                      <a:pt x="12315" y="39678"/>
                      <a:pt x="12190" y="39886"/>
                    </a:cubicBezTo>
                    <a:cubicBezTo>
                      <a:pt x="12315" y="39678"/>
                      <a:pt x="12356" y="39513"/>
                      <a:pt x="12439" y="39347"/>
                    </a:cubicBezTo>
                    <a:close/>
                    <a:moveTo>
                      <a:pt x="7854" y="1"/>
                    </a:moveTo>
                    <a:cubicBezTo>
                      <a:pt x="6568" y="1"/>
                      <a:pt x="6036" y="1418"/>
                      <a:pt x="7339" y="5016"/>
                    </a:cubicBezTo>
                    <a:cubicBezTo>
                      <a:pt x="8251" y="7587"/>
                      <a:pt x="17000" y="24669"/>
                      <a:pt x="18410" y="27364"/>
                    </a:cubicBezTo>
                    <a:cubicBezTo>
                      <a:pt x="16337" y="30515"/>
                      <a:pt x="12563" y="37108"/>
                      <a:pt x="12232" y="38435"/>
                    </a:cubicBezTo>
                    <a:lnTo>
                      <a:pt x="12232" y="38476"/>
                    </a:lnTo>
                    <a:cubicBezTo>
                      <a:pt x="11071" y="39015"/>
                      <a:pt x="8790" y="40052"/>
                      <a:pt x="7339" y="40964"/>
                    </a:cubicBezTo>
                    <a:cubicBezTo>
                      <a:pt x="5349" y="42332"/>
                      <a:pt x="0" y="48551"/>
                      <a:pt x="1452" y="50002"/>
                    </a:cubicBezTo>
                    <a:cubicBezTo>
                      <a:pt x="1646" y="50192"/>
                      <a:pt x="1882" y="50275"/>
                      <a:pt x="2146" y="50275"/>
                    </a:cubicBezTo>
                    <a:cubicBezTo>
                      <a:pt x="3848" y="50275"/>
                      <a:pt x="6749" y="46817"/>
                      <a:pt x="7754" y="46064"/>
                    </a:cubicBezTo>
                    <a:cubicBezTo>
                      <a:pt x="8303" y="45624"/>
                      <a:pt x="8677" y="45429"/>
                      <a:pt x="8896" y="45429"/>
                    </a:cubicBezTo>
                    <a:cubicBezTo>
                      <a:pt x="9090" y="45429"/>
                      <a:pt x="9161" y="45583"/>
                      <a:pt x="9122" y="45856"/>
                    </a:cubicBezTo>
                    <a:cubicBezTo>
                      <a:pt x="8003" y="47971"/>
                      <a:pt x="6759" y="50210"/>
                      <a:pt x="5473" y="52034"/>
                    </a:cubicBezTo>
                    <a:cubicBezTo>
                      <a:pt x="4022" y="54107"/>
                      <a:pt x="415" y="55641"/>
                      <a:pt x="1617" y="57093"/>
                    </a:cubicBezTo>
                    <a:cubicBezTo>
                      <a:pt x="1963" y="57521"/>
                      <a:pt x="2461" y="57664"/>
                      <a:pt x="2970" y="57664"/>
                    </a:cubicBezTo>
                    <a:cubicBezTo>
                      <a:pt x="3990" y="57664"/>
                      <a:pt x="5059" y="57093"/>
                      <a:pt x="5059" y="57093"/>
                    </a:cubicBezTo>
                    <a:cubicBezTo>
                      <a:pt x="5059" y="57093"/>
                      <a:pt x="5707" y="57566"/>
                      <a:pt x="7004" y="57566"/>
                    </a:cubicBezTo>
                    <a:cubicBezTo>
                      <a:pt x="7379" y="57566"/>
                      <a:pt x="7809" y="57527"/>
                      <a:pt x="8293" y="57424"/>
                    </a:cubicBezTo>
                    <a:cubicBezTo>
                      <a:pt x="8293" y="57424"/>
                      <a:pt x="8603" y="57591"/>
                      <a:pt x="9184" y="57591"/>
                    </a:cubicBezTo>
                    <a:cubicBezTo>
                      <a:pt x="9727" y="57591"/>
                      <a:pt x="10505" y="57446"/>
                      <a:pt x="11485" y="56885"/>
                    </a:cubicBezTo>
                    <a:cubicBezTo>
                      <a:pt x="11485" y="56885"/>
                      <a:pt x="11618" y="56915"/>
                      <a:pt x="11839" y="56915"/>
                    </a:cubicBezTo>
                    <a:cubicBezTo>
                      <a:pt x="12143" y="56915"/>
                      <a:pt x="12616" y="56859"/>
                      <a:pt x="13144" y="56595"/>
                    </a:cubicBezTo>
                    <a:cubicBezTo>
                      <a:pt x="17166" y="54397"/>
                      <a:pt x="19902" y="50583"/>
                      <a:pt x="21975" y="46644"/>
                    </a:cubicBezTo>
                    <a:cubicBezTo>
                      <a:pt x="28361" y="38061"/>
                      <a:pt x="29978" y="29064"/>
                      <a:pt x="29812" y="26867"/>
                    </a:cubicBezTo>
                    <a:lnTo>
                      <a:pt x="29812" y="26784"/>
                    </a:lnTo>
                    <a:cubicBezTo>
                      <a:pt x="29521" y="21601"/>
                      <a:pt x="16585" y="5928"/>
                      <a:pt x="10698" y="1326"/>
                    </a:cubicBezTo>
                    <a:cubicBezTo>
                      <a:pt x="9636" y="495"/>
                      <a:pt x="8614" y="1"/>
                      <a:pt x="7854" y="1"/>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6"/>
              <p:cNvSpPr/>
              <p:nvPr/>
            </p:nvSpPr>
            <p:spPr>
              <a:xfrm>
                <a:off x="3700688" y="2734643"/>
                <a:ext cx="436810" cy="479941"/>
              </a:xfrm>
              <a:custGeom>
                <a:rect b="b" l="l" r="r" t="t"/>
                <a:pathLst>
                  <a:path extrusionOk="0" h="27563" w="25086">
                    <a:moveTo>
                      <a:pt x="16299" y="0"/>
                    </a:moveTo>
                    <a:cubicBezTo>
                      <a:pt x="13009" y="0"/>
                      <a:pt x="9413" y="2473"/>
                      <a:pt x="9413" y="2534"/>
                    </a:cubicBezTo>
                    <a:cubicBezTo>
                      <a:pt x="9309" y="2518"/>
                      <a:pt x="9206" y="2510"/>
                      <a:pt x="9104" y="2510"/>
                    </a:cubicBezTo>
                    <a:cubicBezTo>
                      <a:pt x="5334" y="2510"/>
                      <a:pt x="2761" y="13436"/>
                      <a:pt x="2116" y="14849"/>
                    </a:cubicBezTo>
                    <a:cubicBezTo>
                      <a:pt x="1784" y="15595"/>
                      <a:pt x="1452" y="16258"/>
                      <a:pt x="1038" y="16922"/>
                    </a:cubicBezTo>
                    <a:cubicBezTo>
                      <a:pt x="664" y="17544"/>
                      <a:pt x="250" y="18124"/>
                      <a:pt x="125" y="18829"/>
                    </a:cubicBezTo>
                    <a:cubicBezTo>
                      <a:pt x="1" y="19741"/>
                      <a:pt x="333" y="20446"/>
                      <a:pt x="830" y="21109"/>
                    </a:cubicBezTo>
                    <a:cubicBezTo>
                      <a:pt x="1286" y="20405"/>
                      <a:pt x="1742" y="19741"/>
                      <a:pt x="2157" y="18995"/>
                    </a:cubicBezTo>
                    <a:lnTo>
                      <a:pt x="3857" y="15885"/>
                    </a:lnTo>
                    <a:cubicBezTo>
                      <a:pt x="3881" y="15873"/>
                      <a:pt x="3906" y="15868"/>
                      <a:pt x="3927" y="15868"/>
                    </a:cubicBezTo>
                    <a:cubicBezTo>
                      <a:pt x="3978" y="15868"/>
                      <a:pt x="4011" y="15897"/>
                      <a:pt x="3981" y="15927"/>
                    </a:cubicBezTo>
                    <a:cubicBezTo>
                      <a:pt x="3567" y="17088"/>
                      <a:pt x="3028" y="18207"/>
                      <a:pt x="2406" y="19244"/>
                    </a:cubicBezTo>
                    <a:cubicBezTo>
                      <a:pt x="1991" y="19990"/>
                      <a:pt x="1577" y="20778"/>
                      <a:pt x="1079" y="21441"/>
                    </a:cubicBezTo>
                    <a:cubicBezTo>
                      <a:pt x="1286" y="21648"/>
                      <a:pt x="1452" y="21814"/>
                      <a:pt x="1577" y="22022"/>
                    </a:cubicBezTo>
                    <a:cubicBezTo>
                      <a:pt x="1577" y="22063"/>
                      <a:pt x="1659" y="22063"/>
                      <a:pt x="1659" y="22104"/>
                    </a:cubicBezTo>
                    <a:cubicBezTo>
                      <a:pt x="1908" y="21731"/>
                      <a:pt x="2157" y="21441"/>
                      <a:pt x="2406" y="21068"/>
                    </a:cubicBezTo>
                    <a:cubicBezTo>
                      <a:pt x="2945" y="20363"/>
                      <a:pt x="3401" y="19575"/>
                      <a:pt x="3857" y="18787"/>
                    </a:cubicBezTo>
                    <a:cubicBezTo>
                      <a:pt x="3857" y="18787"/>
                      <a:pt x="3940" y="18787"/>
                      <a:pt x="3940" y="18829"/>
                    </a:cubicBezTo>
                    <a:cubicBezTo>
                      <a:pt x="3401" y="20031"/>
                      <a:pt x="2737" y="21317"/>
                      <a:pt x="1908" y="22353"/>
                    </a:cubicBezTo>
                    <a:cubicBezTo>
                      <a:pt x="3608" y="24178"/>
                      <a:pt x="5723" y="25463"/>
                      <a:pt x="8003" y="26251"/>
                    </a:cubicBezTo>
                    <a:cubicBezTo>
                      <a:pt x="10123" y="27013"/>
                      <a:pt x="12403" y="27563"/>
                      <a:pt x="14671" y="27563"/>
                    </a:cubicBezTo>
                    <a:cubicBezTo>
                      <a:pt x="15242" y="27563"/>
                      <a:pt x="15812" y="27528"/>
                      <a:pt x="16378" y="27453"/>
                    </a:cubicBezTo>
                    <a:cubicBezTo>
                      <a:pt x="17498" y="27329"/>
                      <a:pt x="18452" y="27121"/>
                      <a:pt x="19281" y="26873"/>
                    </a:cubicBezTo>
                    <a:cubicBezTo>
                      <a:pt x="19364" y="26582"/>
                      <a:pt x="19405" y="26209"/>
                      <a:pt x="19488" y="25836"/>
                    </a:cubicBezTo>
                    <a:cubicBezTo>
                      <a:pt x="19571" y="25131"/>
                      <a:pt x="19695" y="24343"/>
                      <a:pt x="19778" y="23597"/>
                    </a:cubicBezTo>
                    <a:cubicBezTo>
                      <a:pt x="19986" y="22063"/>
                      <a:pt x="20110" y="20446"/>
                      <a:pt x="20193" y="18912"/>
                    </a:cubicBezTo>
                    <a:cubicBezTo>
                      <a:pt x="20193" y="18870"/>
                      <a:pt x="20224" y="18850"/>
                      <a:pt x="20255" y="18850"/>
                    </a:cubicBezTo>
                    <a:cubicBezTo>
                      <a:pt x="20286" y="18850"/>
                      <a:pt x="20317" y="18870"/>
                      <a:pt x="20317" y="18912"/>
                    </a:cubicBezTo>
                    <a:cubicBezTo>
                      <a:pt x="20317" y="20405"/>
                      <a:pt x="20234" y="21939"/>
                      <a:pt x="20110" y="23473"/>
                    </a:cubicBezTo>
                    <a:lnTo>
                      <a:pt x="19778" y="25795"/>
                    </a:lnTo>
                    <a:cubicBezTo>
                      <a:pt x="19737" y="26085"/>
                      <a:pt x="19695" y="26458"/>
                      <a:pt x="19613" y="26790"/>
                    </a:cubicBezTo>
                    <a:cubicBezTo>
                      <a:pt x="20193" y="26582"/>
                      <a:pt x="20649" y="26375"/>
                      <a:pt x="21147" y="26168"/>
                    </a:cubicBezTo>
                    <a:cubicBezTo>
                      <a:pt x="21188" y="25878"/>
                      <a:pt x="21230" y="25587"/>
                      <a:pt x="21271" y="25297"/>
                    </a:cubicBezTo>
                    <a:cubicBezTo>
                      <a:pt x="21478" y="23887"/>
                      <a:pt x="21644" y="22478"/>
                      <a:pt x="21769" y="21068"/>
                    </a:cubicBezTo>
                    <a:cubicBezTo>
                      <a:pt x="21769" y="21047"/>
                      <a:pt x="21779" y="21037"/>
                      <a:pt x="21789" y="21037"/>
                    </a:cubicBezTo>
                    <a:cubicBezTo>
                      <a:pt x="21800" y="21037"/>
                      <a:pt x="21810" y="21047"/>
                      <a:pt x="21810" y="21068"/>
                    </a:cubicBezTo>
                    <a:cubicBezTo>
                      <a:pt x="21769" y="22478"/>
                      <a:pt x="21686" y="23846"/>
                      <a:pt x="21561" y="25173"/>
                    </a:cubicBezTo>
                    <a:cubicBezTo>
                      <a:pt x="21478" y="25504"/>
                      <a:pt x="21478" y="25753"/>
                      <a:pt x="21437" y="26043"/>
                    </a:cubicBezTo>
                    <a:cubicBezTo>
                      <a:pt x="22017" y="25753"/>
                      <a:pt x="22473" y="25380"/>
                      <a:pt x="22888" y="25007"/>
                    </a:cubicBezTo>
                    <a:cubicBezTo>
                      <a:pt x="23054" y="23887"/>
                      <a:pt x="23095" y="22726"/>
                      <a:pt x="23137" y="21607"/>
                    </a:cubicBezTo>
                    <a:cubicBezTo>
                      <a:pt x="23137" y="20239"/>
                      <a:pt x="23137" y="18850"/>
                      <a:pt x="23122" y="17485"/>
                    </a:cubicBezTo>
                    <a:lnTo>
                      <a:pt x="23122" y="17485"/>
                    </a:lnTo>
                    <a:cubicBezTo>
                      <a:pt x="23214" y="18887"/>
                      <a:pt x="23291" y="20288"/>
                      <a:pt x="23261" y="21690"/>
                    </a:cubicBezTo>
                    <a:cubicBezTo>
                      <a:pt x="23261" y="22643"/>
                      <a:pt x="23220" y="23556"/>
                      <a:pt x="23095" y="24551"/>
                    </a:cubicBezTo>
                    <a:cubicBezTo>
                      <a:pt x="24049" y="23556"/>
                      <a:pt x="24464" y="22478"/>
                      <a:pt x="24588" y="21607"/>
                    </a:cubicBezTo>
                    <a:cubicBezTo>
                      <a:pt x="24920" y="20073"/>
                      <a:pt x="25086" y="6390"/>
                      <a:pt x="19571" y="1207"/>
                    </a:cubicBezTo>
                    <a:cubicBezTo>
                      <a:pt x="18645" y="325"/>
                      <a:pt x="17492" y="0"/>
                      <a:pt x="16299"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6"/>
              <p:cNvSpPr/>
              <p:nvPr/>
            </p:nvSpPr>
            <p:spPr>
              <a:xfrm>
                <a:off x="3429959" y="3429245"/>
                <a:ext cx="872140" cy="1155424"/>
              </a:xfrm>
              <a:custGeom>
                <a:rect b="b" l="l" r="r" t="t"/>
                <a:pathLst>
                  <a:path extrusionOk="0" h="66356" w="50087">
                    <a:moveTo>
                      <a:pt x="23551" y="1"/>
                    </a:moveTo>
                    <a:cubicBezTo>
                      <a:pt x="23551" y="1"/>
                      <a:pt x="20815" y="7879"/>
                      <a:pt x="22266" y="12688"/>
                    </a:cubicBezTo>
                    <a:cubicBezTo>
                      <a:pt x="22266" y="12688"/>
                      <a:pt x="18866" y="26163"/>
                      <a:pt x="17829" y="28154"/>
                    </a:cubicBezTo>
                    <a:cubicBezTo>
                      <a:pt x="16461" y="30724"/>
                      <a:pt x="13683" y="34580"/>
                      <a:pt x="11237" y="37773"/>
                    </a:cubicBezTo>
                    <a:cubicBezTo>
                      <a:pt x="11237" y="37773"/>
                      <a:pt x="9164" y="40219"/>
                      <a:pt x="6925" y="43246"/>
                    </a:cubicBezTo>
                    <a:cubicBezTo>
                      <a:pt x="6759" y="43370"/>
                      <a:pt x="6718" y="43495"/>
                      <a:pt x="6718" y="43495"/>
                    </a:cubicBezTo>
                    <a:cubicBezTo>
                      <a:pt x="6054" y="44407"/>
                      <a:pt x="5391" y="45360"/>
                      <a:pt x="4686" y="46355"/>
                    </a:cubicBezTo>
                    <a:cubicBezTo>
                      <a:pt x="4271" y="47019"/>
                      <a:pt x="3815" y="47641"/>
                      <a:pt x="3401" y="48304"/>
                    </a:cubicBezTo>
                    <a:cubicBezTo>
                      <a:pt x="1493" y="51248"/>
                      <a:pt x="1" y="53694"/>
                      <a:pt x="125" y="54026"/>
                    </a:cubicBezTo>
                    <a:cubicBezTo>
                      <a:pt x="498" y="54855"/>
                      <a:pt x="16834" y="66133"/>
                      <a:pt x="17498" y="66340"/>
                    </a:cubicBezTo>
                    <a:cubicBezTo>
                      <a:pt x="17531" y="66351"/>
                      <a:pt x="17564" y="66356"/>
                      <a:pt x="17597" y="66356"/>
                    </a:cubicBezTo>
                    <a:cubicBezTo>
                      <a:pt x="18229" y="66356"/>
                      <a:pt x="18849" y="64549"/>
                      <a:pt x="18534" y="63604"/>
                    </a:cubicBezTo>
                    <a:cubicBezTo>
                      <a:pt x="18244" y="62650"/>
                      <a:pt x="13932" y="55519"/>
                      <a:pt x="13932" y="55519"/>
                    </a:cubicBezTo>
                    <a:lnTo>
                      <a:pt x="15342" y="53653"/>
                    </a:lnTo>
                    <a:lnTo>
                      <a:pt x="17290" y="51331"/>
                    </a:lnTo>
                    <a:cubicBezTo>
                      <a:pt x="17290" y="51331"/>
                      <a:pt x="30061" y="37483"/>
                      <a:pt x="31719" y="32300"/>
                    </a:cubicBezTo>
                    <a:cubicBezTo>
                      <a:pt x="32175" y="30724"/>
                      <a:pt x="32673" y="28817"/>
                      <a:pt x="33212" y="26744"/>
                    </a:cubicBezTo>
                    <a:cubicBezTo>
                      <a:pt x="33295" y="27573"/>
                      <a:pt x="33419" y="28319"/>
                      <a:pt x="33461" y="28941"/>
                    </a:cubicBezTo>
                    <a:cubicBezTo>
                      <a:pt x="33626" y="31056"/>
                      <a:pt x="31761" y="39514"/>
                      <a:pt x="30185" y="46148"/>
                    </a:cubicBezTo>
                    <a:cubicBezTo>
                      <a:pt x="30102" y="46438"/>
                      <a:pt x="29107" y="50294"/>
                      <a:pt x="28319" y="53653"/>
                    </a:cubicBezTo>
                    <a:cubicBezTo>
                      <a:pt x="28195" y="54233"/>
                      <a:pt x="28071" y="54565"/>
                      <a:pt x="28071" y="54565"/>
                    </a:cubicBezTo>
                    <a:lnTo>
                      <a:pt x="28112" y="54565"/>
                    </a:lnTo>
                    <a:cubicBezTo>
                      <a:pt x="27697" y="56348"/>
                      <a:pt x="27449" y="57882"/>
                      <a:pt x="27449" y="58462"/>
                    </a:cubicBezTo>
                    <a:cubicBezTo>
                      <a:pt x="27449" y="61987"/>
                      <a:pt x="27780" y="65470"/>
                      <a:pt x="28071" y="65677"/>
                    </a:cubicBezTo>
                    <a:cubicBezTo>
                      <a:pt x="28653" y="66014"/>
                      <a:pt x="39667" y="66283"/>
                      <a:pt x="45633" y="66283"/>
                    </a:cubicBezTo>
                    <a:cubicBezTo>
                      <a:pt x="47734" y="66283"/>
                      <a:pt x="49209" y="66250"/>
                      <a:pt x="49382" y="66174"/>
                    </a:cubicBezTo>
                    <a:cubicBezTo>
                      <a:pt x="50087" y="65884"/>
                      <a:pt x="49465" y="63853"/>
                      <a:pt x="48760" y="63231"/>
                    </a:cubicBezTo>
                    <a:cubicBezTo>
                      <a:pt x="47972" y="62609"/>
                      <a:pt x="40053" y="59126"/>
                      <a:pt x="40053" y="59126"/>
                    </a:cubicBezTo>
                    <a:lnTo>
                      <a:pt x="41587" y="52575"/>
                    </a:lnTo>
                    <a:cubicBezTo>
                      <a:pt x="43121" y="47309"/>
                      <a:pt x="47143" y="32880"/>
                      <a:pt x="46438" y="28112"/>
                    </a:cubicBezTo>
                    <a:cubicBezTo>
                      <a:pt x="45277" y="20151"/>
                      <a:pt x="42416" y="1"/>
                      <a:pt x="42416"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6"/>
              <p:cNvSpPr/>
              <p:nvPr/>
            </p:nvSpPr>
            <p:spPr>
              <a:xfrm>
                <a:off x="3735357" y="3089022"/>
                <a:ext cx="562424" cy="838151"/>
              </a:xfrm>
              <a:custGeom>
                <a:rect b="b" l="l" r="r" t="t"/>
                <a:pathLst>
                  <a:path extrusionOk="0" h="48135" w="32300">
                    <a:moveTo>
                      <a:pt x="17566" y="0"/>
                    </a:moveTo>
                    <a:cubicBezTo>
                      <a:pt x="16667" y="0"/>
                      <a:pt x="15744" y="234"/>
                      <a:pt x="14926" y="840"/>
                    </a:cubicBezTo>
                    <a:cubicBezTo>
                      <a:pt x="9619" y="4987"/>
                      <a:pt x="4105" y="22566"/>
                      <a:pt x="4229" y="22649"/>
                    </a:cubicBezTo>
                    <a:lnTo>
                      <a:pt x="0" y="43795"/>
                    </a:lnTo>
                    <a:cubicBezTo>
                      <a:pt x="0" y="43795"/>
                      <a:pt x="10305" y="48134"/>
                      <a:pt x="17510" y="48134"/>
                    </a:cubicBezTo>
                    <a:cubicBezTo>
                      <a:pt x="18021" y="48134"/>
                      <a:pt x="18515" y="48112"/>
                      <a:pt x="18990" y="48066"/>
                    </a:cubicBezTo>
                    <a:cubicBezTo>
                      <a:pt x="26121" y="47319"/>
                      <a:pt x="32299" y="44002"/>
                      <a:pt x="32299" y="44002"/>
                    </a:cubicBezTo>
                    <a:lnTo>
                      <a:pt x="26702" y="22566"/>
                    </a:lnTo>
                    <a:cubicBezTo>
                      <a:pt x="26826" y="22484"/>
                      <a:pt x="24380" y="6189"/>
                      <a:pt x="21768" y="1835"/>
                    </a:cubicBezTo>
                    <a:cubicBezTo>
                      <a:pt x="21315" y="1072"/>
                      <a:pt x="19494" y="0"/>
                      <a:pt x="17566"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6"/>
              <p:cNvSpPr/>
              <p:nvPr/>
            </p:nvSpPr>
            <p:spPr>
              <a:xfrm>
                <a:off x="3847249" y="3583032"/>
                <a:ext cx="39735" cy="39004"/>
              </a:xfrm>
              <a:custGeom>
                <a:rect b="b" l="l" r="r" t="t"/>
                <a:pathLst>
                  <a:path extrusionOk="0" h="2240" w="2282">
                    <a:moveTo>
                      <a:pt x="1162" y="83"/>
                    </a:moveTo>
                    <a:cubicBezTo>
                      <a:pt x="1659" y="83"/>
                      <a:pt x="2157" y="539"/>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6"/>
              <p:cNvSpPr/>
              <p:nvPr/>
            </p:nvSpPr>
            <p:spPr>
              <a:xfrm>
                <a:off x="3968545" y="3583032"/>
                <a:ext cx="39718" cy="39004"/>
              </a:xfrm>
              <a:custGeom>
                <a:rect b="b" l="l" r="r" t="t"/>
                <a:pathLst>
                  <a:path extrusionOk="0" h="2240" w="2281">
                    <a:moveTo>
                      <a:pt x="1120" y="83"/>
                    </a:moveTo>
                    <a:cubicBezTo>
                      <a:pt x="1659" y="83"/>
                      <a:pt x="2115" y="539"/>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6"/>
              <p:cNvSpPr/>
              <p:nvPr/>
            </p:nvSpPr>
            <p:spPr>
              <a:xfrm>
                <a:off x="4088395" y="3583032"/>
                <a:ext cx="39718" cy="39004"/>
              </a:xfrm>
              <a:custGeom>
                <a:rect b="b" l="l" r="r" t="t"/>
                <a:pathLst>
                  <a:path extrusionOk="0" h="2240" w="2281">
                    <a:moveTo>
                      <a:pt x="1161" y="83"/>
                    </a:moveTo>
                    <a:cubicBezTo>
                      <a:pt x="1659" y="83"/>
                      <a:pt x="2115" y="539"/>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6"/>
              <p:cNvSpPr/>
              <p:nvPr/>
            </p:nvSpPr>
            <p:spPr>
              <a:xfrm>
                <a:off x="4208228" y="3581587"/>
                <a:ext cx="28173" cy="39718"/>
              </a:xfrm>
              <a:custGeom>
                <a:rect b="b" l="l" r="r" t="t"/>
                <a:pathLst>
                  <a:path extrusionOk="0" h="2281" w="1618">
                    <a:moveTo>
                      <a:pt x="1037" y="0"/>
                    </a:moveTo>
                    <a:cubicBezTo>
                      <a:pt x="498" y="83"/>
                      <a:pt x="1" y="539"/>
                      <a:pt x="1" y="1161"/>
                    </a:cubicBezTo>
                    <a:cubicBezTo>
                      <a:pt x="1" y="1783"/>
                      <a:pt x="540" y="2281"/>
                      <a:pt x="1162" y="2281"/>
                    </a:cubicBezTo>
                    <a:cubicBezTo>
                      <a:pt x="1328" y="2281"/>
                      <a:pt x="1452" y="2239"/>
                      <a:pt x="1618" y="2198"/>
                    </a:cubicBezTo>
                    <a:lnTo>
                      <a:pt x="1576" y="2032"/>
                    </a:lnTo>
                    <a:cubicBezTo>
                      <a:pt x="1452" y="2073"/>
                      <a:pt x="1328" y="2156"/>
                      <a:pt x="1162" y="2156"/>
                    </a:cubicBezTo>
                    <a:cubicBezTo>
                      <a:pt x="623" y="2156"/>
                      <a:pt x="167" y="1742"/>
                      <a:pt x="167" y="1161"/>
                    </a:cubicBezTo>
                    <a:cubicBezTo>
                      <a:pt x="167" y="622"/>
                      <a:pt x="581" y="208"/>
                      <a:pt x="1079" y="166"/>
                    </a:cubicBezTo>
                    <a:lnTo>
                      <a:pt x="1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6"/>
              <p:cNvSpPr/>
              <p:nvPr/>
            </p:nvSpPr>
            <p:spPr>
              <a:xfrm>
                <a:off x="3907897" y="3489893"/>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701"/>
                      <a:pt x="166" y="1120"/>
                    </a:cubicBezTo>
                    <a:cubicBezTo>
                      <a:pt x="166" y="623"/>
                      <a:pt x="581" y="166"/>
                      <a:pt x="1162" y="166"/>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6"/>
              <p:cNvSpPr/>
              <p:nvPr/>
            </p:nvSpPr>
            <p:spPr>
              <a:xfrm>
                <a:off x="4027747" y="3489893"/>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701"/>
                      <a:pt x="166" y="1120"/>
                    </a:cubicBezTo>
                    <a:cubicBezTo>
                      <a:pt x="166" y="623"/>
                      <a:pt x="581" y="166"/>
                      <a:pt x="1161" y="166"/>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6"/>
              <p:cNvSpPr/>
              <p:nvPr/>
            </p:nvSpPr>
            <p:spPr>
              <a:xfrm>
                <a:off x="4148311" y="3489893"/>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701"/>
                      <a:pt x="125" y="1120"/>
                    </a:cubicBezTo>
                    <a:cubicBezTo>
                      <a:pt x="125" y="623"/>
                      <a:pt x="539" y="166"/>
                      <a:pt x="1120" y="166"/>
                    </a:cubicBezTo>
                    <a:close/>
                    <a:moveTo>
                      <a:pt x="1120" y="1"/>
                    </a:moveTo>
                    <a:cubicBezTo>
                      <a:pt x="498" y="1"/>
                      <a:pt x="0" y="498"/>
                      <a:pt x="0" y="1120"/>
                    </a:cubicBezTo>
                    <a:cubicBezTo>
                      <a:pt x="0" y="1742"/>
                      <a:pt x="498" y="2281"/>
                      <a:pt x="1120" y="2281"/>
                    </a:cubicBezTo>
                    <a:cubicBezTo>
                      <a:pt x="1742" y="2281"/>
                      <a:pt x="2281" y="1742"/>
                      <a:pt x="2281" y="1120"/>
                    </a:cubicBezTo>
                    <a:cubicBezTo>
                      <a:pt x="2281" y="498"/>
                      <a:pt x="1783"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6"/>
              <p:cNvSpPr/>
              <p:nvPr/>
            </p:nvSpPr>
            <p:spPr>
              <a:xfrm>
                <a:off x="3847249" y="37664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6"/>
              <p:cNvSpPr/>
              <p:nvPr/>
            </p:nvSpPr>
            <p:spPr>
              <a:xfrm>
                <a:off x="3968545" y="3766403"/>
                <a:ext cx="39718" cy="39718"/>
              </a:xfrm>
              <a:custGeom>
                <a:rect b="b" l="l" r="r" t="t"/>
                <a:pathLst>
                  <a:path extrusionOk="0" h="2281" w="2281">
                    <a:moveTo>
                      <a:pt x="1120" y="125"/>
                    </a:moveTo>
                    <a:cubicBezTo>
                      <a:pt x="1659" y="125"/>
                      <a:pt x="2115" y="540"/>
                      <a:pt x="2115" y="1120"/>
                    </a:cubicBezTo>
                    <a:cubicBezTo>
                      <a:pt x="2073" y="1701"/>
                      <a:pt x="1659" y="2074"/>
                      <a:pt x="1120" y="2074"/>
                    </a:cubicBezTo>
                    <a:cubicBezTo>
                      <a:pt x="622" y="2074"/>
                      <a:pt x="166" y="1659"/>
                      <a:pt x="166" y="1120"/>
                    </a:cubicBezTo>
                    <a:cubicBezTo>
                      <a:pt x="166" y="581"/>
                      <a:pt x="581" y="125"/>
                      <a:pt x="1120" y="125"/>
                    </a:cubicBezTo>
                    <a:close/>
                    <a:moveTo>
                      <a:pt x="1120" y="1"/>
                    </a:moveTo>
                    <a:cubicBezTo>
                      <a:pt x="498" y="1"/>
                      <a:pt x="0" y="540"/>
                      <a:pt x="0" y="1162"/>
                    </a:cubicBezTo>
                    <a:cubicBezTo>
                      <a:pt x="0" y="1783"/>
                      <a:pt x="498" y="2281"/>
                      <a:pt x="1120" y="2281"/>
                    </a:cubicBezTo>
                    <a:cubicBezTo>
                      <a:pt x="1742" y="2281"/>
                      <a:pt x="2281" y="1783"/>
                      <a:pt x="2281" y="1162"/>
                    </a:cubicBezTo>
                    <a:cubicBezTo>
                      <a:pt x="2281" y="498"/>
                      <a:pt x="1742"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6"/>
              <p:cNvSpPr/>
              <p:nvPr/>
            </p:nvSpPr>
            <p:spPr>
              <a:xfrm>
                <a:off x="4088395" y="3766403"/>
                <a:ext cx="39718" cy="39718"/>
              </a:xfrm>
              <a:custGeom>
                <a:rect b="b" l="l" r="r" t="t"/>
                <a:pathLst>
                  <a:path extrusionOk="0" h="2281" w="2281">
                    <a:moveTo>
                      <a:pt x="1161" y="125"/>
                    </a:moveTo>
                    <a:cubicBezTo>
                      <a:pt x="1659" y="125"/>
                      <a:pt x="2115" y="540"/>
                      <a:pt x="2115" y="1120"/>
                    </a:cubicBezTo>
                    <a:cubicBezTo>
                      <a:pt x="2115" y="1701"/>
                      <a:pt x="1659" y="2074"/>
                      <a:pt x="1161" y="2074"/>
                    </a:cubicBezTo>
                    <a:cubicBezTo>
                      <a:pt x="622" y="2074"/>
                      <a:pt x="166" y="1659"/>
                      <a:pt x="166" y="1120"/>
                    </a:cubicBezTo>
                    <a:cubicBezTo>
                      <a:pt x="166" y="581"/>
                      <a:pt x="581" y="125"/>
                      <a:pt x="1161" y="125"/>
                    </a:cubicBezTo>
                    <a:close/>
                    <a:moveTo>
                      <a:pt x="1161" y="1"/>
                    </a:moveTo>
                    <a:cubicBezTo>
                      <a:pt x="539" y="1"/>
                      <a:pt x="0" y="540"/>
                      <a:pt x="0" y="1162"/>
                    </a:cubicBezTo>
                    <a:cubicBezTo>
                      <a:pt x="0" y="1783"/>
                      <a:pt x="539" y="2281"/>
                      <a:pt x="1161" y="2281"/>
                    </a:cubicBezTo>
                    <a:cubicBezTo>
                      <a:pt x="1783" y="2281"/>
                      <a:pt x="2281" y="1783"/>
                      <a:pt x="2281" y="1162"/>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6"/>
              <p:cNvSpPr/>
              <p:nvPr/>
            </p:nvSpPr>
            <p:spPr>
              <a:xfrm>
                <a:off x="4208228" y="3766403"/>
                <a:ext cx="39735" cy="39718"/>
              </a:xfrm>
              <a:custGeom>
                <a:rect b="b" l="l" r="r" t="t"/>
                <a:pathLst>
                  <a:path extrusionOk="0" h="2281" w="2282">
                    <a:moveTo>
                      <a:pt x="1162" y="125"/>
                    </a:moveTo>
                    <a:cubicBezTo>
                      <a:pt x="1659" y="125"/>
                      <a:pt x="2157" y="540"/>
                      <a:pt x="2157" y="1120"/>
                    </a:cubicBezTo>
                    <a:cubicBezTo>
                      <a:pt x="2115" y="1701"/>
                      <a:pt x="1659"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784"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6"/>
              <p:cNvSpPr/>
              <p:nvPr/>
            </p:nvSpPr>
            <p:spPr>
              <a:xfrm>
                <a:off x="3788047" y="3673995"/>
                <a:ext cx="39735" cy="39718"/>
              </a:xfrm>
              <a:custGeom>
                <a:rect b="b" l="l" r="r" t="t"/>
                <a:pathLst>
                  <a:path extrusionOk="0" h="2281" w="2282">
                    <a:moveTo>
                      <a:pt x="1120" y="166"/>
                    </a:moveTo>
                    <a:cubicBezTo>
                      <a:pt x="1659" y="166"/>
                      <a:pt x="2115" y="581"/>
                      <a:pt x="2115" y="1120"/>
                    </a:cubicBezTo>
                    <a:cubicBezTo>
                      <a:pt x="2115" y="1659"/>
                      <a:pt x="1659" y="2115"/>
                      <a:pt x="1120" y="2115"/>
                    </a:cubicBezTo>
                    <a:cubicBezTo>
                      <a:pt x="623" y="2115"/>
                      <a:pt x="167" y="1659"/>
                      <a:pt x="167" y="1120"/>
                    </a:cubicBezTo>
                    <a:cubicBezTo>
                      <a:pt x="167" y="622"/>
                      <a:pt x="581" y="166"/>
                      <a:pt x="1120" y="166"/>
                    </a:cubicBezTo>
                    <a:close/>
                    <a:moveTo>
                      <a:pt x="1120" y="0"/>
                    </a:moveTo>
                    <a:cubicBezTo>
                      <a:pt x="498" y="0"/>
                      <a:pt x="1" y="498"/>
                      <a:pt x="1" y="1120"/>
                    </a:cubicBezTo>
                    <a:cubicBezTo>
                      <a:pt x="1" y="1742"/>
                      <a:pt x="498" y="2281"/>
                      <a:pt x="1120" y="2281"/>
                    </a:cubicBezTo>
                    <a:cubicBezTo>
                      <a:pt x="1742" y="2281"/>
                      <a:pt x="2281" y="1742"/>
                      <a:pt x="2281" y="1120"/>
                    </a:cubicBezTo>
                    <a:cubicBezTo>
                      <a:pt x="2281" y="498"/>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6"/>
              <p:cNvSpPr/>
              <p:nvPr/>
            </p:nvSpPr>
            <p:spPr>
              <a:xfrm>
                <a:off x="3907897" y="3673995"/>
                <a:ext cx="39718" cy="39718"/>
              </a:xfrm>
              <a:custGeom>
                <a:rect b="b" l="l" r="r" t="t"/>
                <a:pathLst>
                  <a:path extrusionOk="0" h="2281" w="2281">
                    <a:moveTo>
                      <a:pt x="1162" y="166"/>
                    </a:moveTo>
                    <a:cubicBezTo>
                      <a:pt x="1659" y="166"/>
                      <a:pt x="2115" y="581"/>
                      <a:pt x="2115" y="1120"/>
                    </a:cubicBezTo>
                    <a:cubicBezTo>
                      <a:pt x="2115" y="1659"/>
                      <a:pt x="1659" y="2115"/>
                      <a:pt x="1162" y="2115"/>
                    </a:cubicBezTo>
                    <a:cubicBezTo>
                      <a:pt x="623" y="2115"/>
                      <a:pt x="166" y="1659"/>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6"/>
              <p:cNvSpPr/>
              <p:nvPr/>
            </p:nvSpPr>
            <p:spPr>
              <a:xfrm>
                <a:off x="4027747" y="3673995"/>
                <a:ext cx="39718" cy="39718"/>
              </a:xfrm>
              <a:custGeom>
                <a:rect b="b" l="l" r="r" t="t"/>
                <a:pathLst>
                  <a:path extrusionOk="0" h="2281" w="2281">
                    <a:moveTo>
                      <a:pt x="1161" y="166"/>
                    </a:moveTo>
                    <a:cubicBezTo>
                      <a:pt x="1659" y="166"/>
                      <a:pt x="2156" y="581"/>
                      <a:pt x="2156" y="1120"/>
                    </a:cubicBezTo>
                    <a:cubicBezTo>
                      <a:pt x="2156" y="1659"/>
                      <a:pt x="1742" y="2115"/>
                      <a:pt x="1161" y="2115"/>
                    </a:cubicBezTo>
                    <a:cubicBezTo>
                      <a:pt x="622" y="2115"/>
                      <a:pt x="166" y="1659"/>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6"/>
              <p:cNvSpPr/>
              <p:nvPr/>
            </p:nvSpPr>
            <p:spPr>
              <a:xfrm>
                <a:off x="4148311" y="3673995"/>
                <a:ext cx="39718" cy="39718"/>
              </a:xfrm>
              <a:custGeom>
                <a:rect b="b" l="l" r="r" t="t"/>
                <a:pathLst>
                  <a:path extrusionOk="0" h="2281" w="2281">
                    <a:moveTo>
                      <a:pt x="1120" y="166"/>
                    </a:moveTo>
                    <a:cubicBezTo>
                      <a:pt x="1659" y="166"/>
                      <a:pt x="2115" y="581"/>
                      <a:pt x="2115" y="1120"/>
                    </a:cubicBezTo>
                    <a:cubicBezTo>
                      <a:pt x="2115" y="1659"/>
                      <a:pt x="1700" y="2115"/>
                      <a:pt x="1120" y="2115"/>
                    </a:cubicBezTo>
                    <a:cubicBezTo>
                      <a:pt x="622" y="2115"/>
                      <a:pt x="125" y="1659"/>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6"/>
              <p:cNvSpPr/>
              <p:nvPr/>
            </p:nvSpPr>
            <p:spPr>
              <a:xfrm>
                <a:off x="3907897" y="3858097"/>
                <a:ext cx="39718" cy="39718"/>
              </a:xfrm>
              <a:custGeom>
                <a:rect b="b" l="l" r="r" t="t"/>
                <a:pathLst>
                  <a:path extrusionOk="0" h="2281" w="2281">
                    <a:moveTo>
                      <a:pt x="1162" y="166"/>
                    </a:moveTo>
                    <a:cubicBezTo>
                      <a:pt x="1659" y="166"/>
                      <a:pt x="2115" y="622"/>
                      <a:pt x="2115" y="1120"/>
                    </a:cubicBezTo>
                    <a:cubicBezTo>
                      <a:pt x="2115" y="1659"/>
                      <a:pt x="1659" y="2115"/>
                      <a:pt x="1162" y="2115"/>
                    </a:cubicBezTo>
                    <a:cubicBezTo>
                      <a:pt x="623" y="2115"/>
                      <a:pt x="166" y="1700"/>
                      <a:pt x="166" y="1120"/>
                    </a:cubicBezTo>
                    <a:cubicBezTo>
                      <a:pt x="166" y="622"/>
                      <a:pt x="581" y="166"/>
                      <a:pt x="1162" y="166"/>
                    </a:cubicBezTo>
                    <a:close/>
                    <a:moveTo>
                      <a:pt x="1162" y="0"/>
                    </a:moveTo>
                    <a:cubicBezTo>
                      <a:pt x="540" y="0"/>
                      <a:pt x="1" y="498"/>
                      <a:pt x="1" y="1120"/>
                    </a:cubicBezTo>
                    <a:cubicBezTo>
                      <a:pt x="1" y="1742"/>
                      <a:pt x="540" y="2281"/>
                      <a:pt x="1162" y="2281"/>
                    </a:cubicBezTo>
                    <a:cubicBezTo>
                      <a:pt x="1783" y="2281"/>
                      <a:pt x="2281" y="1742"/>
                      <a:pt x="2281" y="1120"/>
                    </a:cubicBezTo>
                    <a:cubicBezTo>
                      <a:pt x="2281" y="498"/>
                      <a:pt x="1783"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6"/>
              <p:cNvSpPr/>
              <p:nvPr/>
            </p:nvSpPr>
            <p:spPr>
              <a:xfrm>
                <a:off x="4027747" y="3858097"/>
                <a:ext cx="39718" cy="39718"/>
              </a:xfrm>
              <a:custGeom>
                <a:rect b="b" l="l" r="r" t="t"/>
                <a:pathLst>
                  <a:path extrusionOk="0" h="2281" w="2281">
                    <a:moveTo>
                      <a:pt x="1161" y="166"/>
                    </a:moveTo>
                    <a:cubicBezTo>
                      <a:pt x="1659" y="166"/>
                      <a:pt x="2156" y="622"/>
                      <a:pt x="2156" y="1120"/>
                    </a:cubicBezTo>
                    <a:cubicBezTo>
                      <a:pt x="2156" y="1659"/>
                      <a:pt x="1742" y="2115"/>
                      <a:pt x="1161" y="2115"/>
                    </a:cubicBezTo>
                    <a:cubicBezTo>
                      <a:pt x="622" y="2115"/>
                      <a:pt x="166" y="1700"/>
                      <a:pt x="166" y="1120"/>
                    </a:cubicBezTo>
                    <a:cubicBezTo>
                      <a:pt x="166" y="622"/>
                      <a:pt x="581" y="166"/>
                      <a:pt x="1161" y="166"/>
                    </a:cubicBezTo>
                    <a:close/>
                    <a:moveTo>
                      <a:pt x="1161" y="0"/>
                    </a:moveTo>
                    <a:cubicBezTo>
                      <a:pt x="539" y="0"/>
                      <a:pt x="0" y="498"/>
                      <a:pt x="0" y="1120"/>
                    </a:cubicBezTo>
                    <a:cubicBezTo>
                      <a:pt x="0" y="1742"/>
                      <a:pt x="539" y="2281"/>
                      <a:pt x="1161" y="2281"/>
                    </a:cubicBezTo>
                    <a:cubicBezTo>
                      <a:pt x="1783" y="2281"/>
                      <a:pt x="2281" y="1742"/>
                      <a:pt x="2281" y="1120"/>
                    </a:cubicBezTo>
                    <a:cubicBezTo>
                      <a:pt x="2281" y="498"/>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6"/>
              <p:cNvSpPr/>
              <p:nvPr/>
            </p:nvSpPr>
            <p:spPr>
              <a:xfrm>
                <a:off x="4148311" y="3858097"/>
                <a:ext cx="39718" cy="39718"/>
              </a:xfrm>
              <a:custGeom>
                <a:rect b="b" l="l" r="r" t="t"/>
                <a:pathLst>
                  <a:path extrusionOk="0" h="2281" w="2281">
                    <a:moveTo>
                      <a:pt x="1120" y="166"/>
                    </a:moveTo>
                    <a:cubicBezTo>
                      <a:pt x="1659" y="166"/>
                      <a:pt x="2115" y="622"/>
                      <a:pt x="2115" y="1120"/>
                    </a:cubicBezTo>
                    <a:cubicBezTo>
                      <a:pt x="2115" y="1659"/>
                      <a:pt x="1700" y="2115"/>
                      <a:pt x="1120" y="2115"/>
                    </a:cubicBezTo>
                    <a:cubicBezTo>
                      <a:pt x="622" y="2115"/>
                      <a:pt x="125" y="1700"/>
                      <a:pt x="125" y="1120"/>
                    </a:cubicBezTo>
                    <a:cubicBezTo>
                      <a:pt x="125" y="622"/>
                      <a:pt x="539" y="166"/>
                      <a:pt x="1120" y="166"/>
                    </a:cubicBezTo>
                    <a:close/>
                    <a:moveTo>
                      <a:pt x="1120" y="0"/>
                    </a:moveTo>
                    <a:cubicBezTo>
                      <a:pt x="498" y="0"/>
                      <a:pt x="0" y="498"/>
                      <a:pt x="0" y="1120"/>
                    </a:cubicBezTo>
                    <a:cubicBezTo>
                      <a:pt x="0" y="1742"/>
                      <a:pt x="498" y="2281"/>
                      <a:pt x="1120" y="2281"/>
                    </a:cubicBezTo>
                    <a:cubicBezTo>
                      <a:pt x="1742" y="2281"/>
                      <a:pt x="2281" y="1742"/>
                      <a:pt x="2281" y="1120"/>
                    </a:cubicBezTo>
                    <a:cubicBezTo>
                      <a:pt x="2281" y="498"/>
                      <a:pt x="1783"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6"/>
              <p:cNvSpPr/>
              <p:nvPr/>
            </p:nvSpPr>
            <p:spPr>
              <a:xfrm>
                <a:off x="3820539" y="3471122"/>
                <a:ext cx="369667" cy="55563"/>
              </a:xfrm>
              <a:custGeom>
                <a:rect b="b" l="l" r="r" t="t"/>
                <a:pathLst>
                  <a:path extrusionOk="0" h="3191" w="21230">
                    <a:moveTo>
                      <a:pt x="84" y="1"/>
                    </a:moveTo>
                    <a:cubicBezTo>
                      <a:pt x="42" y="1"/>
                      <a:pt x="1" y="83"/>
                      <a:pt x="42" y="83"/>
                    </a:cubicBezTo>
                    <a:cubicBezTo>
                      <a:pt x="1452" y="913"/>
                      <a:pt x="2944" y="1535"/>
                      <a:pt x="4437" y="2074"/>
                    </a:cubicBezTo>
                    <a:cubicBezTo>
                      <a:pt x="6750" y="2810"/>
                      <a:pt x="9241" y="3190"/>
                      <a:pt x="11659" y="3190"/>
                    </a:cubicBezTo>
                    <a:cubicBezTo>
                      <a:pt x="12102" y="3190"/>
                      <a:pt x="12542" y="3177"/>
                      <a:pt x="12978" y="3152"/>
                    </a:cubicBezTo>
                    <a:cubicBezTo>
                      <a:pt x="15839" y="2944"/>
                      <a:pt x="18700" y="2322"/>
                      <a:pt x="21229" y="1079"/>
                    </a:cubicBezTo>
                    <a:cubicBezTo>
                      <a:pt x="21229" y="1079"/>
                      <a:pt x="21229" y="1037"/>
                      <a:pt x="21188" y="1037"/>
                    </a:cubicBezTo>
                    <a:cubicBezTo>
                      <a:pt x="19695" y="1535"/>
                      <a:pt x="18161" y="1949"/>
                      <a:pt x="16627" y="2281"/>
                    </a:cubicBezTo>
                    <a:cubicBezTo>
                      <a:pt x="15028" y="2567"/>
                      <a:pt x="13402" y="2703"/>
                      <a:pt x="11772" y="2703"/>
                    </a:cubicBezTo>
                    <a:cubicBezTo>
                      <a:pt x="10569" y="2703"/>
                      <a:pt x="9365" y="2629"/>
                      <a:pt x="8169" y="2488"/>
                    </a:cubicBezTo>
                    <a:cubicBezTo>
                      <a:pt x="5349" y="2115"/>
                      <a:pt x="2654" y="1244"/>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6"/>
              <p:cNvSpPr/>
              <p:nvPr/>
            </p:nvSpPr>
            <p:spPr>
              <a:xfrm>
                <a:off x="3993096" y="3070774"/>
                <a:ext cx="151471" cy="123455"/>
              </a:xfrm>
              <a:custGeom>
                <a:rect b="b" l="l" r="r" t="t"/>
                <a:pathLst>
                  <a:path extrusionOk="0" h="7090" w="8699">
                    <a:moveTo>
                      <a:pt x="2650" y="0"/>
                    </a:moveTo>
                    <a:cubicBezTo>
                      <a:pt x="2414" y="0"/>
                      <a:pt x="2179" y="34"/>
                      <a:pt x="1949" y="105"/>
                    </a:cubicBezTo>
                    <a:cubicBezTo>
                      <a:pt x="0" y="727"/>
                      <a:pt x="539" y="2966"/>
                      <a:pt x="1576" y="4625"/>
                    </a:cubicBezTo>
                    <a:cubicBezTo>
                      <a:pt x="2486" y="6081"/>
                      <a:pt x="3779" y="7090"/>
                      <a:pt x="4951" y="7090"/>
                    </a:cubicBezTo>
                    <a:cubicBezTo>
                      <a:pt x="5114" y="7090"/>
                      <a:pt x="5275" y="7070"/>
                      <a:pt x="5432" y="7030"/>
                    </a:cubicBezTo>
                    <a:cubicBezTo>
                      <a:pt x="6717" y="6656"/>
                      <a:pt x="6095" y="4625"/>
                      <a:pt x="6095" y="4625"/>
                    </a:cubicBezTo>
                    <a:lnTo>
                      <a:pt x="6095" y="4625"/>
                    </a:lnTo>
                    <a:cubicBezTo>
                      <a:pt x="6095" y="4625"/>
                      <a:pt x="7015" y="5604"/>
                      <a:pt x="7725" y="5604"/>
                    </a:cubicBezTo>
                    <a:cubicBezTo>
                      <a:pt x="7855" y="5604"/>
                      <a:pt x="7977" y="5572"/>
                      <a:pt x="8085" y="5495"/>
                    </a:cubicBezTo>
                    <a:cubicBezTo>
                      <a:pt x="8699" y="5035"/>
                      <a:pt x="5553" y="0"/>
                      <a:pt x="26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6"/>
              <p:cNvSpPr/>
              <p:nvPr/>
            </p:nvSpPr>
            <p:spPr>
              <a:xfrm>
                <a:off x="3988029" y="2959247"/>
                <a:ext cx="120599" cy="189918"/>
              </a:xfrm>
              <a:custGeom>
                <a:rect b="b" l="l" r="r" t="t"/>
                <a:pathLst>
                  <a:path extrusionOk="0" h="10907" w="6926">
                    <a:moveTo>
                      <a:pt x="1" y="1"/>
                    </a:moveTo>
                    <a:lnTo>
                      <a:pt x="2" y="1"/>
                    </a:lnTo>
                    <a:lnTo>
                      <a:pt x="2" y="1"/>
                    </a:lnTo>
                    <a:cubicBezTo>
                      <a:pt x="2" y="1"/>
                      <a:pt x="1" y="1"/>
                      <a:pt x="1" y="1"/>
                    </a:cubicBezTo>
                    <a:close/>
                    <a:moveTo>
                      <a:pt x="2" y="1"/>
                    </a:moveTo>
                    <a:cubicBezTo>
                      <a:pt x="90" y="65"/>
                      <a:pt x="913" y="8128"/>
                      <a:pt x="954" y="8335"/>
                    </a:cubicBezTo>
                    <a:cubicBezTo>
                      <a:pt x="1141" y="8746"/>
                      <a:pt x="3515" y="10906"/>
                      <a:pt x="5560" y="10906"/>
                    </a:cubicBezTo>
                    <a:cubicBezTo>
                      <a:pt x="5785" y="10906"/>
                      <a:pt x="6006" y="10880"/>
                      <a:pt x="6220" y="10822"/>
                    </a:cubicBezTo>
                    <a:cubicBezTo>
                      <a:pt x="6925" y="10615"/>
                      <a:pt x="6096" y="6801"/>
                      <a:pt x="6096" y="6801"/>
                    </a:cubicBezTo>
                    <a:lnTo>
                      <a:pt x="6096" y="6469"/>
                    </a:lnTo>
                    <a:lnTo>
                      <a:pt x="6137" y="2281"/>
                    </a:lnTo>
                    <a:lnTo>
                      <a:pt x="2" y="1"/>
                    </a:ln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6"/>
              <p:cNvSpPr/>
              <p:nvPr/>
            </p:nvSpPr>
            <p:spPr>
              <a:xfrm>
                <a:off x="3988029" y="2959247"/>
                <a:ext cx="110482" cy="144680"/>
              </a:xfrm>
              <a:custGeom>
                <a:rect b="b" l="l" r="r" t="t"/>
                <a:pathLst>
                  <a:path extrusionOk="0" h="8309" w="6345">
                    <a:moveTo>
                      <a:pt x="1" y="1"/>
                    </a:moveTo>
                    <a:cubicBezTo>
                      <a:pt x="1" y="1"/>
                      <a:pt x="291" y="2779"/>
                      <a:pt x="540" y="5142"/>
                    </a:cubicBezTo>
                    <a:cubicBezTo>
                      <a:pt x="1406" y="6520"/>
                      <a:pt x="3094" y="8309"/>
                      <a:pt x="5889" y="8309"/>
                    </a:cubicBezTo>
                    <a:cubicBezTo>
                      <a:pt x="6037" y="8309"/>
                      <a:pt x="6189" y="8304"/>
                      <a:pt x="6345" y="8293"/>
                    </a:cubicBezTo>
                    <a:cubicBezTo>
                      <a:pt x="6220" y="7464"/>
                      <a:pt x="6096" y="6801"/>
                      <a:pt x="6096" y="6801"/>
                    </a:cubicBezTo>
                    <a:lnTo>
                      <a:pt x="6096" y="6469"/>
                    </a:lnTo>
                    <a:lnTo>
                      <a:pt x="6137" y="2281"/>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6"/>
              <p:cNvSpPr/>
              <p:nvPr/>
            </p:nvSpPr>
            <p:spPr>
              <a:xfrm>
                <a:off x="3835705" y="2748085"/>
                <a:ext cx="417308" cy="337803"/>
              </a:xfrm>
              <a:custGeom>
                <a:rect b="b" l="l" r="r" t="t"/>
                <a:pathLst>
                  <a:path extrusionOk="0" h="19400" w="23966">
                    <a:moveTo>
                      <a:pt x="9440" y="1"/>
                    </a:moveTo>
                    <a:cubicBezTo>
                      <a:pt x="7307" y="1"/>
                      <a:pt x="5509" y="955"/>
                      <a:pt x="4188" y="2218"/>
                    </a:cubicBezTo>
                    <a:cubicBezTo>
                      <a:pt x="1286" y="5038"/>
                      <a:pt x="0" y="9889"/>
                      <a:pt x="6593" y="15984"/>
                    </a:cubicBezTo>
                    <a:cubicBezTo>
                      <a:pt x="9359" y="18575"/>
                      <a:pt x="11786" y="19399"/>
                      <a:pt x="13766" y="19399"/>
                    </a:cubicBezTo>
                    <a:cubicBezTo>
                      <a:pt x="16474" y="19399"/>
                      <a:pt x="18348" y="17857"/>
                      <a:pt x="19114" y="17186"/>
                    </a:cubicBezTo>
                    <a:cubicBezTo>
                      <a:pt x="20566" y="15942"/>
                      <a:pt x="23965" y="11672"/>
                      <a:pt x="18036" y="4913"/>
                    </a:cubicBezTo>
                    <a:cubicBezTo>
                      <a:pt x="14867" y="1298"/>
                      <a:pt x="11926" y="1"/>
                      <a:pt x="9440"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6"/>
              <p:cNvSpPr/>
              <p:nvPr/>
            </p:nvSpPr>
            <p:spPr>
              <a:xfrm>
                <a:off x="4102830" y="2827626"/>
                <a:ext cx="29619" cy="19154"/>
              </a:xfrm>
              <a:custGeom>
                <a:rect b="b" l="l" r="r" t="t"/>
                <a:pathLst>
                  <a:path extrusionOk="0" h="1100" w="1701">
                    <a:moveTo>
                      <a:pt x="993" y="1"/>
                    </a:moveTo>
                    <a:cubicBezTo>
                      <a:pt x="831" y="1"/>
                      <a:pt x="685" y="41"/>
                      <a:pt x="539" y="138"/>
                    </a:cubicBezTo>
                    <a:cubicBezTo>
                      <a:pt x="249" y="304"/>
                      <a:pt x="0" y="470"/>
                      <a:pt x="0" y="760"/>
                    </a:cubicBezTo>
                    <a:cubicBezTo>
                      <a:pt x="0" y="926"/>
                      <a:pt x="125" y="1092"/>
                      <a:pt x="249" y="1092"/>
                    </a:cubicBezTo>
                    <a:cubicBezTo>
                      <a:pt x="289" y="1097"/>
                      <a:pt x="325" y="1100"/>
                      <a:pt x="359" y="1100"/>
                    </a:cubicBezTo>
                    <a:cubicBezTo>
                      <a:pt x="575" y="1100"/>
                      <a:pt x="692" y="997"/>
                      <a:pt x="871" y="926"/>
                    </a:cubicBezTo>
                    <a:cubicBezTo>
                      <a:pt x="1078" y="802"/>
                      <a:pt x="1244" y="760"/>
                      <a:pt x="1452" y="677"/>
                    </a:cubicBezTo>
                    <a:cubicBezTo>
                      <a:pt x="1700" y="511"/>
                      <a:pt x="1659" y="97"/>
                      <a:pt x="1369" y="55"/>
                    </a:cubicBezTo>
                    <a:cubicBezTo>
                      <a:pt x="1231" y="21"/>
                      <a:pt x="1108"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6"/>
              <p:cNvSpPr/>
              <p:nvPr/>
            </p:nvSpPr>
            <p:spPr>
              <a:xfrm>
                <a:off x="4037133" y="2883311"/>
                <a:ext cx="22392" cy="25022"/>
              </a:xfrm>
              <a:custGeom>
                <a:rect b="b" l="l" r="r" t="t"/>
                <a:pathLst>
                  <a:path extrusionOk="0" h="1437" w="1286">
                    <a:moveTo>
                      <a:pt x="914" y="0"/>
                    </a:moveTo>
                    <a:cubicBezTo>
                      <a:pt x="652" y="0"/>
                      <a:pt x="471" y="118"/>
                      <a:pt x="291" y="299"/>
                    </a:cubicBezTo>
                    <a:cubicBezTo>
                      <a:pt x="83" y="506"/>
                      <a:pt x="0" y="796"/>
                      <a:pt x="0" y="1086"/>
                    </a:cubicBezTo>
                    <a:cubicBezTo>
                      <a:pt x="0" y="1307"/>
                      <a:pt x="166" y="1436"/>
                      <a:pt x="338" y="1436"/>
                    </a:cubicBezTo>
                    <a:cubicBezTo>
                      <a:pt x="424" y="1436"/>
                      <a:pt x="512" y="1404"/>
                      <a:pt x="581" y="1335"/>
                    </a:cubicBezTo>
                    <a:cubicBezTo>
                      <a:pt x="705" y="1211"/>
                      <a:pt x="830" y="1045"/>
                      <a:pt x="995" y="879"/>
                    </a:cubicBezTo>
                    <a:cubicBezTo>
                      <a:pt x="1120" y="713"/>
                      <a:pt x="1286" y="589"/>
                      <a:pt x="1286" y="299"/>
                    </a:cubicBezTo>
                    <a:cubicBezTo>
                      <a:pt x="1286" y="174"/>
                      <a:pt x="1203" y="50"/>
                      <a:pt x="1037" y="8"/>
                    </a:cubicBezTo>
                    <a:cubicBezTo>
                      <a:pt x="994" y="3"/>
                      <a:pt x="953" y="0"/>
                      <a:pt x="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6"/>
              <p:cNvSpPr/>
              <p:nvPr/>
            </p:nvSpPr>
            <p:spPr>
              <a:xfrm>
                <a:off x="4128809" y="2978017"/>
                <a:ext cx="21679" cy="13564"/>
              </a:xfrm>
              <a:custGeom>
                <a:rect b="b" l="l" r="r" t="t"/>
                <a:pathLst>
                  <a:path extrusionOk="0" h="779" w="1245">
                    <a:moveTo>
                      <a:pt x="1203" y="1"/>
                    </a:moveTo>
                    <a:cubicBezTo>
                      <a:pt x="1120" y="167"/>
                      <a:pt x="955" y="374"/>
                      <a:pt x="747" y="457"/>
                    </a:cubicBezTo>
                    <a:cubicBezTo>
                      <a:pt x="654" y="513"/>
                      <a:pt x="560" y="535"/>
                      <a:pt x="467" y="535"/>
                    </a:cubicBezTo>
                    <a:cubicBezTo>
                      <a:pt x="353" y="535"/>
                      <a:pt x="239" y="502"/>
                      <a:pt x="125" y="457"/>
                    </a:cubicBezTo>
                    <a:cubicBezTo>
                      <a:pt x="84" y="457"/>
                      <a:pt x="1" y="457"/>
                      <a:pt x="125" y="540"/>
                    </a:cubicBezTo>
                    <a:cubicBezTo>
                      <a:pt x="248" y="694"/>
                      <a:pt x="417" y="779"/>
                      <a:pt x="597" y="779"/>
                    </a:cubicBezTo>
                    <a:cubicBezTo>
                      <a:pt x="660" y="779"/>
                      <a:pt x="724" y="769"/>
                      <a:pt x="789" y="747"/>
                    </a:cubicBezTo>
                    <a:cubicBezTo>
                      <a:pt x="1038" y="581"/>
                      <a:pt x="1245" y="250"/>
                      <a:pt x="1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6"/>
              <p:cNvSpPr/>
              <p:nvPr/>
            </p:nvSpPr>
            <p:spPr>
              <a:xfrm>
                <a:off x="4106434" y="2875510"/>
                <a:ext cx="53439" cy="85130"/>
              </a:xfrm>
              <a:custGeom>
                <a:rect b="b" l="l" r="r" t="t"/>
                <a:pathLst>
                  <a:path extrusionOk="0" h="4889" w="3069">
                    <a:moveTo>
                      <a:pt x="125" y="0"/>
                    </a:moveTo>
                    <a:cubicBezTo>
                      <a:pt x="42" y="0"/>
                      <a:pt x="1" y="42"/>
                      <a:pt x="42" y="83"/>
                    </a:cubicBezTo>
                    <a:cubicBezTo>
                      <a:pt x="788" y="871"/>
                      <a:pt x="2032" y="2073"/>
                      <a:pt x="2447" y="2488"/>
                    </a:cubicBezTo>
                    <a:cubicBezTo>
                      <a:pt x="2240" y="2571"/>
                      <a:pt x="1784" y="2737"/>
                      <a:pt x="1493" y="2903"/>
                    </a:cubicBezTo>
                    <a:cubicBezTo>
                      <a:pt x="1452" y="2944"/>
                      <a:pt x="2530" y="3939"/>
                      <a:pt x="2613" y="4022"/>
                    </a:cubicBezTo>
                    <a:cubicBezTo>
                      <a:pt x="2032" y="4395"/>
                      <a:pt x="1493" y="4685"/>
                      <a:pt x="788" y="4685"/>
                    </a:cubicBezTo>
                    <a:cubicBezTo>
                      <a:pt x="747" y="4685"/>
                      <a:pt x="747" y="4810"/>
                      <a:pt x="788" y="4810"/>
                    </a:cubicBezTo>
                    <a:cubicBezTo>
                      <a:pt x="967" y="4862"/>
                      <a:pt x="1151" y="4888"/>
                      <a:pt x="1334" y="4888"/>
                    </a:cubicBezTo>
                    <a:cubicBezTo>
                      <a:pt x="1876" y="4888"/>
                      <a:pt x="2418" y="4663"/>
                      <a:pt x="2820" y="4229"/>
                    </a:cubicBezTo>
                    <a:cubicBezTo>
                      <a:pt x="2903" y="4146"/>
                      <a:pt x="2944" y="4064"/>
                      <a:pt x="2944" y="4022"/>
                    </a:cubicBezTo>
                    <a:cubicBezTo>
                      <a:pt x="2737" y="3732"/>
                      <a:pt x="2074" y="3027"/>
                      <a:pt x="2074" y="3027"/>
                    </a:cubicBezTo>
                    <a:cubicBezTo>
                      <a:pt x="2281" y="2986"/>
                      <a:pt x="3069" y="2612"/>
                      <a:pt x="3027" y="2529"/>
                    </a:cubicBezTo>
                    <a:cubicBezTo>
                      <a:pt x="2074" y="1576"/>
                      <a:pt x="1410" y="1037"/>
                      <a:pt x="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6"/>
              <p:cNvSpPr/>
              <p:nvPr/>
            </p:nvSpPr>
            <p:spPr>
              <a:xfrm>
                <a:off x="4051568" y="2923882"/>
                <a:ext cx="18788" cy="15375"/>
              </a:xfrm>
              <a:custGeom>
                <a:rect b="b" l="l" r="r" t="t"/>
                <a:pathLst>
                  <a:path extrusionOk="0" h="883" w="1079">
                    <a:moveTo>
                      <a:pt x="788" y="0"/>
                    </a:moveTo>
                    <a:cubicBezTo>
                      <a:pt x="788" y="166"/>
                      <a:pt x="705" y="332"/>
                      <a:pt x="622" y="415"/>
                    </a:cubicBezTo>
                    <a:cubicBezTo>
                      <a:pt x="562" y="461"/>
                      <a:pt x="489" y="478"/>
                      <a:pt x="412" y="478"/>
                    </a:cubicBezTo>
                    <a:cubicBezTo>
                      <a:pt x="279" y="478"/>
                      <a:pt x="132" y="426"/>
                      <a:pt x="1" y="373"/>
                    </a:cubicBezTo>
                    <a:lnTo>
                      <a:pt x="1" y="415"/>
                    </a:lnTo>
                    <a:cubicBezTo>
                      <a:pt x="162" y="674"/>
                      <a:pt x="375" y="882"/>
                      <a:pt x="618" y="882"/>
                    </a:cubicBezTo>
                    <a:cubicBezTo>
                      <a:pt x="686" y="882"/>
                      <a:pt x="757" y="866"/>
                      <a:pt x="830" y="829"/>
                    </a:cubicBezTo>
                    <a:cubicBezTo>
                      <a:pt x="913" y="788"/>
                      <a:pt x="996" y="664"/>
                      <a:pt x="1037" y="581"/>
                    </a:cubicBezTo>
                    <a:cubicBezTo>
                      <a:pt x="1079" y="539"/>
                      <a:pt x="1079" y="415"/>
                      <a:pt x="1079" y="373"/>
                    </a:cubicBezTo>
                    <a:cubicBezTo>
                      <a:pt x="996" y="249"/>
                      <a:pt x="871" y="166"/>
                      <a:pt x="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6"/>
              <p:cNvSpPr/>
              <p:nvPr/>
            </p:nvSpPr>
            <p:spPr>
              <a:xfrm>
                <a:off x="4065289" y="2912581"/>
                <a:ext cx="28887" cy="30089"/>
              </a:xfrm>
              <a:custGeom>
                <a:rect b="b" l="l" r="r" t="t"/>
                <a:pathLst>
                  <a:path extrusionOk="0" h="1728" w="1659">
                    <a:moveTo>
                      <a:pt x="649" y="0"/>
                    </a:moveTo>
                    <a:cubicBezTo>
                      <a:pt x="541" y="0"/>
                      <a:pt x="429" y="20"/>
                      <a:pt x="332" y="69"/>
                    </a:cubicBezTo>
                    <a:cubicBezTo>
                      <a:pt x="208" y="193"/>
                      <a:pt x="42" y="400"/>
                      <a:pt x="42" y="566"/>
                    </a:cubicBezTo>
                    <a:cubicBezTo>
                      <a:pt x="0" y="691"/>
                      <a:pt x="42" y="857"/>
                      <a:pt x="83" y="1022"/>
                    </a:cubicBezTo>
                    <a:cubicBezTo>
                      <a:pt x="208" y="1313"/>
                      <a:pt x="415" y="1520"/>
                      <a:pt x="622" y="1727"/>
                    </a:cubicBezTo>
                    <a:cubicBezTo>
                      <a:pt x="498" y="1478"/>
                      <a:pt x="332" y="1230"/>
                      <a:pt x="291" y="939"/>
                    </a:cubicBezTo>
                    <a:cubicBezTo>
                      <a:pt x="249" y="691"/>
                      <a:pt x="249" y="442"/>
                      <a:pt x="456" y="317"/>
                    </a:cubicBezTo>
                    <a:cubicBezTo>
                      <a:pt x="501" y="295"/>
                      <a:pt x="551" y="285"/>
                      <a:pt x="605" y="285"/>
                    </a:cubicBezTo>
                    <a:cubicBezTo>
                      <a:pt x="753" y="285"/>
                      <a:pt x="927" y="362"/>
                      <a:pt x="1078" y="483"/>
                    </a:cubicBezTo>
                    <a:cubicBezTo>
                      <a:pt x="1161" y="566"/>
                      <a:pt x="1286" y="649"/>
                      <a:pt x="1369" y="774"/>
                    </a:cubicBezTo>
                    <a:cubicBezTo>
                      <a:pt x="1493" y="857"/>
                      <a:pt x="1576" y="939"/>
                      <a:pt x="1659" y="1105"/>
                    </a:cubicBezTo>
                    <a:cubicBezTo>
                      <a:pt x="1659" y="898"/>
                      <a:pt x="1534" y="691"/>
                      <a:pt x="1451" y="566"/>
                    </a:cubicBezTo>
                    <a:cubicBezTo>
                      <a:pt x="1369" y="442"/>
                      <a:pt x="1327" y="317"/>
                      <a:pt x="1286" y="276"/>
                    </a:cubicBezTo>
                    <a:cubicBezTo>
                      <a:pt x="1161" y="193"/>
                      <a:pt x="1037" y="69"/>
                      <a:pt x="871" y="27"/>
                    </a:cubicBezTo>
                    <a:cubicBezTo>
                      <a:pt x="802" y="10"/>
                      <a:pt x="727" y="0"/>
                      <a:pt x="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6"/>
              <p:cNvSpPr/>
              <p:nvPr/>
            </p:nvSpPr>
            <p:spPr>
              <a:xfrm>
                <a:off x="4141085" y="2851672"/>
                <a:ext cx="16629" cy="18074"/>
              </a:xfrm>
              <a:custGeom>
                <a:rect b="b" l="l" r="r" t="t"/>
                <a:pathLst>
                  <a:path extrusionOk="0" h="1038" w="955">
                    <a:moveTo>
                      <a:pt x="498" y="1"/>
                    </a:moveTo>
                    <a:cubicBezTo>
                      <a:pt x="540" y="208"/>
                      <a:pt x="540" y="457"/>
                      <a:pt x="415" y="623"/>
                    </a:cubicBezTo>
                    <a:cubicBezTo>
                      <a:pt x="291" y="706"/>
                      <a:pt x="125" y="706"/>
                      <a:pt x="1" y="706"/>
                    </a:cubicBezTo>
                    <a:cubicBezTo>
                      <a:pt x="125" y="789"/>
                      <a:pt x="208" y="872"/>
                      <a:pt x="291" y="1038"/>
                    </a:cubicBezTo>
                    <a:lnTo>
                      <a:pt x="498" y="1038"/>
                    </a:lnTo>
                    <a:cubicBezTo>
                      <a:pt x="623" y="1038"/>
                      <a:pt x="706" y="996"/>
                      <a:pt x="747" y="872"/>
                    </a:cubicBezTo>
                    <a:cubicBezTo>
                      <a:pt x="954" y="623"/>
                      <a:pt x="830" y="250"/>
                      <a:pt x="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6"/>
              <p:cNvSpPr/>
              <p:nvPr/>
            </p:nvSpPr>
            <p:spPr>
              <a:xfrm>
                <a:off x="4125936" y="2862503"/>
                <a:ext cx="31046" cy="28905"/>
              </a:xfrm>
              <a:custGeom>
                <a:rect b="b" l="l" r="r" t="t"/>
                <a:pathLst>
                  <a:path extrusionOk="0" h="1660" w="1783">
                    <a:moveTo>
                      <a:pt x="705" y="1"/>
                    </a:moveTo>
                    <a:cubicBezTo>
                      <a:pt x="539" y="1"/>
                      <a:pt x="332" y="42"/>
                      <a:pt x="249" y="167"/>
                    </a:cubicBezTo>
                    <a:cubicBezTo>
                      <a:pt x="83" y="250"/>
                      <a:pt x="0" y="457"/>
                      <a:pt x="83" y="664"/>
                    </a:cubicBezTo>
                    <a:cubicBezTo>
                      <a:pt x="125" y="830"/>
                      <a:pt x="166" y="996"/>
                      <a:pt x="290" y="1162"/>
                    </a:cubicBezTo>
                    <a:cubicBezTo>
                      <a:pt x="332" y="1245"/>
                      <a:pt x="373" y="1286"/>
                      <a:pt x="498" y="1369"/>
                    </a:cubicBezTo>
                    <a:cubicBezTo>
                      <a:pt x="664" y="1494"/>
                      <a:pt x="788" y="1618"/>
                      <a:pt x="954" y="1659"/>
                    </a:cubicBezTo>
                    <a:cubicBezTo>
                      <a:pt x="871" y="1576"/>
                      <a:pt x="746" y="1452"/>
                      <a:pt x="705" y="1369"/>
                    </a:cubicBezTo>
                    <a:cubicBezTo>
                      <a:pt x="581" y="1245"/>
                      <a:pt x="539" y="1162"/>
                      <a:pt x="498" y="1037"/>
                    </a:cubicBezTo>
                    <a:cubicBezTo>
                      <a:pt x="373" y="789"/>
                      <a:pt x="332" y="540"/>
                      <a:pt x="498" y="416"/>
                    </a:cubicBezTo>
                    <a:cubicBezTo>
                      <a:pt x="581" y="333"/>
                      <a:pt x="674" y="291"/>
                      <a:pt x="778" y="291"/>
                    </a:cubicBezTo>
                    <a:cubicBezTo>
                      <a:pt x="881" y="291"/>
                      <a:pt x="995" y="333"/>
                      <a:pt x="1120" y="416"/>
                    </a:cubicBezTo>
                    <a:cubicBezTo>
                      <a:pt x="1327" y="540"/>
                      <a:pt x="1576" y="747"/>
                      <a:pt x="1783" y="872"/>
                    </a:cubicBezTo>
                    <a:cubicBezTo>
                      <a:pt x="1576" y="623"/>
                      <a:pt x="1410" y="374"/>
                      <a:pt x="1161" y="208"/>
                    </a:cubicBezTo>
                    <a:cubicBezTo>
                      <a:pt x="1078" y="125"/>
                      <a:pt x="912" y="42"/>
                      <a:pt x="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6"/>
              <p:cNvSpPr/>
              <p:nvPr/>
            </p:nvSpPr>
            <p:spPr>
              <a:xfrm>
                <a:off x="3846535" y="2738282"/>
                <a:ext cx="277973" cy="311962"/>
              </a:xfrm>
              <a:custGeom>
                <a:rect b="b" l="l" r="r" t="t"/>
                <a:pathLst>
                  <a:path extrusionOk="0" h="17916" w="15964">
                    <a:moveTo>
                      <a:pt x="9053" y="1"/>
                    </a:moveTo>
                    <a:cubicBezTo>
                      <a:pt x="6580" y="1"/>
                      <a:pt x="5183" y="1538"/>
                      <a:pt x="5183" y="1538"/>
                    </a:cubicBezTo>
                    <a:cubicBezTo>
                      <a:pt x="5183" y="1538"/>
                      <a:pt x="788" y="3155"/>
                      <a:pt x="456" y="8337"/>
                    </a:cubicBezTo>
                    <a:cubicBezTo>
                      <a:pt x="0" y="13810"/>
                      <a:pt x="7463" y="17915"/>
                      <a:pt x="7463" y="17915"/>
                    </a:cubicBezTo>
                    <a:cubicBezTo>
                      <a:pt x="8459" y="15966"/>
                      <a:pt x="7215" y="14183"/>
                      <a:pt x="7215" y="14183"/>
                    </a:cubicBezTo>
                    <a:cubicBezTo>
                      <a:pt x="8500" y="11820"/>
                      <a:pt x="8334" y="9415"/>
                      <a:pt x="8334" y="9208"/>
                    </a:cubicBezTo>
                    <a:lnTo>
                      <a:pt x="8334" y="9208"/>
                    </a:lnTo>
                    <a:cubicBezTo>
                      <a:pt x="8417" y="9415"/>
                      <a:pt x="8915" y="10784"/>
                      <a:pt x="9163" y="11447"/>
                    </a:cubicBezTo>
                    <a:cubicBezTo>
                      <a:pt x="13061" y="7093"/>
                      <a:pt x="11651" y="2491"/>
                      <a:pt x="11651" y="2491"/>
                    </a:cubicBezTo>
                    <a:lnTo>
                      <a:pt x="11651" y="2491"/>
                    </a:lnTo>
                    <a:cubicBezTo>
                      <a:pt x="14305" y="2823"/>
                      <a:pt x="15383" y="3611"/>
                      <a:pt x="15963" y="3942"/>
                    </a:cubicBezTo>
                    <a:cubicBezTo>
                      <a:pt x="15963" y="3942"/>
                      <a:pt x="13724" y="1040"/>
                      <a:pt x="10822" y="252"/>
                    </a:cubicBezTo>
                    <a:cubicBezTo>
                      <a:pt x="10183" y="74"/>
                      <a:pt x="9593" y="1"/>
                      <a:pt x="905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6"/>
              <p:cNvSpPr/>
              <p:nvPr/>
            </p:nvSpPr>
            <p:spPr>
              <a:xfrm>
                <a:off x="3900218" y="3012216"/>
                <a:ext cx="115271" cy="68762"/>
              </a:xfrm>
              <a:custGeom>
                <a:rect b="b" l="l" r="r" t="t"/>
                <a:pathLst>
                  <a:path extrusionOk="0" h="3949" w="6620">
                    <a:moveTo>
                      <a:pt x="2031" y="0"/>
                    </a:moveTo>
                    <a:cubicBezTo>
                      <a:pt x="1385" y="0"/>
                      <a:pt x="797" y="155"/>
                      <a:pt x="566" y="649"/>
                    </a:cubicBezTo>
                    <a:cubicBezTo>
                      <a:pt x="0" y="1818"/>
                      <a:pt x="2901" y="3949"/>
                      <a:pt x="4584" y="3949"/>
                    </a:cubicBezTo>
                    <a:cubicBezTo>
                      <a:pt x="4751" y="3949"/>
                      <a:pt x="4906" y="3928"/>
                      <a:pt x="5044" y="3883"/>
                    </a:cubicBezTo>
                    <a:cubicBezTo>
                      <a:pt x="6619" y="3468"/>
                      <a:pt x="6205" y="2017"/>
                      <a:pt x="6205" y="2017"/>
                    </a:cubicBezTo>
                    <a:lnTo>
                      <a:pt x="4380" y="442"/>
                    </a:lnTo>
                    <a:cubicBezTo>
                      <a:pt x="4380" y="442"/>
                      <a:pt x="3122" y="0"/>
                      <a:pt x="2031" y="0"/>
                    </a:cubicBezTo>
                    <a:close/>
                  </a:path>
                </a:pathLst>
              </a:custGeom>
              <a:solidFill>
                <a:srgbClr val="FFC4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6"/>
              <p:cNvSpPr/>
              <p:nvPr/>
            </p:nvSpPr>
            <p:spPr>
              <a:xfrm>
                <a:off x="3928113" y="3030325"/>
                <a:ext cx="69894" cy="29410"/>
              </a:xfrm>
              <a:custGeom>
                <a:rect b="b" l="l" r="r" t="t"/>
                <a:pathLst>
                  <a:path extrusionOk="0" h="1689" w="4014">
                    <a:moveTo>
                      <a:pt x="1048" y="0"/>
                    </a:moveTo>
                    <a:cubicBezTo>
                      <a:pt x="675" y="0"/>
                      <a:pt x="317" y="83"/>
                      <a:pt x="1" y="272"/>
                    </a:cubicBezTo>
                    <a:cubicBezTo>
                      <a:pt x="207" y="225"/>
                      <a:pt x="412" y="203"/>
                      <a:pt x="615" y="203"/>
                    </a:cubicBezTo>
                    <a:cubicBezTo>
                      <a:pt x="1470" y="203"/>
                      <a:pt x="2282" y="591"/>
                      <a:pt x="2986" y="1060"/>
                    </a:cubicBezTo>
                    <a:cubicBezTo>
                      <a:pt x="2859" y="1026"/>
                      <a:pt x="2732" y="1004"/>
                      <a:pt x="2610" y="1004"/>
                    </a:cubicBezTo>
                    <a:cubicBezTo>
                      <a:pt x="2295" y="1004"/>
                      <a:pt x="2016" y="1150"/>
                      <a:pt x="1866" y="1599"/>
                    </a:cubicBezTo>
                    <a:cubicBezTo>
                      <a:pt x="1866" y="1682"/>
                      <a:pt x="1908" y="1682"/>
                      <a:pt x="1908" y="1682"/>
                    </a:cubicBezTo>
                    <a:cubicBezTo>
                      <a:pt x="2133" y="1425"/>
                      <a:pt x="2333" y="1268"/>
                      <a:pt x="2643" y="1268"/>
                    </a:cubicBezTo>
                    <a:cubicBezTo>
                      <a:pt x="2733" y="1268"/>
                      <a:pt x="2832" y="1281"/>
                      <a:pt x="2944" y="1309"/>
                    </a:cubicBezTo>
                    <a:cubicBezTo>
                      <a:pt x="3235" y="1350"/>
                      <a:pt x="3566" y="1558"/>
                      <a:pt x="3815" y="1682"/>
                    </a:cubicBezTo>
                    <a:cubicBezTo>
                      <a:pt x="3829" y="1687"/>
                      <a:pt x="3842" y="1689"/>
                      <a:pt x="3854" y="1689"/>
                    </a:cubicBezTo>
                    <a:cubicBezTo>
                      <a:pt x="3956" y="1689"/>
                      <a:pt x="4013" y="1553"/>
                      <a:pt x="3939" y="1516"/>
                    </a:cubicBezTo>
                    <a:cubicBezTo>
                      <a:pt x="3352" y="712"/>
                      <a:pt x="2141"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6"/>
              <p:cNvSpPr/>
              <p:nvPr/>
            </p:nvSpPr>
            <p:spPr>
              <a:xfrm>
                <a:off x="3953692" y="2785940"/>
                <a:ext cx="711562" cy="579488"/>
              </a:xfrm>
              <a:custGeom>
                <a:rect b="b" l="l" r="r" t="t"/>
                <a:pathLst>
                  <a:path extrusionOk="0" h="33280" w="40865">
                    <a:moveTo>
                      <a:pt x="36942" y="1"/>
                    </a:moveTo>
                    <a:cubicBezTo>
                      <a:pt x="34998" y="1"/>
                      <a:pt x="30439" y="3944"/>
                      <a:pt x="29421" y="5144"/>
                    </a:cubicBezTo>
                    <a:cubicBezTo>
                      <a:pt x="28633" y="6015"/>
                      <a:pt x="27679" y="8378"/>
                      <a:pt x="27265" y="9829"/>
                    </a:cubicBezTo>
                    <a:cubicBezTo>
                      <a:pt x="26643" y="11985"/>
                      <a:pt x="25896" y="14971"/>
                      <a:pt x="25606" y="16007"/>
                    </a:cubicBezTo>
                    <a:cubicBezTo>
                      <a:pt x="23326" y="18951"/>
                      <a:pt x="19802" y="23636"/>
                      <a:pt x="18889" y="23678"/>
                    </a:cubicBezTo>
                    <a:cubicBezTo>
                      <a:pt x="18870" y="23679"/>
                      <a:pt x="18849" y="23679"/>
                      <a:pt x="18825" y="23679"/>
                    </a:cubicBezTo>
                    <a:cubicBezTo>
                      <a:pt x="17608" y="23679"/>
                      <a:pt x="11207" y="22628"/>
                      <a:pt x="6243" y="21936"/>
                    </a:cubicBezTo>
                    <a:cubicBezTo>
                      <a:pt x="5440" y="21816"/>
                      <a:pt x="4740" y="21760"/>
                      <a:pt x="4140" y="21760"/>
                    </a:cubicBezTo>
                    <a:cubicBezTo>
                      <a:pt x="0" y="21760"/>
                      <a:pt x="586" y="24402"/>
                      <a:pt x="4461" y="26539"/>
                    </a:cubicBezTo>
                    <a:cubicBezTo>
                      <a:pt x="9324" y="29161"/>
                      <a:pt x="18436" y="33280"/>
                      <a:pt x="22031" y="33280"/>
                    </a:cubicBezTo>
                    <a:cubicBezTo>
                      <a:pt x="22359" y="33280"/>
                      <a:pt x="22641" y="33245"/>
                      <a:pt x="22870" y="33173"/>
                    </a:cubicBezTo>
                    <a:cubicBezTo>
                      <a:pt x="27762" y="31556"/>
                      <a:pt x="32572" y="24714"/>
                      <a:pt x="34521" y="21397"/>
                    </a:cubicBezTo>
                    <a:cubicBezTo>
                      <a:pt x="34728" y="21107"/>
                      <a:pt x="34935" y="20734"/>
                      <a:pt x="35101" y="20361"/>
                    </a:cubicBezTo>
                    <a:cubicBezTo>
                      <a:pt x="35101" y="20361"/>
                      <a:pt x="35101" y="20319"/>
                      <a:pt x="35143" y="20319"/>
                    </a:cubicBezTo>
                    <a:cubicBezTo>
                      <a:pt x="35889" y="18744"/>
                      <a:pt x="36386" y="16588"/>
                      <a:pt x="35516" y="13437"/>
                    </a:cubicBezTo>
                    <a:cubicBezTo>
                      <a:pt x="35557" y="13437"/>
                      <a:pt x="40864" y="10037"/>
                      <a:pt x="40118" y="8378"/>
                    </a:cubicBezTo>
                    <a:cubicBezTo>
                      <a:pt x="40009" y="8128"/>
                      <a:pt x="39770" y="8026"/>
                      <a:pt x="39455" y="8026"/>
                    </a:cubicBezTo>
                    <a:cubicBezTo>
                      <a:pt x="38933" y="8026"/>
                      <a:pt x="38204" y="8307"/>
                      <a:pt x="37506" y="8669"/>
                    </a:cubicBezTo>
                    <a:cubicBezTo>
                      <a:pt x="38957" y="7632"/>
                      <a:pt x="40408" y="6388"/>
                      <a:pt x="40077" y="5600"/>
                    </a:cubicBezTo>
                    <a:cubicBezTo>
                      <a:pt x="39926" y="5214"/>
                      <a:pt x="39598" y="5061"/>
                      <a:pt x="39172" y="5061"/>
                    </a:cubicBezTo>
                    <a:cubicBezTo>
                      <a:pt x="38776" y="5061"/>
                      <a:pt x="38296" y="5193"/>
                      <a:pt x="37796" y="5393"/>
                    </a:cubicBezTo>
                    <a:cubicBezTo>
                      <a:pt x="39040" y="4522"/>
                      <a:pt x="39994" y="3486"/>
                      <a:pt x="39496" y="2739"/>
                    </a:cubicBezTo>
                    <a:cubicBezTo>
                      <a:pt x="39315" y="2433"/>
                      <a:pt x="39006" y="2307"/>
                      <a:pt x="38620" y="2307"/>
                    </a:cubicBezTo>
                    <a:cubicBezTo>
                      <a:pt x="37593" y="2307"/>
                      <a:pt x="36016" y="3200"/>
                      <a:pt x="34811" y="3983"/>
                    </a:cubicBezTo>
                    <a:cubicBezTo>
                      <a:pt x="36345" y="2864"/>
                      <a:pt x="38335" y="1081"/>
                      <a:pt x="37589" y="252"/>
                    </a:cubicBezTo>
                    <a:cubicBezTo>
                      <a:pt x="37436" y="78"/>
                      <a:pt x="37215" y="1"/>
                      <a:pt x="36942" y="1"/>
                    </a:cubicBezTo>
                    <a:close/>
                  </a:path>
                </a:pathLst>
              </a:custGeom>
              <a:solidFill>
                <a:srgbClr val="FFC4C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6"/>
              <p:cNvSpPr/>
              <p:nvPr/>
            </p:nvSpPr>
            <p:spPr>
              <a:xfrm>
                <a:off x="3944724" y="3154911"/>
                <a:ext cx="233206" cy="162459"/>
              </a:xfrm>
              <a:custGeom>
                <a:rect b="b" l="l" r="r" t="t"/>
                <a:pathLst>
                  <a:path extrusionOk="0" h="9330" w="13393">
                    <a:moveTo>
                      <a:pt x="4561" y="0"/>
                    </a:moveTo>
                    <a:cubicBezTo>
                      <a:pt x="1700" y="42"/>
                      <a:pt x="0" y="912"/>
                      <a:pt x="2737" y="3690"/>
                    </a:cubicBezTo>
                    <a:cubicBezTo>
                      <a:pt x="5473" y="6427"/>
                      <a:pt x="11900" y="9329"/>
                      <a:pt x="11900" y="9329"/>
                    </a:cubicBezTo>
                    <a:lnTo>
                      <a:pt x="13392" y="788"/>
                    </a:lnTo>
                    <a:cubicBezTo>
                      <a:pt x="13392" y="788"/>
                      <a:pt x="7380" y="0"/>
                      <a:pt x="456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6"/>
              <p:cNvSpPr/>
              <p:nvPr/>
            </p:nvSpPr>
            <p:spPr>
              <a:xfrm>
                <a:off x="3987315" y="3214827"/>
                <a:ext cx="20947" cy="18788"/>
              </a:xfrm>
              <a:custGeom>
                <a:rect b="b" l="l" r="r" t="t"/>
                <a:pathLst>
                  <a:path extrusionOk="0" h="1079" w="1203">
                    <a:moveTo>
                      <a:pt x="0" y="0"/>
                    </a:moveTo>
                    <a:lnTo>
                      <a:pt x="166" y="125"/>
                    </a:lnTo>
                    <a:cubicBezTo>
                      <a:pt x="581" y="208"/>
                      <a:pt x="954" y="498"/>
                      <a:pt x="995" y="913"/>
                    </a:cubicBezTo>
                    <a:cubicBezTo>
                      <a:pt x="1037" y="954"/>
                      <a:pt x="1078" y="1037"/>
                      <a:pt x="1203" y="1078"/>
                    </a:cubicBezTo>
                    <a:cubicBezTo>
                      <a:pt x="1161" y="457"/>
                      <a:pt x="664"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6"/>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6"/>
              <p:cNvSpPr/>
              <p:nvPr/>
            </p:nvSpPr>
            <p:spPr>
              <a:xfrm>
                <a:off x="4149757" y="3315907"/>
                <a:ext cx="731" cy="1463"/>
              </a:xfrm>
              <a:custGeom>
                <a:rect b="b" l="l" r="r" t="t"/>
                <a:pathLst>
                  <a:path extrusionOk="0" h="84" w="42">
                    <a:moveTo>
                      <a:pt x="42" y="0"/>
                    </a:moveTo>
                    <a:lnTo>
                      <a:pt x="0" y="83"/>
                    </a:lnTo>
                    <a:cubicBezTo>
                      <a:pt x="42" y="42"/>
                      <a:pt x="42" y="0"/>
                      <a:pt x="42" y="0"/>
                    </a:cubicBezTo>
                    <a:close/>
                  </a:path>
                </a:pathLst>
              </a:custGeom>
              <a:solidFill>
                <a:srgbClr val="DF85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6"/>
              <p:cNvSpPr/>
              <p:nvPr/>
            </p:nvSpPr>
            <p:spPr>
              <a:xfrm>
                <a:off x="4128096" y="3174692"/>
                <a:ext cx="23089" cy="125335"/>
              </a:xfrm>
              <a:custGeom>
                <a:rect b="b" l="l" r="r" t="t"/>
                <a:pathLst>
                  <a:path extrusionOk="0" h="7198" w="1326">
                    <a:moveTo>
                      <a:pt x="1322" y="1"/>
                    </a:moveTo>
                    <a:lnTo>
                      <a:pt x="1322" y="1"/>
                    </a:lnTo>
                    <a:cubicBezTo>
                      <a:pt x="1316" y="1"/>
                      <a:pt x="1286" y="41"/>
                      <a:pt x="1286" y="67"/>
                    </a:cubicBezTo>
                    <a:cubicBezTo>
                      <a:pt x="1318" y="18"/>
                      <a:pt x="1325" y="1"/>
                      <a:pt x="1322" y="1"/>
                    </a:cubicBezTo>
                    <a:close/>
                    <a:moveTo>
                      <a:pt x="1286" y="67"/>
                    </a:moveTo>
                    <a:lnTo>
                      <a:pt x="1286" y="67"/>
                    </a:lnTo>
                    <a:cubicBezTo>
                      <a:pt x="1203" y="688"/>
                      <a:pt x="42" y="6037"/>
                      <a:pt x="1" y="7198"/>
                    </a:cubicBezTo>
                    <a:lnTo>
                      <a:pt x="42" y="7198"/>
                    </a:lnTo>
                    <a:cubicBezTo>
                      <a:pt x="374" y="6079"/>
                      <a:pt x="996" y="2844"/>
                      <a:pt x="1286" y="6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6"/>
              <p:cNvSpPr/>
              <p:nvPr/>
            </p:nvSpPr>
            <p:spPr>
              <a:xfrm>
                <a:off x="5228548" y="2789301"/>
                <a:ext cx="130298" cy="133432"/>
              </a:xfrm>
              <a:custGeom>
                <a:rect b="b" l="l" r="r" t="t"/>
                <a:pathLst>
                  <a:path extrusionOk="0" h="7663" w="7483">
                    <a:moveTo>
                      <a:pt x="7446" y="0"/>
                    </a:moveTo>
                    <a:cubicBezTo>
                      <a:pt x="7436" y="0"/>
                      <a:pt x="7424" y="5"/>
                      <a:pt x="7411" y="17"/>
                    </a:cubicBezTo>
                    <a:cubicBezTo>
                      <a:pt x="6416" y="1344"/>
                      <a:pt x="5421" y="2754"/>
                      <a:pt x="4302" y="3998"/>
                    </a:cubicBezTo>
                    <a:cubicBezTo>
                      <a:pt x="2975" y="5324"/>
                      <a:pt x="1524" y="6444"/>
                      <a:pt x="31" y="7563"/>
                    </a:cubicBezTo>
                    <a:cubicBezTo>
                      <a:pt x="1" y="7624"/>
                      <a:pt x="15" y="7663"/>
                      <a:pt x="41" y="7663"/>
                    </a:cubicBezTo>
                    <a:cubicBezTo>
                      <a:pt x="50" y="7663"/>
                      <a:pt x="62" y="7657"/>
                      <a:pt x="73" y="7646"/>
                    </a:cubicBezTo>
                    <a:cubicBezTo>
                      <a:pt x="3099" y="6029"/>
                      <a:pt x="5836" y="3044"/>
                      <a:pt x="7453" y="59"/>
                    </a:cubicBezTo>
                    <a:cubicBezTo>
                      <a:pt x="7482" y="29"/>
                      <a:pt x="7470" y="0"/>
                      <a:pt x="7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6"/>
              <p:cNvSpPr/>
              <p:nvPr/>
            </p:nvSpPr>
            <p:spPr>
              <a:xfrm>
                <a:off x="5286114" y="2816482"/>
                <a:ext cx="127529" cy="111022"/>
              </a:xfrm>
              <a:custGeom>
                <a:rect b="b" l="l" r="r" t="t"/>
                <a:pathLst>
                  <a:path extrusionOk="0" h="6376" w="7324">
                    <a:moveTo>
                      <a:pt x="7301" y="1"/>
                    </a:moveTo>
                    <a:cubicBezTo>
                      <a:pt x="7289" y="1"/>
                      <a:pt x="7273" y="24"/>
                      <a:pt x="7257" y="73"/>
                    </a:cubicBezTo>
                    <a:cubicBezTo>
                      <a:pt x="6220" y="1359"/>
                      <a:pt x="4354" y="3598"/>
                      <a:pt x="1" y="6334"/>
                    </a:cubicBezTo>
                    <a:lnTo>
                      <a:pt x="1" y="6376"/>
                    </a:lnTo>
                    <a:cubicBezTo>
                      <a:pt x="3069" y="4966"/>
                      <a:pt x="5391" y="2893"/>
                      <a:pt x="7298" y="156"/>
                    </a:cubicBezTo>
                    <a:cubicBezTo>
                      <a:pt x="7323" y="56"/>
                      <a:pt x="7318" y="1"/>
                      <a:pt x="7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6"/>
              <p:cNvSpPr/>
              <p:nvPr/>
            </p:nvSpPr>
            <p:spPr>
              <a:xfrm>
                <a:off x="5340981" y="2831805"/>
                <a:ext cx="102473" cy="87028"/>
              </a:xfrm>
              <a:custGeom>
                <a:rect b="b" l="l" r="r" t="t"/>
                <a:pathLst>
                  <a:path extrusionOk="0" h="4998" w="5885">
                    <a:moveTo>
                      <a:pt x="5827" y="1"/>
                    </a:moveTo>
                    <a:cubicBezTo>
                      <a:pt x="5806" y="1"/>
                      <a:pt x="5779" y="18"/>
                      <a:pt x="5764" y="64"/>
                    </a:cubicBezTo>
                    <a:cubicBezTo>
                      <a:pt x="3898" y="2179"/>
                      <a:pt x="2447" y="3257"/>
                      <a:pt x="1" y="4915"/>
                    </a:cubicBezTo>
                    <a:lnTo>
                      <a:pt x="1" y="4998"/>
                    </a:lnTo>
                    <a:cubicBezTo>
                      <a:pt x="2945" y="3381"/>
                      <a:pt x="3857" y="2427"/>
                      <a:pt x="5806" y="105"/>
                    </a:cubicBezTo>
                    <a:cubicBezTo>
                      <a:pt x="5884" y="53"/>
                      <a:pt x="5863" y="1"/>
                      <a:pt x="5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6"/>
              <p:cNvSpPr/>
              <p:nvPr/>
            </p:nvSpPr>
            <p:spPr>
              <a:xfrm>
                <a:off x="4750418" y="2658916"/>
                <a:ext cx="77991" cy="146404"/>
              </a:xfrm>
              <a:custGeom>
                <a:rect b="b" l="l" r="r" t="t"/>
                <a:pathLst>
                  <a:path extrusionOk="0" h="8408" w="4479">
                    <a:moveTo>
                      <a:pt x="4396" y="1"/>
                    </a:moveTo>
                    <a:cubicBezTo>
                      <a:pt x="2240" y="2198"/>
                      <a:pt x="581" y="5391"/>
                      <a:pt x="42" y="8376"/>
                    </a:cubicBezTo>
                    <a:cubicBezTo>
                      <a:pt x="1" y="8397"/>
                      <a:pt x="11" y="8407"/>
                      <a:pt x="32" y="8407"/>
                    </a:cubicBezTo>
                    <a:cubicBezTo>
                      <a:pt x="53" y="8407"/>
                      <a:pt x="84" y="8397"/>
                      <a:pt x="84" y="8376"/>
                    </a:cubicBezTo>
                    <a:cubicBezTo>
                      <a:pt x="623" y="6842"/>
                      <a:pt x="1162" y="5266"/>
                      <a:pt x="1950" y="3815"/>
                    </a:cubicBezTo>
                    <a:cubicBezTo>
                      <a:pt x="2613" y="2488"/>
                      <a:pt x="3567" y="1327"/>
                      <a:pt x="4437" y="83"/>
                    </a:cubicBezTo>
                    <a:cubicBezTo>
                      <a:pt x="4479" y="42"/>
                      <a:pt x="4396" y="1"/>
                      <a:pt x="4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6"/>
              <p:cNvSpPr/>
              <p:nvPr/>
            </p:nvSpPr>
            <p:spPr>
              <a:xfrm>
                <a:off x="4730934" y="2619720"/>
                <a:ext cx="59481" cy="138847"/>
              </a:xfrm>
              <a:custGeom>
                <a:rect b="b" l="l" r="r" t="t"/>
                <a:pathLst>
                  <a:path extrusionOk="0" h="7974" w="3416">
                    <a:moveTo>
                      <a:pt x="3299" y="0"/>
                    </a:moveTo>
                    <a:cubicBezTo>
                      <a:pt x="3273" y="0"/>
                      <a:pt x="3248" y="15"/>
                      <a:pt x="3234" y="54"/>
                    </a:cubicBezTo>
                    <a:cubicBezTo>
                      <a:pt x="1410" y="2376"/>
                      <a:pt x="374" y="4988"/>
                      <a:pt x="0" y="7973"/>
                    </a:cubicBezTo>
                    <a:lnTo>
                      <a:pt x="42" y="7973"/>
                    </a:lnTo>
                    <a:cubicBezTo>
                      <a:pt x="1203" y="3537"/>
                      <a:pt x="2612" y="1339"/>
                      <a:pt x="3359" y="96"/>
                    </a:cubicBezTo>
                    <a:cubicBezTo>
                      <a:pt x="3415" y="67"/>
                      <a:pt x="3356"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6"/>
              <p:cNvSpPr/>
              <p:nvPr/>
            </p:nvSpPr>
            <p:spPr>
              <a:xfrm>
                <a:off x="3908628" y="4485470"/>
                <a:ext cx="392756" cy="96187"/>
              </a:xfrm>
              <a:custGeom>
                <a:rect b="b" l="l" r="r" t="t"/>
                <a:pathLst>
                  <a:path extrusionOk="0" h="5524" w="22556">
                    <a:moveTo>
                      <a:pt x="0" y="1"/>
                    </a:moveTo>
                    <a:lnTo>
                      <a:pt x="0" y="1"/>
                    </a:lnTo>
                    <a:cubicBezTo>
                      <a:pt x="124" y="2572"/>
                      <a:pt x="373" y="4769"/>
                      <a:pt x="581" y="4893"/>
                    </a:cubicBezTo>
                    <a:cubicBezTo>
                      <a:pt x="1140" y="5267"/>
                      <a:pt x="12475" y="5523"/>
                      <a:pt x="18387" y="5523"/>
                    </a:cubicBezTo>
                    <a:cubicBezTo>
                      <a:pt x="20358" y="5523"/>
                      <a:pt x="21726" y="5495"/>
                      <a:pt x="21892" y="5433"/>
                    </a:cubicBezTo>
                    <a:cubicBezTo>
                      <a:pt x="22555" y="5225"/>
                      <a:pt x="21975" y="3194"/>
                      <a:pt x="21187" y="2572"/>
                    </a:cubicBezTo>
                    <a:cubicBezTo>
                      <a:pt x="20773" y="2281"/>
                      <a:pt x="18285" y="1079"/>
                      <a:pt x="16129" y="84"/>
                    </a:cubicBezTo>
                    <a:lnTo>
                      <a:pt x="16129" y="84"/>
                    </a:lnTo>
                    <a:cubicBezTo>
                      <a:pt x="18393" y="1254"/>
                      <a:pt x="20177" y="2527"/>
                      <a:pt x="16725" y="2527"/>
                    </a:cubicBezTo>
                    <a:cubicBezTo>
                      <a:pt x="16385" y="2527"/>
                      <a:pt x="15995" y="2515"/>
                      <a:pt x="15548" y="2489"/>
                    </a:cubicBezTo>
                    <a:cubicBezTo>
                      <a:pt x="10905" y="2157"/>
                      <a:pt x="2571" y="498"/>
                      <a:pt x="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6"/>
              <p:cNvSpPr/>
              <p:nvPr/>
            </p:nvSpPr>
            <p:spPr>
              <a:xfrm>
                <a:off x="4088395" y="4483676"/>
                <a:ext cx="101080" cy="34303"/>
              </a:xfrm>
              <a:custGeom>
                <a:rect b="b" l="l" r="r" t="t"/>
                <a:pathLst>
                  <a:path extrusionOk="0" h="1970" w="5805">
                    <a:moveTo>
                      <a:pt x="4372" y="1"/>
                    </a:moveTo>
                    <a:cubicBezTo>
                      <a:pt x="3203" y="1"/>
                      <a:pt x="1505" y="345"/>
                      <a:pt x="0" y="1970"/>
                    </a:cubicBezTo>
                    <a:lnTo>
                      <a:pt x="5805" y="187"/>
                    </a:lnTo>
                    <a:cubicBezTo>
                      <a:pt x="5805" y="187"/>
                      <a:pt x="5232"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6"/>
              <p:cNvSpPr/>
              <p:nvPr/>
            </p:nvSpPr>
            <p:spPr>
              <a:xfrm>
                <a:off x="3431404" y="4292000"/>
                <a:ext cx="327512" cy="291938"/>
              </a:xfrm>
              <a:custGeom>
                <a:rect b="b" l="l" r="r" t="t"/>
                <a:pathLst>
                  <a:path extrusionOk="0" h="16766" w="18809">
                    <a:moveTo>
                      <a:pt x="15300" y="8210"/>
                    </a:moveTo>
                    <a:cubicBezTo>
                      <a:pt x="15372" y="8334"/>
                      <a:pt x="15446" y="8462"/>
                      <a:pt x="15521" y="8591"/>
                    </a:cubicBezTo>
                    <a:lnTo>
                      <a:pt x="15521" y="8591"/>
                    </a:lnTo>
                    <a:cubicBezTo>
                      <a:pt x="15449" y="8464"/>
                      <a:pt x="15375" y="8337"/>
                      <a:pt x="15300" y="8210"/>
                    </a:cubicBezTo>
                    <a:close/>
                    <a:moveTo>
                      <a:pt x="2488" y="0"/>
                    </a:moveTo>
                    <a:cubicBezTo>
                      <a:pt x="1037" y="2405"/>
                      <a:pt x="1" y="4146"/>
                      <a:pt x="125" y="4395"/>
                    </a:cubicBezTo>
                    <a:cubicBezTo>
                      <a:pt x="457" y="5224"/>
                      <a:pt x="16793" y="16544"/>
                      <a:pt x="17456" y="16751"/>
                    </a:cubicBezTo>
                    <a:cubicBezTo>
                      <a:pt x="17493" y="16761"/>
                      <a:pt x="17529" y="16766"/>
                      <a:pt x="17565" y="16766"/>
                    </a:cubicBezTo>
                    <a:cubicBezTo>
                      <a:pt x="18261" y="16766"/>
                      <a:pt x="18808" y="14921"/>
                      <a:pt x="18493" y="14014"/>
                    </a:cubicBezTo>
                    <a:cubicBezTo>
                      <a:pt x="18375" y="13428"/>
                      <a:pt x="16749" y="10707"/>
                      <a:pt x="15521" y="8591"/>
                    </a:cubicBezTo>
                    <a:lnTo>
                      <a:pt x="15521" y="8591"/>
                    </a:lnTo>
                    <a:cubicBezTo>
                      <a:pt x="16464" y="10246"/>
                      <a:pt x="17191" y="11876"/>
                      <a:pt x="16398" y="11876"/>
                    </a:cubicBezTo>
                    <a:cubicBezTo>
                      <a:pt x="15996" y="11876"/>
                      <a:pt x="15203" y="11456"/>
                      <a:pt x="13849" y="10407"/>
                    </a:cubicBezTo>
                    <a:cubicBezTo>
                      <a:pt x="10325" y="7712"/>
                      <a:pt x="4603" y="2115"/>
                      <a:pt x="2488"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6"/>
              <p:cNvSpPr/>
              <p:nvPr/>
            </p:nvSpPr>
            <p:spPr>
              <a:xfrm>
                <a:off x="3615506" y="4421340"/>
                <a:ext cx="82326" cy="14348"/>
              </a:xfrm>
              <a:custGeom>
                <a:rect b="b" l="l" r="r" t="t"/>
                <a:pathLst>
                  <a:path extrusionOk="0" h="824" w="4728">
                    <a:moveTo>
                      <a:pt x="2017" y="1"/>
                    </a:moveTo>
                    <a:cubicBezTo>
                      <a:pt x="1425" y="1"/>
                      <a:pt x="748" y="100"/>
                      <a:pt x="0" y="367"/>
                    </a:cubicBezTo>
                    <a:lnTo>
                      <a:pt x="4727" y="823"/>
                    </a:lnTo>
                    <a:cubicBezTo>
                      <a:pt x="4727" y="823"/>
                      <a:pt x="3722" y="1"/>
                      <a:pt x="2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6"/>
              <p:cNvSpPr/>
              <p:nvPr/>
            </p:nvSpPr>
            <p:spPr>
              <a:xfrm>
                <a:off x="4511449" y="2824608"/>
                <a:ext cx="111231" cy="66429"/>
              </a:xfrm>
              <a:custGeom>
                <a:rect b="b" l="l" r="r" t="t"/>
                <a:pathLst>
                  <a:path extrusionOk="0" h="3815" w="6388">
                    <a:moveTo>
                      <a:pt x="6386" y="0"/>
                    </a:moveTo>
                    <a:lnTo>
                      <a:pt x="6386" y="0"/>
                    </a:lnTo>
                    <a:cubicBezTo>
                      <a:pt x="6385" y="1"/>
                      <a:pt x="6384" y="1"/>
                      <a:pt x="6383" y="1"/>
                    </a:cubicBezTo>
                    <a:lnTo>
                      <a:pt x="6383" y="1"/>
                    </a:lnTo>
                    <a:cubicBezTo>
                      <a:pt x="6386" y="1"/>
                      <a:pt x="6387" y="0"/>
                      <a:pt x="6386" y="0"/>
                    </a:cubicBezTo>
                    <a:close/>
                    <a:moveTo>
                      <a:pt x="6383" y="1"/>
                    </a:moveTo>
                    <a:lnTo>
                      <a:pt x="6383" y="1"/>
                    </a:lnTo>
                    <a:cubicBezTo>
                      <a:pt x="6270" y="30"/>
                      <a:pt x="3547" y="591"/>
                      <a:pt x="1" y="3815"/>
                    </a:cubicBezTo>
                    <a:cubicBezTo>
                      <a:pt x="706" y="3400"/>
                      <a:pt x="1120" y="3151"/>
                      <a:pt x="1742" y="2695"/>
                    </a:cubicBezTo>
                    <a:cubicBezTo>
                      <a:pt x="2405" y="2281"/>
                      <a:pt x="4683" y="666"/>
                      <a:pt x="6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6"/>
              <p:cNvSpPr/>
              <p:nvPr/>
            </p:nvSpPr>
            <p:spPr>
              <a:xfrm>
                <a:off x="4535287" y="2876288"/>
                <a:ext cx="85791" cy="58785"/>
              </a:xfrm>
              <a:custGeom>
                <a:rect b="b" l="l" r="r" t="t"/>
                <a:pathLst>
                  <a:path extrusionOk="0" h="3376" w="4927">
                    <a:moveTo>
                      <a:pt x="4903" y="0"/>
                    </a:moveTo>
                    <a:cubicBezTo>
                      <a:pt x="4893" y="0"/>
                      <a:pt x="4875" y="5"/>
                      <a:pt x="4851" y="17"/>
                    </a:cubicBezTo>
                    <a:cubicBezTo>
                      <a:pt x="3980" y="349"/>
                      <a:pt x="1617" y="1717"/>
                      <a:pt x="0" y="3376"/>
                    </a:cubicBezTo>
                    <a:cubicBezTo>
                      <a:pt x="829" y="2837"/>
                      <a:pt x="4022" y="598"/>
                      <a:pt x="4851" y="59"/>
                    </a:cubicBezTo>
                    <a:cubicBezTo>
                      <a:pt x="4910" y="30"/>
                      <a:pt x="4927" y="0"/>
                      <a:pt x="4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6"/>
              <p:cNvSpPr/>
              <p:nvPr/>
            </p:nvSpPr>
            <p:spPr>
              <a:xfrm>
                <a:off x="4552612" y="2929710"/>
                <a:ext cx="67090" cy="44350"/>
              </a:xfrm>
              <a:custGeom>
                <a:rect b="b" l="l" r="r" t="t"/>
                <a:pathLst>
                  <a:path extrusionOk="0" h="2547" w="3853">
                    <a:moveTo>
                      <a:pt x="3840" y="0"/>
                    </a:moveTo>
                    <a:cubicBezTo>
                      <a:pt x="3835" y="0"/>
                      <a:pt x="3827" y="6"/>
                      <a:pt x="3815" y="18"/>
                    </a:cubicBezTo>
                    <a:cubicBezTo>
                      <a:pt x="2364" y="681"/>
                      <a:pt x="1534" y="1137"/>
                      <a:pt x="0" y="2547"/>
                    </a:cubicBezTo>
                    <a:cubicBezTo>
                      <a:pt x="1493" y="1552"/>
                      <a:pt x="2529" y="930"/>
                      <a:pt x="3815" y="59"/>
                    </a:cubicBezTo>
                    <a:cubicBezTo>
                      <a:pt x="3844" y="30"/>
                      <a:pt x="3853" y="0"/>
                      <a:pt x="3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6"/>
              <p:cNvSpPr/>
              <p:nvPr/>
            </p:nvSpPr>
            <p:spPr>
              <a:xfrm>
                <a:off x="4471389" y="2599417"/>
                <a:ext cx="62110" cy="135870"/>
              </a:xfrm>
              <a:custGeom>
                <a:rect b="b" l="l" r="r" t="t"/>
                <a:pathLst>
                  <a:path extrusionOk="0" h="7803" w="3567">
                    <a:moveTo>
                      <a:pt x="3534" y="0"/>
                    </a:moveTo>
                    <a:cubicBezTo>
                      <a:pt x="3529" y="0"/>
                      <a:pt x="3525" y="6"/>
                      <a:pt x="3525" y="18"/>
                    </a:cubicBezTo>
                    <a:cubicBezTo>
                      <a:pt x="1701" y="2091"/>
                      <a:pt x="415" y="5035"/>
                      <a:pt x="1" y="7771"/>
                    </a:cubicBezTo>
                    <a:cubicBezTo>
                      <a:pt x="1" y="7792"/>
                      <a:pt x="11" y="7802"/>
                      <a:pt x="21" y="7802"/>
                    </a:cubicBezTo>
                    <a:cubicBezTo>
                      <a:pt x="32" y="7802"/>
                      <a:pt x="42" y="7792"/>
                      <a:pt x="42" y="7771"/>
                    </a:cubicBezTo>
                    <a:cubicBezTo>
                      <a:pt x="415" y="6444"/>
                      <a:pt x="788" y="5159"/>
                      <a:pt x="1369" y="3915"/>
                    </a:cubicBezTo>
                    <a:cubicBezTo>
                      <a:pt x="1991" y="2588"/>
                      <a:pt x="2820" y="1344"/>
                      <a:pt x="3566" y="59"/>
                    </a:cubicBezTo>
                    <a:cubicBezTo>
                      <a:pt x="3566" y="30"/>
                      <a:pt x="3546" y="0"/>
                      <a:pt x="3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6"/>
              <p:cNvSpPr/>
              <p:nvPr/>
            </p:nvSpPr>
            <p:spPr>
              <a:xfrm>
                <a:off x="4422303" y="2611989"/>
                <a:ext cx="67160" cy="117343"/>
              </a:xfrm>
              <a:custGeom>
                <a:rect b="b" l="l" r="r" t="t"/>
                <a:pathLst>
                  <a:path extrusionOk="0" h="6739" w="3857">
                    <a:moveTo>
                      <a:pt x="3856" y="1"/>
                    </a:moveTo>
                    <a:lnTo>
                      <a:pt x="3856" y="1"/>
                    </a:lnTo>
                    <a:cubicBezTo>
                      <a:pt x="1949" y="1908"/>
                      <a:pt x="705" y="4064"/>
                      <a:pt x="42" y="6676"/>
                    </a:cubicBezTo>
                    <a:cubicBezTo>
                      <a:pt x="0" y="6717"/>
                      <a:pt x="0" y="6738"/>
                      <a:pt x="16" y="6738"/>
                    </a:cubicBezTo>
                    <a:cubicBezTo>
                      <a:pt x="31" y="6738"/>
                      <a:pt x="62" y="6717"/>
                      <a:pt x="83" y="6676"/>
                    </a:cubicBezTo>
                    <a:cubicBezTo>
                      <a:pt x="539" y="5432"/>
                      <a:pt x="1327" y="3193"/>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6"/>
              <p:cNvSpPr/>
              <p:nvPr/>
            </p:nvSpPr>
            <p:spPr>
              <a:xfrm>
                <a:off x="4395888" y="2633650"/>
                <a:ext cx="53857" cy="91816"/>
              </a:xfrm>
              <a:custGeom>
                <a:rect b="b" l="l" r="r" t="t"/>
                <a:pathLst>
                  <a:path extrusionOk="0" h="5273" w="3093">
                    <a:moveTo>
                      <a:pt x="3093" y="0"/>
                    </a:moveTo>
                    <a:lnTo>
                      <a:pt x="3093" y="0"/>
                    </a:lnTo>
                    <a:cubicBezTo>
                      <a:pt x="1269" y="1991"/>
                      <a:pt x="854" y="2944"/>
                      <a:pt x="25" y="5225"/>
                    </a:cubicBezTo>
                    <a:cubicBezTo>
                      <a:pt x="1" y="5249"/>
                      <a:pt x="4" y="5273"/>
                      <a:pt x="28" y="5273"/>
                    </a:cubicBezTo>
                    <a:cubicBezTo>
                      <a:pt x="45" y="5273"/>
                      <a:pt x="73" y="5260"/>
                      <a:pt x="108" y="5225"/>
                    </a:cubicBezTo>
                    <a:cubicBezTo>
                      <a:pt x="895" y="3110"/>
                      <a:pt x="1725" y="1908"/>
                      <a:pt x="30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6"/>
              <p:cNvSpPr/>
              <p:nvPr/>
            </p:nvSpPr>
            <p:spPr>
              <a:xfrm>
                <a:off x="5265097" y="1922541"/>
                <a:ext cx="267230" cy="303935"/>
              </a:xfrm>
              <a:custGeom>
                <a:rect b="b" l="l" r="r" t="t"/>
                <a:pathLst>
                  <a:path extrusionOk="0" h="17455" w="15347">
                    <a:moveTo>
                      <a:pt x="1967" y="1"/>
                    </a:moveTo>
                    <a:cubicBezTo>
                      <a:pt x="384" y="1"/>
                      <a:pt x="0" y="2018"/>
                      <a:pt x="752" y="4975"/>
                    </a:cubicBezTo>
                    <a:cubicBezTo>
                      <a:pt x="1995" y="9867"/>
                      <a:pt x="5437" y="17455"/>
                      <a:pt x="5437" y="17455"/>
                    </a:cubicBezTo>
                    <a:lnTo>
                      <a:pt x="15346" y="12479"/>
                    </a:lnTo>
                    <a:cubicBezTo>
                      <a:pt x="15346" y="12479"/>
                      <a:pt x="11946" y="8001"/>
                      <a:pt x="6639" y="2901"/>
                    </a:cubicBezTo>
                    <a:cubicBezTo>
                      <a:pt x="4555" y="867"/>
                      <a:pt x="3004" y="1"/>
                      <a:pt x="196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6"/>
              <p:cNvSpPr/>
              <p:nvPr/>
            </p:nvSpPr>
            <p:spPr>
              <a:xfrm>
                <a:off x="5330881" y="2082075"/>
                <a:ext cx="187724" cy="122741"/>
              </a:xfrm>
              <a:custGeom>
                <a:rect b="b" l="l" r="r" t="t"/>
                <a:pathLst>
                  <a:path extrusionOk="0" h="7049" w="10781">
                    <a:moveTo>
                      <a:pt x="8873" y="0"/>
                    </a:moveTo>
                    <a:lnTo>
                      <a:pt x="0" y="4354"/>
                    </a:lnTo>
                    <a:cubicBezTo>
                      <a:pt x="125" y="4603"/>
                      <a:pt x="208" y="4851"/>
                      <a:pt x="332" y="5059"/>
                    </a:cubicBezTo>
                    <a:lnTo>
                      <a:pt x="9412" y="622"/>
                    </a:lnTo>
                    <a:cubicBezTo>
                      <a:pt x="9246" y="415"/>
                      <a:pt x="9039" y="208"/>
                      <a:pt x="8873" y="0"/>
                    </a:cubicBezTo>
                    <a:close/>
                    <a:moveTo>
                      <a:pt x="10283" y="1659"/>
                    </a:moveTo>
                    <a:lnTo>
                      <a:pt x="830" y="6303"/>
                    </a:lnTo>
                    <a:cubicBezTo>
                      <a:pt x="954" y="6593"/>
                      <a:pt x="1037" y="6842"/>
                      <a:pt x="1161" y="7049"/>
                    </a:cubicBezTo>
                    <a:lnTo>
                      <a:pt x="10780" y="2281"/>
                    </a:lnTo>
                    <a:cubicBezTo>
                      <a:pt x="10656" y="2073"/>
                      <a:pt x="10490" y="1866"/>
                      <a:pt x="10283" y="16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6"/>
              <p:cNvSpPr/>
              <p:nvPr/>
            </p:nvSpPr>
            <p:spPr>
              <a:xfrm>
                <a:off x="3968545" y="3214827"/>
                <a:ext cx="39718" cy="39004"/>
              </a:xfrm>
              <a:custGeom>
                <a:rect b="b" l="l" r="r" t="t"/>
                <a:pathLst>
                  <a:path extrusionOk="0" h="2240" w="2281">
                    <a:moveTo>
                      <a:pt x="1120" y="83"/>
                    </a:moveTo>
                    <a:cubicBezTo>
                      <a:pt x="1659" y="83"/>
                      <a:pt x="2115" y="498"/>
                      <a:pt x="2115" y="1078"/>
                    </a:cubicBezTo>
                    <a:cubicBezTo>
                      <a:pt x="2073" y="1659"/>
                      <a:pt x="1659" y="2074"/>
                      <a:pt x="1120" y="2074"/>
                    </a:cubicBezTo>
                    <a:cubicBezTo>
                      <a:pt x="622" y="2074"/>
                      <a:pt x="166" y="1617"/>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7"/>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6"/>
              <p:cNvSpPr/>
              <p:nvPr/>
            </p:nvSpPr>
            <p:spPr>
              <a:xfrm>
                <a:off x="4088395" y="3214827"/>
                <a:ext cx="39718" cy="39004"/>
              </a:xfrm>
              <a:custGeom>
                <a:rect b="b" l="l" r="r" t="t"/>
                <a:pathLst>
                  <a:path extrusionOk="0" h="2240" w="2281">
                    <a:moveTo>
                      <a:pt x="1161" y="83"/>
                    </a:moveTo>
                    <a:cubicBezTo>
                      <a:pt x="1659" y="83"/>
                      <a:pt x="2115" y="498"/>
                      <a:pt x="2115" y="1078"/>
                    </a:cubicBezTo>
                    <a:cubicBezTo>
                      <a:pt x="2115" y="1659"/>
                      <a:pt x="1659" y="2074"/>
                      <a:pt x="1161" y="2074"/>
                    </a:cubicBezTo>
                    <a:cubicBezTo>
                      <a:pt x="622" y="2074"/>
                      <a:pt x="166" y="1617"/>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7"/>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6"/>
              <p:cNvSpPr/>
              <p:nvPr/>
            </p:nvSpPr>
            <p:spPr>
              <a:xfrm>
                <a:off x="3847249" y="3398930"/>
                <a:ext cx="39735" cy="39004"/>
              </a:xfrm>
              <a:custGeom>
                <a:rect b="b" l="l" r="r" t="t"/>
                <a:pathLst>
                  <a:path extrusionOk="0" h="2240" w="2282">
                    <a:moveTo>
                      <a:pt x="1162" y="83"/>
                    </a:moveTo>
                    <a:cubicBezTo>
                      <a:pt x="1659" y="83"/>
                      <a:pt x="2157" y="498"/>
                      <a:pt x="2157" y="1078"/>
                    </a:cubicBezTo>
                    <a:cubicBezTo>
                      <a:pt x="2157" y="1659"/>
                      <a:pt x="1742" y="2073"/>
                      <a:pt x="1162" y="2073"/>
                    </a:cubicBezTo>
                    <a:cubicBezTo>
                      <a:pt x="623" y="2073"/>
                      <a:pt x="167" y="1659"/>
                      <a:pt x="167" y="1078"/>
                    </a:cubicBezTo>
                    <a:cubicBezTo>
                      <a:pt x="167" y="539"/>
                      <a:pt x="581" y="83"/>
                      <a:pt x="1162" y="83"/>
                    </a:cubicBezTo>
                    <a:close/>
                    <a:moveTo>
                      <a:pt x="1162" y="0"/>
                    </a:moveTo>
                    <a:cubicBezTo>
                      <a:pt x="540" y="0"/>
                      <a:pt x="1" y="498"/>
                      <a:pt x="1" y="1120"/>
                    </a:cubicBezTo>
                    <a:cubicBezTo>
                      <a:pt x="1" y="1742"/>
                      <a:pt x="540" y="2239"/>
                      <a:pt x="1162" y="2239"/>
                    </a:cubicBezTo>
                    <a:cubicBezTo>
                      <a:pt x="1784" y="2239"/>
                      <a:pt x="2281" y="1742"/>
                      <a:pt x="2281" y="1120"/>
                    </a:cubicBezTo>
                    <a:cubicBezTo>
                      <a:pt x="2281" y="456"/>
                      <a:pt x="1825" y="0"/>
                      <a:pt x="11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6"/>
              <p:cNvSpPr/>
              <p:nvPr/>
            </p:nvSpPr>
            <p:spPr>
              <a:xfrm>
                <a:off x="3968545" y="3398930"/>
                <a:ext cx="39718" cy="39004"/>
              </a:xfrm>
              <a:custGeom>
                <a:rect b="b" l="l" r="r" t="t"/>
                <a:pathLst>
                  <a:path extrusionOk="0" h="2240" w="2281">
                    <a:moveTo>
                      <a:pt x="1120" y="83"/>
                    </a:moveTo>
                    <a:cubicBezTo>
                      <a:pt x="1659" y="83"/>
                      <a:pt x="2115" y="498"/>
                      <a:pt x="2115" y="1078"/>
                    </a:cubicBezTo>
                    <a:cubicBezTo>
                      <a:pt x="2073" y="1659"/>
                      <a:pt x="1659" y="2073"/>
                      <a:pt x="1120" y="2073"/>
                    </a:cubicBezTo>
                    <a:cubicBezTo>
                      <a:pt x="622" y="2073"/>
                      <a:pt x="166" y="1659"/>
                      <a:pt x="166" y="1078"/>
                    </a:cubicBezTo>
                    <a:cubicBezTo>
                      <a:pt x="166" y="539"/>
                      <a:pt x="581" y="83"/>
                      <a:pt x="1120" y="83"/>
                    </a:cubicBezTo>
                    <a:close/>
                    <a:moveTo>
                      <a:pt x="1120" y="0"/>
                    </a:moveTo>
                    <a:cubicBezTo>
                      <a:pt x="498" y="0"/>
                      <a:pt x="0" y="498"/>
                      <a:pt x="0" y="1120"/>
                    </a:cubicBezTo>
                    <a:cubicBezTo>
                      <a:pt x="0" y="1742"/>
                      <a:pt x="498" y="2239"/>
                      <a:pt x="1120" y="2239"/>
                    </a:cubicBezTo>
                    <a:cubicBezTo>
                      <a:pt x="1742" y="2239"/>
                      <a:pt x="2281" y="1742"/>
                      <a:pt x="2281" y="1120"/>
                    </a:cubicBezTo>
                    <a:cubicBezTo>
                      <a:pt x="2281" y="456"/>
                      <a:pt x="1742"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6"/>
              <p:cNvSpPr/>
              <p:nvPr/>
            </p:nvSpPr>
            <p:spPr>
              <a:xfrm>
                <a:off x="4088395" y="3398930"/>
                <a:ext cx="39718" cy="39004"/>
              </a:xfrm>
              <a:custGeom>
                <a:rect b="b" l="l" r="r" t="t"/>
                <a:pathLst>
                  <a:path extrusionOk="0" h="2240" w="2281">
                    <a:moveTo>
                      <a:pt x="1161" y="83"/>
                    </a:moveTo>
                    <a:cubicBezTo>
                      <a:pt x="1659" y="83"/>
                      <a:pt x="2115" y="498"/>
                      <a:pt x="2115" y="1078"/>
                    </a:cubicBezTo>
                    <a:cubicBezTo>
                      <a:pt x="2115" y="1659"/>
                      <a:pt x="1659" y="2073"/>
                      <a:pt x="1161" y="2073"/>
                    </a:cubicBezTo>
                    <a:cubicBezTo>
                      <a:pt x="622" y="2073"/>
                      <a:pt x="166" y="1659"/>
                      <a:pt x="166" y="1078"/>
                    </a:cubicBezTo>
                    <a:cubicBezTo>
                      <a:pt x="166" y="539"/>
                      <a:pt x="581" y="83"/>
                      <a:pt x="1161" y="83"/>
                    </a:cubicBezTo>
                    <a:close/>
                    <a:moveTo>
                      <a:pt x="1161" y="0"/>
                    </a:moveTo>
                    <a:cubicBezTo>
                      <a:pt x="539" y="0"/>
                      <a:pt x="0" y="498"/>
                      <a:pt x="0" y="1120"/>
                    </a:cubicBezTo>
                    <a:cubicBezTo>
                      <a:pt x="0" y="1742"/>
                      <a:pt x="539" y="2239"/>
                      <a:pt x="1161" y="2239"/>
                    </a:cubicBezTo>
                    <a:cubicBezTo>
                      <a:pt x="1783" y="2239"/>
                      <a:pt x="2281" y="1742"/>
                      <a:pt x="2281" y="1120"/>
                    </a:cubicBezTo>
                    <a:cubicBezTo>
                      <a:pt x="2281" y="456"/>
                      <a:pt x="1783" y="0"/>
                      <a:pt x="1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6"/>
              <p:cNvSpPr/>
              <p:nvPr/>
            </p:nvSpPr>
            <p:spPr>
              <a:xfrm>
                <a:off x="3907897" y="3305790"/>
                <a:ext cx="39718" cy="39735"/>
              </a:xfrm>
              <a:custGeom>
                <a:rect b="b" l="l" r="r" t="t"/>
                <a:pathLst>
                  <a:path extrusionOk="0" h="2282" w="2281">
                    <a:moveTo>
                      <a:pt x="1162" y="167"/>
                    </a:moveTo>
                    <a:cubicBezTo>
                      <a:pt x="1659" y="167"/>
                      <a:pt x="2115" y="623"/>
                      <a:pt x="2115" y="1120"/>
                    </a:cubicBezTo>
                    <a:cubicBezTo>
                      <a:pt x="2115" y="1659"/>
                      <a:pt x="1659" y="2115"/>
                      <a:pt x="1162" y="2115"/>
                    </a:cubicBezTo>
                    <a:cubicBezTo>
                      <a:pt x="623" y="2115"/>
                      <a:pt x="166" y="1701"/>
                      <a:pt x="166" y="1120"/>
                    </a:cubicBezTo>
                    <a:cubicBezTo>
                      <a:pt x="166" y="623"/>
                      <a:pt x="581" y="167"/>
                      <a:pt x="1162" y="167"/>
                    </a:cubicBezTo>
                    <a:close/>
                    <a:moveTo>
                      <a:pt x="1162" y="1"/>
                    </a:moveTo>
                    <a:cubicBezTo>
                      <a:pt x="540" y="1"/>
                      <a:pt x="1" y="498"/>
                      <a:pt x="1" y="1120"/>
                    </a:cubicBezTo>
                    <a:cubicBezTo>
                      <a:pt x="1" y="1742"/>
                      <a:pt x="540" y="2281"/>
                      <a:pt x="1162" y="2281"/>
                    </a:cubicBezTo>
                    <a:cubicBezTo>
                      <a:pt x="1783" y="2281"/>
                      <a:pt x="2281" y="1742"/>
                      <a:pt x="2281" y="1120"/>
                    </a:cubicBezTo>
                    <a:cubicBezTo>
                      <a:pt x="2281" y="498"/>
                      <a:pt x="1783"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6"/>
              <p:cNvSpPr/>
              <p:nvPr/>
            </p:nvSpPr>
            <p:spPr>
              <a:xfrm>
                <a:off x="4027747" y="3305790"/>
                <a:ext cx="39718" cy="39735"/>
              </a:xfrm>
              <a:custGeom>
                <a:rect b="b" l="l" r="r" t="t"/>
                <a:pathLst>
                  <a:path extrusionOk="0" h="2282" w="2281">
                    <a:moveTo>
                      <a:pt x="1161" y="167"/>
                    </a:moveTo>
                    <a:cubicBezTo>
                      <a:pt x="1659" y="167"/>
                      <a:pt x="2156" y="623"/>
                      <a:pt x="2156" y="1120"/>
                    </a:cubicBezTo>
                    <a:cubicBezTo>
                      <a:pt x="2156" y="1659"/>
                      <a:pt x="1742" y="2115"/>
                      <a:pt x="1161" y="2115"/>
                    </a:cubicBezTo>
                    <a:cubicBezTo>
                      <a:pt x="622" y="2115"/>
                      <a:pt x="166" y="1701"/>
                      <a:pt x="166" y="1120"/>
                    </a:cubicBezTo>
                    <a:cubicBezTo>
                      <a:pt x="166" y="623"/>
                      <a:pt x="581" y="167"/>
                      <a:pt x="1161" y="167"/>
                    </a:cubicBezTo>
                    <a:close/>
                    <a:moveTo>
                      <a:pt x="1161" y="1"/>
                    </a:moveTo>
                    <a:cubicBezTo>
                      <a:pt x="539" y="1"/>
                      <a:pt x="0" y="498"/>
                      <a:pt x="0" y="1120"/>
                    </a:cubicBezTo>
                    <a:cubicBezTo>
                      <a:pt x="0" y="1742"/>
                      <a:pt x="539" y="2281"/>
                      <a:pt x="1161" y="2281"/>
                    </a:cubicBezTo>
                    <a:cubicBezTo>
                      <a:pt x="1783" y="2281"/>
                      <a:pt x="2281" y="1742"/>
                      <a:pt x="2281" y="1120"/>
                    </a:cubicBezTo>
                    <a:cubicBezTo>
                      <a:pt x="2281" y="498"/>
                      <a:pt x="1783" y="1"/>
                      <a:pt x="1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6"/>
              <p:cNvSpPr/>
              <p:nvPr/>
            </p:nvSpPr>
            <p:spPr>
              <a:xfrm>
                <a:off x="3765749" y="3800203"/>
                <a:ext cx="39735" cy="39718"/>
              </a:xfrm>
              <a:custGeom>
                <a:rect b="b" l="l" r="r" t="t"/>
                <a:pathLst>
                  <a:path extrusionOk="0" h="2281" w="2282">
                    <a:moveTo>
                      <a:pt x="1162" y="125"/>
                    </a:moveTo>
                    <a:cubicBezTo>
                      <a:pt x="1659" y="125"/>
                      <a:pt x="2157" y="540"/>
                      <a:pt x="2157" y="1120"/>
                    </a:cubicBezTo>
                    <a:cubicBezTo>
                      <a:pt x="2157" y="1701"/>
                      <a:pt x="1742" y="2074"/>
                      <a:pt x="1162" y="2074"/>
                    </a:cubicBezTo>
                    <a:cubicBezTo>
                      <a:pt x="623" y="2074"/>
                      <a:pt x="167" y="1659"/>
                      <a:pt x="167" y="1120"/>
                    </a:cubicBezTo>
                    <a:cubicBezTo>
                      <a:pt x="167" y="581"/>
                      <a:pt x="581" y="125"/>
                      <a:pt x="1162" y="125"/>
                    </a:cubicBezTo>
                    <a:close/>
                    <a:moveTo>
                      <a:pt x="1162" y="1"/>
                    </a:moveTo>
                    <a:cubicBezTo>
                      <a:pt x="540" y="1"/>
                      <a:pt x="1" y="540"/>
                      <a:pt x="1" y="1162"/>
                    </a:cubicBezTo>
                    <a:cubicBezTo>
                      <a:pt x="1" y="1783"/>
                      <a:pt x="540" y="2281"/>
                      <a:pt x="1162" y="2281"/>
                    </a:cubicBezTo>
                    <a:cubicBezTo>
                      <a:pt x="1784" y="2281"/>
                      <a:pt x="2281" y="1783"/>
                      <a:pt x="2281" y="1162"/>
                    </a:cubicBezTo>
                    <a:cubicBezTo>
                      <a:pt x="2281" y="498"/>
                      <a:pt x="1825" y="1"/>
                      <a:pt x="1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7" name="Google Shape;2947;p46"/>
            <p:cNvSpPr/>
            <p:nvPr/>
          </p:nvSpPr>
          <p:spPr>
            <a:xfrm>
              <a:off x="3750124" y="2282761"/>
              <a:ext cx="160464" cy="147047"/>
            </a:xfrm>
            <a:custGeom>
              <a:rect b="b" l="l" r="r" t="t"/>
              <a:pathLst>
                <a:path extrusionOk="0" h="8132" w="8874">
                  <a:moveTo>
                    <a:pt x="1896" y="0"/>
                  </a:moveTo>
                  <a:cubicBezTo>
                    <a:pt x="1800" y="0"/>
                    <a:pt x="1697" y="17"/>
                    <a:pt x="1588" y="51"/>
                  </a:cubicBezTo>
                  <a:cubicBezTo>
                    <a:pt x="141" y="518"/>
                    <a:pt x="1" y="3086"/>
                    <a:pt x="561" y="4581"/>
                  </a:cubicBezTo>
                  <a:cubicBezTo>
                    <a:pt x="1115" y="6196"/>
                    <a:pt x="2444" y="8131"/>
                    <a:pt x="2656" y="8131"/>
                  </a:cubicBezTo>
                  <a:cubicBezTo>
                    <a:pt x="2658" y="8131"/>
                    <a:pt x="2660" y="8131"/>
                    <a:pt x="2663" y="8130"/>
                  </a:cubicBezTo>
                  <a:cubicBezTo>
                    <a:pt x="4671" y="7009"/>
                    <a:pt x="8874" y="3460"/>
                    <a:pt x="7239" y="1452"/>
                  </a:cubicBezTo>
                  <a:cubicBezTo>
                    <a:pt x="6998" y="1145"/>
                    <a:pt x="6718" y="1014"/>
                    <a:pt x="6419" y="1014"/>
                  </a:cubicBezTo>
                  <a:cubicBezTo>
                    <a:pt x="5217" y="1014"/>
                    <a:pt x="3719" y="3141"/>
                    <a:pt x="3270" y="4487"/>
                  </a:cubicBezTo>
                  <a:cubicBezTo>
                    <a:pt x="3401" y="3180"/>
                    <a:pt x="3246" y="0"/>
                    <a:pt x="189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6"/>
            <p:cNvSpPr/>
            <p:nvPr/>
          </p:nvSpPr>
          <p:spPr>
            <a:xfrm>
              <a:off x="4458379" y="2282760"/>
              <a:ext cx="76869" cy="70594"/>
            </a:xfrm>
            <a:custGeom>
              <a:rect b="b" l="l" r="r" t="t"/>
              <a:pathLst>
                <a:path extrusionOk="0" h="3904" w="4251">
                  <a:moveTo>
                    <a:pt x="981" y="0"/>
                  </a:moveTo>
                  <a:cubicBezTo>
                    <a:pt x="937" y="0"/>
                    <a:pt x="891" y="7"/>
                    <a:pt x="841" y="22"/>
                  </a:cubicBezTo>
                  <a:cubicBezTo>
                    <a:pt x="141" y="255"/>
                    <a:pt x="1" y="1470"/>
                    <a:pt x="234" y="2170"/>
                  </a:cubicBezTo>
                  <a:cubicBezTo>
                    <a:pt x="458" y="2887"/>
                    <a:pt x="1068" y="3904"/>
                    <a:pt x="1159" y="3904"/>
                  </a:cubicBezTo>
                  <a:cubicBezTo>
                    <a:pt x="1163" y="3904"/>
                    <a:pt x="1166" y="3902"/>
                    <a:pt x="1168" y="3898"/>
                  </a:cubicBezTo>
                  <a:cubicBezTo>
                    <a:pt x="2149" y="3431"/>
                    <a:pt x="4250" y="1796"/>
                    <a:pt x="3550" y="769"/>
                  </a:cubicBezTo>
                  <a:cubicBezTo>
                    <a:pt x="3433" y="613"/>
                    <a:pt x="3292" y="547"/>
                    <a:pt x="3139" y="547"/>
                  </a:cubicBezTo>
                  <a:cubicBezTo>
                    <a:pt x="2559" y="547"/>
                    <a:pt x="1810" y="1505"/>
                    <a:pt x="1588" y="2170"/>
                  </a:cubicBezTo>
                  <a:cubicBezTo>
                    <a:pt x="1632" y="1557"/>
                    <a:pt x="1635" y="0"/>
                    <a:pt x="981"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6"/>
            <p:cNvSpPr/>
            <p:nvPr/>
          </p:nvSpPr>
          <p:spPr>
            <a:xfrm>
              <a:off x="4499338" y="1612738"/>
              <a:ext cx="285450" cy="246483"/>
            </a:xfrm>
            <a:custGeom>
              <a:rect b="b" l="l" r="r" t="t"/>
              <a:pathLst>
                <a:path extrusionOk="0" h="13631" w="15786">
                  <a:moveTo>
                    <a:pt x="3020" y="0"/>
                  </a:moveTo>
                  <a:cubicBezTo>
                    <a:pt x="2772" y="0"/>
                    <a:pt x="2513" y="70"/>
                    <a:pt x="2243" y="222"/>
                  </a:cubicBezTo>
                  <a:cubicBezTo>
                    <a:pt x="1" y="1576"/>
                    <a:pt x="701" y="6013"/>
                    <a:pt x="2009" y="8301"/>
                  </a:cubicBezTo>
                  <a:cubicBezTo>
                    <a:pt x="3515" y="10720"/>
                    <a:pt x="6449" y="13630"/>
                    <a:pt x="6799" y="13630"/>
                  </a:cubicBezTo>
                  <a:cubicBezTo>
                    <a:pt x="6807" y="13630"/>
                    <a:pt x="6814" y="13629"/>
                    <a:pt x="6819" y="13625"/>
                  </a:cubicBezTo>
                  <a:cubicBezTo>
                    <a:pt x="9855" y="11104"/>
                    <a:pt x="15786" y="3491"/>
                    <a:pt x="12424" y="689"/>
                  </a:cubicBezTo>
                  <a:cubicBezTo>
                    <a:pt x="11992" y="324"/>
                    <a:pt x="11560" y="164"/>
                    <a:pt x="11138" y="164"/>
                  </a:cubicBezTo>
                  <a:cubicBezTo>
                    <a:pt x="8912" y="164"/>
                    <a:pt x="6954" y="4629"/>
                    <a:pt x="6679" y="7181"/>
                  </a:cubicBezTo>
                  <a:cubicBezTo>
                    <a:pt x="6428" y="5049"/>
                    <a:pt x="5130" y="0"/>
                    <a:pt x="3020"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0" name="Google Shape;2950;p46"/>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2951" name="Google Shape;2951;p46"/>
          <p:cNvSpPr txBox="1"/>
          <p:nvPr/>
        </p:nvSpPr>
        <p:spPr>
          <a:xfrm>
            <a:off x="3241000" y="3041825"/>
            <a:ext cx="5365500" cy="17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9E9E9E"/>
                </a:solidFill>
                <a:latin typeface="Proxima Nova"/>
                <a:ea typeface="Proxima Nova"/>
                <a:cs typeface="Proxima Nova"/>
                <a:sym typeface="Proxima Nova"/>
              </a:rPr>
              <a:t>Solution:</a:t>
            </a:r>
            <a:endParaRPr b="1" sz="1600">
              <a:solidFill>
                <a:srgbClr val="9E9E9E"/>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9E9E9E"/>
                </a:solidFill>
                <a:latin typeface="Proxima Nova"/>
                <a:ea typeface="Proxima Nova"/>
                <a:cs typeface="Proxima Nova"/>
                <a:sym typeface="Proxima Nova"/>
              </a:rPr>
              <a:t>Daily affirmations and empowering quotes.</a:t>
            </a:r>
            <a:endParaRPr sz="1600">
              <a:solidFill>
                <a:srgbClr val="9E9E9E"/>
              </a:solidFill>
              <a:latin typeface="Proxima Nova"/>
              <a:ea typeface="Proxima Nova"/>
              <a:cs typeface="Proxima Nova"/>
              <a:sym typeface="Proxima Nova"/>
            </a:endParaRPr>
          </a:p>
        </p:txBody>
      </p:sp>
      <p:sp>
        <p:nvSpPr>
          <p:cNvPr id="2952" name="Google Shape;2952;p46"/>
          <p:cNvSpPr txBox="1"/>
          <p:nvPr/>
        </p:nvSpPr>
        <p:spPr>
          <a:xfrm>
            <a:off x="1889250" y="1559325"/>
            <a:ext cx="57933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300">
                <a:solidFill>
                  <a:srgbClr val="D3766A"/>
                </a:solidFill>
                <a:latin typeface="Proxima Nova"/>
                <a:ea typeface="Proxima Nova"/>
                <a:cs typeface="Proxima Nova"/>
                <a:sym typeface="Proxima Nova"/>
              </a:rPr>
              <a:t>Assumption: </a:t>
            </a:r>
            <a:endParaRPr b="1" sz="2300">
              <a:solidFill>
                <a:srgbClr val="D3766A"/>
              </a:solidFill>
              <a:latin typeface="Proxima Nova"/>
              <a:ea typeface="Proxima Nova"/>
              <a:cs typeface="Proxima Nova"/>
              <a:sym typeface="Proxima Nova"/>
            </a:endParaRPr>
          </a:p>
          <a:p>
            <a:pPr indent="0" lvl="0" marL="0" rtl="0" algn="ctr">
              <a:spcBef>
                <a:spcPts val="0"/>
              </a:spcBef>
              <a:spcAft>
                <a:spcPts val="0"/>
              </a:spcAft>
              <a:buNone/>
            </a:pPr>
            <a:r>
              <a:rPr b="1" lang="en" sz="2300">
                <a:solidFill>
                  <a:srgbClr val="D3766A"/>
                </a:solidFill>
                <a:latin typeface="Proxima Nova"/>
                <a:ea typeface="Proxima Nova"/>
                <a:cs typeface="Proxima Nova"/>
                <a:sym typeface="Proxima Nova"/>
              </a:rPr>
              <a:t>Parents are willing to receive, read, and internalize the affirmations/quotes.</a:t>
            </a:r>
            <a:endParaRPr sz="2300">
              <a:solidFill>
                <a:schemeClr val="dk1"/>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47"/>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Experience Prototype 3</a:t>
            </a:r>
            <a:endParaRPr/>
          </a:p>
        </p:txBody>
      </p:sp>
      <p:pic>
        <p:nvPicPr>
          <p:cNvPr id="2958" name="Google Shape;2958;p47"/>
          <p:cNvPicPr preferRelativeResize="0"/>
          <p:nvPr/>
        </p:nvPicPr>
        <p:blipFill>
          <a:blip r:embed="rId3">
            <a:alphaModFix/>
          </a:blip>
          <a:stretch>
            <a:fillRect/>
          </a:stretch>
        </p:blipFill>
        <p:spPr>
          <a:xfrm>
            <a:off x="5438275" y="989381"/>
            <a:ext cx="3375525" cy="2062244"/>
          </a:xfrm>
          <a:prstGeom prst="rect">
            <a:avLst/>
          </a:prstGeom>
          <a:noFill/>
          <a:ln>
            <a:noFill/>
          </a:ln>
        </p:spPr>
      </p:pic>
      <p:sp>
        <p:nvSpPr>
          <p:cNvPr id="2959" name="Google Shape;2959;p47"/>
          <p:cNvSpPr txBox="1"/>
          <p:nvPr/>
        </p:nvSpPr>
        <p:spPr>
          <a:xfrm>
            <a:off x="588725" y="1174450"/>
            <a:ext cx="2808600" cy="2832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182875" lIns="182875" spcFirstLastPara="1" rIns="182875" wrap="square" tIns="18287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We t</a:t>
            </a:r>
            <a:r>
              <a:rPr lang="en" sz="1600">
                <a:solidFill>
                  <a:schemeClr val="dk1"/>
                </a:solidFill>
                <a:latin typeface="Proxima Nova"/>
                <a:ea typeface="Proxima Nova"/>
                <a:cs typeface="Proxima Nova"/>
                <a:sym typeface="Proxima Nova"/>
              </a:rPr>
              <a:t>exted 3 affirmations to a parent throughout one day, simulating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an app notification.</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At the end of the day, we interviewed the parent about their experience and engagement.</a:t>
            </a:r>
            <a:endParaRPr sz="16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b="1" sz="1300">
              <a:solidFill>
                <a:schemeClr val="dk1"/>
              </a:solidFill>
              <a:latin typeface="Proxima Nova"/>
              <a:ea typeface="Proxima Nova"/>
              <a:cs typeface="Proxima Nova"/>
              <a:sym typeface="Proxima Nova"/>
            </a:endParaRPr>
          </a:p>
        </p:txBody>
      </p:sp>
      <p:pic>
        <p:nvPicPr>
          <p:cNvPr id="2960" name="Google Shape;2960;p47"/>
          <p:cNvPicPr preferRelativeResize="0"/>
          <p:nvPr/>
        </p:nvPicPr>
        <p:blipFill>
          <a:blip r:embed="rId4">
            <a:alphaModFix/>
          </a:blip>
          <a:stretch>
            <a:fillRect/>
          </a:stretch>
        </p:blipFill>
        <p:spPr>
          <a:xfrm>
            <a:off x="5465425" y="3136575"/>
            <a:ext cx="3348375" cy="1327075"/>
          </a:xfrm>
          <a:prstGeom prst="rect">
            <a:avLst/>
          </a:prstGeom>
          <a:noFill/>
          <a:ln>
            <a:noFill/>
          </a:ln>
        </p:spPr>
      </p:pic>
      <p:pic>
        <p:nvPicPr>
          <p:cNvPr id="2961" name="Google Shape;2961;p47"/>
          <p:cNvPicPr preferRelativeResize="0"/>
          <p:nvPr/>
        </p:nvPicPr>
        <p:blipFill>
          <a:blip r:embed="rId5">
            <a:alphaModFix/>
          </a:blip>
          <a:stretch>
            <a:fillRect/>
          </a:stretch>
        </p:blipFill>
        <p:spPr>
          <a:xfrm>
            <a:off x="3699376" y="1174452"/>
            <a:ext cx="1593000" cy="3447300"/>
          </a:xfrm>
          <a:prstGeom prst="roundRect">
            <a:avLst>
              <a:gd fmla="val 11244" name="adj"/>
            </a:avLst>
          </a:prstGeom>
          <a:noFill/>
          <a:ln>
            <a:noFill/>
          </a:ln>
        </p:spPr>
      </p:pic>
      <p:sp>
        <p:nvSpPr>
          <p:cNvPr id="2962" name="Google Shape;2962;p47"/>
          <p:cNvSpPr txBox="1"/>
          <p:nvPr/>
        </p:nvSpPr>
        <p:spPr>
          <a:xfrm>
            <a:off x="1234950" y="4194500"/>
            <a:ext cx="2261100" cy="540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latin typeface="Proxima Nova"/>
                <a:ea typeface="Proxima Nova"/>
                <a:cs typeface="Proxima Nova"/>
                <a:sym typeface="Proxima Nova"/>
              </a:rPr>
              <a:t>Alvaro</a:t>
            </a:r>
            <a:endParaRPr>
              <a:solidFill>
                <a:schemeClr val="dk1"/>
              </a:solidFill>
              <a:latin typeface="Proxima Nova"/>
              <a:ea typeface="Proxima Nova"/>
              <a:cs typeface="Proxima Nova"/>
              <a:sym typeface="Proxima Nova"/>
            </a:endParaRPr>
          </a:p>
          <a:p>
            <a:pPr indent="0" lvl="0" marL="0" rtl="0" algn="r">
              <a:lnSpc>
                <a:spcPct val="100000"/>
              </a:lnSpc>
              <a:spcBef>
                <a:spcPts val="0"/>
              </a:spcBef>
              <a:spcAft>
                <a:spcPts val="0"/>
              </a:spcAft>
              <a:buNone/>
            </a:pPr>
            <a:r>
              <a:rPr lang="en">
                <a:solidFill>
                  <a:schemeClr val="dk1"/>
                </a:solidFill>
                <a:latin typeface="Proxima Nova"/>
                <a:ea typeface="Proxima Nova"/>
                <a:cs typeface="Proxima Nova"/>
                <a:sym typeface="Proxima Nova"/>
              </a:rPr>
              <a:t>Costco Employee</a:t>
            </a:r>
            <a:endParaRPr>
              <a:solidFill>
                <a:schemeClr val="dk1"/>
              </a:solidFill>
              <a:latin typeface="Proxima Nova"/>
              <a:ea typeface="Proxima Nova"/>
              <a:cs typeface="Proxima Nova"/>
              <a:sym typeface="Proxima Nova"/>
            </a:endParaRPr>
          </a:p>
          <a:p>
            <a:pPr indent="0" lvl="0" marL="0" rtl="0" algn="r">
              <a:lnSpc>
                <a:spcPct val="100000"/>
              </a:lnSpc>
              <a:spcBef>
                <a:spcPts val="0"/>
              </a:spcBef>
              <a:spcAft>
                <a:spcPts val="0"/>
              </a:spcAft>
              <a:buNone/>
            </a:pPr>
            <a:r>
              <a:rPr lang="en">
                <a:solidFill>
                  <a:schemeClr val="dk1"/>
                </a:solidFill>
                <a:latin typeface="Proxima Nova"/>
                <a:ea typeface="Proxima Nova"/>
                <a:cs typeface="Proxima Nova"/>
                <a:sym typeface="Proxima Nova"/>
              </a:rPr>
              <a:t> 4-month old girl.</a:t>
            </a:r>
            <a:endParaRPr>
              <a:solidFill>
                <a:schemeClr val="dk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48"/>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68" name="Google Shape;2968;p48"/>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 Results</a:t>
            </a:r>
            <a:endParaRPr/>
          </a:p>
        </p:txBody>
      </p:sp>
      <p:sp>
        <p:nvSpPr>
          <p:cNvPr id="2969" name="Google Shape;2969;p48"/>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970" name="Google Shape;2970;p48"/>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1" name="Google Shape;2971;p48"/>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972" name="Google Shape;2972;p48"/>
          <p:cNvSpPr/>
          <p:nvPr/>
        </p:nvSpPr>
        <p:spPr>
          <a:xfrm rot="5400000">
            <a:off x="1009450" y="26806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3" name="Google Shape;2973;p48"/>
          <p:cNvSpPr txBox="1"/>
          <p:nvPr/>
        </p:nvSpPr>
        <p:spPr>
          <a:xfrm>
            <a:off x="671051" y="32780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974" name="Google Shape;2974;p48"/>
          <p:cNvSpPr/>
          <p:nvPr/>
        </p:nvSpPr>
        <p:spPr>
          <a:xfrm rot="5400000">
            <a:off x="1009450" y="36255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5" name="Google Shape;2975;p48"/>
          <p:cNvSpPr txBox="1"/>
          <p:nvPr/>
        </p:nvSpPr>
        <p:spPr>
          <a:xfrm>
            <a:off x="616526" y="42230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976" name="Google Shape;2976;p48"/>
          <p:cNvSpPr txBox="1"/>
          <p:nvPr/>
        </p:nvSpPr>
        <p:spPr>
          <a:xfrm>
            <a:off x="2134575" y="1307650"/>
            <a:ext cx="66564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When parents read parenting quotes/affirmations, they immediately apply them to their own life and how they interact with their child.</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enjoy affirmations because it sets a </a:t>
            </a:r>
            <a:r>
              <a:rPr lang="en">
                <a:solidFill>
                  <a:schemeClr val="dk1"/>
                </a:solidFill>
                <a:latin typeface="Proxima Nova"/>
                <a:ea typeface="Proxima Nova"/>
                <a:cs typeface="Proxima Nova"/>
                <a:sym typeface="Proxima Nova"/>
              </a:rPr>
              <a:t>positive</a:t>
            </a:r>
            <a:r>
              <a:rPr lang="en">
                <a:solidFill>
                  <a:schemeClr val="dk1"/>
                </a:solidFill>
                <a:latin typeface="Proxima Nova"/>
                <a:ea typeface="Proxima Nova"/>
                <a:cs typeface="Proxima Nova"/>
                <a:sym typeface="Proxima Nova"/>
              </a:rPr>
              <a:t> tone for the day.</a:t>
            </a:r>
            <a:endParaRPr>
              <a:solidFill>
                <a:schemeClr val="dk1"/>
              </a:solidFill>
              <a:latin typeface="Proxima Nova"/>
              <a:ea typeface="Proxima Nova"/>
              <a:cs typeface="Proxima Nova"/>
              <a:sym typeface="Proxima Nova"/>
            </a:endParaRPr>
          </a:p>
        </p:txBody>
      </p:sp>
      <p:sp>
        <p:nvSpPr>
          <p:cNvPr id="2977" name="Google Shape;2977;p48"/>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Because the experience prototype was delivered over iMessage,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a:solidFill>
                  <a:schemeClr val="dk1"/>
                </a:solidFill>
                <a:latin typeface="Proxima Nova"/>
                <a:ea typeface="Proxima Nova"/>
                <a:cs typeface="Proxima Nova"/>
                <a:sym typeface="Proxima Nova"/>
              </a:rPr>
              <a:t>some of the quotes went unnoticed.</a:t>
            </a:r>
            <a:endParaRPr>
              <a:solidFill>
                <a:schemeClr val="dk1"/>
              </a:solidFill>
              <a:latin typeface="Proxima Nova"/>
              <a:ea typeface="Proxima Nova"/>
              <a:cs typeface="Proxima Nova"/>
              <a:sym typeface="Proxima Nova"/>
            </a:endParaRPr>
          </a:p>
        </p:txBody>
      </p:sp>
      <p:sp>
        <p:nvSpPr>
          <p:cNvPr id="2978" name="Google Shape;2978;p48"/>
          <p:cNvSpPr txBox="1"/>
          <p:nvPr/>
        </p:nvSpPr>
        <p:spPr>
          <a:xfrm>
            <a:off x="2134575" y="3062375"/>
            <a:ext cx="61560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Some parents are very willing to reflect upon and talk about their routines with their child without even being prompted.</a:t>
            </a:r>
            <a:endParaRPr>
              <a:solidFill>
                <a:schemeClr val="dk1"/>
              </a:solidFill>
              <a:latin typeface="Proxima Nova"/>
              <a:ea typeface="Proxima Nova"/>
              <a:cs typeface="Proxima Nova"/>
              <a:sym typeface="Proxima Nova"/>
            </a:endParaRPr>
          </a:p>
        </p:txBody>
      </p:sp>
      <p:sp>
        <p:nvSpPr>
          <p:cNvPr id="2979" name="Google Shape;2979;p48"/>
          <p:cNvSpPr txBox="1"/>
          <p:nvPr/>
        </p:nvSpPr>
        <p:spPr>
          <a:xfrm>
            <a:off x="2134575" y="4117525"/>
            <a:ext cx="6156000" cy="6729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Parents prefer to receive notifications early in the morning (before work) </a:t>
            </a:r>
            <a:endParaRPr sz="13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sz="1300">
                <a:solidFill>
                  <a:schemeClr val="dk1"/>
                </a:solidFill>
                <a:latin typeface="Proxima Nova"/>
                <a:ea typeface="Proxima Nova"/>
                <a:cs typeface="Proxima Nova"/>
                <a:sym typeface="Proxima Nova"/>
              </a:rPr>
              <a:t>or later in the evening (after work).</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When parents make the conscious decision to download the app, they will pay more attention to its notifications.</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gtEl>
                                        <p:attrNameLst>
                                          <p:attrName>style.visibility</p:attrName>
                                        </p:attrNameLst>
                                      </p:cBhvr>
                                      <p:to>
                                        <p:strVal val="visible"/>
                                      </p:to>
                                    </p:set>
                                    <p:animEffect filter="fade" transition="in">
                                      <p:cBhvr>
                                        <p:cTn dur="1000"/>
                                        <p:tgtEl>
                                          <p:spTgt spid="2970"/>
                                        </p:tgtEl>
                                      </p:cBhvr>
                                    </p:animEffect>
                                  </p:childTnLst>
                                </p:cTn>
                              </p:par>
                              <p:par>
                                <p:cTn fill="hold" nodeType="withEffect" presetClass="entr" presetID="10" presetSubtype="0">
                                  <p:stCondLst>
                                    <p:cond delay="0"/>
                                  </p:stCondLst>
                                  <p:childTnLst>
                                    <p:set>
                                      <p:cBhvr>
                                        <p:cTn dur="1" fill="hold">
                                          <p:stCondLst>
                                            <p:cond delay="0"/>
                                          </p:stCondLst>
                                        </p:cTn>
                                        <p:tgtEl>
                                          <p:spTgt spid="2971"/>
                                        </p:tgtEl>
                                        <p:attrNameLst>
                                          <p:attrName>style.visibility</p:attrName>
                                        </p:attrNameLst>
                                      </p:cBhvr>
                                      <p:to>
                                        <p:strVal val="visible"/>
                                      </p:to>
                                    </p:set>
                                    <p:animEffect filter="fade" transition="in">
                                      <p:cBhvr>
                                        <p:cTn dur="1000"/>
                                        <p:tgtEl>
                                          <p:spTgt spid="2971"/>
                                        </p:tgtEl>
                                      </p:cBhvr>
                                    </p:animEffect>
                                  </p:childTnLst>
                                </p:cTn>
                              </p:par>
                              <p:par>
                                <p:cTn fill="hold" nodeType="with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1000"/>
                                        <p:tgtEl>
                                          <p:spTgt spid="2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2"/>
                                        </p:tgtEl>
                                        <p:attrNameLst>
                                          <p:attrName>style.visibility</p:attrName>
                                        </p:attrNameLst>
                                      </p:cBhvr>
                                      <p:to>
                                        <p:strVal val="visible"/>
                                      </p:to>
                                    </p:set>
                                    <p:animEffect filter="fade" transition="in">
                                      <p:cBhvr>
                                        <p:cTn dur="1000"/>
                                        <p:tgtEl>
                                          <p:spTgt spid="2972"/>
                                        </p:tgtEl>
                                      </p:cBhvr>
                                    </p:animEffect>
                                  </p:childTnLst>
                                </p:cTn>
                              </p:par>
                              <p:par>
                                <p:cTn fill="hold" nodeType="with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1000"/>
                                        <p:tgtEl>
                                          <p:spTgt spid="2973"/>
                                        </p:tgtEl>
                                      </p:cBhvr>
                                    </p:animEffect>
                                  </p:childTnLst>
                                </p:cTn>
                              </p:par>
                              <p:par>
                                <p:cTn fill="hold" nodeType="withEffect" presetClass="entr" presetID="10" presetSubtype="0">
                                  <p:stCondLst>
                                    <p:cond delay="0"/>
                                  </p:stCondLst>
                                  <p:childTnLst>
                                    <p:set>
                                      <p:cBhvr>
                                        <p:cTn dur="1" fill="hold">
                                          <p:stCondLst>
                                            <p:cond delay="0"/>
                                          </p:stCondLst>
                                        </p:cTn>
                                        <p:tgtEl>
                                          <p:spTgt spid="2978"/>
                                        </p:tgtEl>
                                        <p:attrNameLst>
                                          <p:attrName>style.visibility</p:attrName>
                                        </p:attrNameLst>
                                      </p:cBhvr>
                                      <p:to>
                                        <p:strVal val="visible"/>
                                      </p:to>
                                    </p:set>
                                    <p:animEffect filter="fade" transition="in">
                                      <p:cBhvr>
                                        <p:cTn dur="1000"/>
                                        <p:tgtEl>
                                          <p:spTgt spid="2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4"/>
                                        </p:tgtEl>
                                        <p:attrNameLst>
                                          <p:attrName>style.visibility</p:attrName>
                                        </p:attrNameLst>
                                      </p:cBhvr>
                                      <p:to>
                                        <p:strVal val="visible"/>
                                      </p:to>
                                    </p:set>
                                    <p:animEffect filter="fade" transition="in">
                                      <p:cBhvr>
                                        <p:cTn dur="1000"/>
                                        <p:tgtEl>
                                          <p:spTgt spid="2974"/>
                                        </p:tgtEl>
                                      </p:cBhvr>
                                    </p:animEffect>
                                  </p:childTnLst>
                                </p:cTn>
                              </p:par>
                              <p:par>
                                <p:cTn fill="hold" nodeType="withEffect" presetClass="entr" presetID="10" presetSubtype="0">
                                  <p:stCondLst>
                                    <p:cond delay="0"/>
                                  </p:stCondLst>
                                  <p:childTnLst>
                                    <p:set>
                                      <p:cBhvr>
                                        <p:cTn dur="1" fill="hold">
                                          <p:stCondLst>
                                            <p:cond delay="0"/>
                                          </p:stCondLst>
                                        </p:cTn>
                                        <p:tgtEl>
                                          <p:spTgt spid="2975"/>
                                        </p:tgtEl>
                                        <p:attrNameLst>
                                          <p:attrName>style.visibility</p:attrName>
                                        </p:attrNameLst>
                                      </p:cBhvr>
                                      <p:to>
                                        <p:strVal val="visible"/>
                                      </p:to>
                                    </p:set>
                                    <p:animEffect filter="fade" transition="in">
                                      <p:cBhvr>
                                        <p:cTn dur="1000"/>
                                        <p:tgtEl>
                                          <p:spTgt spid="2975"/>
                                        </p:tgtEl>
                                      </p:cBhvr>
                                    </p:animEffect>
                                  </p:childTnLst>
                                </p:cTn>
                              </p:par>
                              <p:par>
                                <p:cTn fill="hold" nodeType="with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1000"/>
                                        <p:tgtEl>
                                          <p:spTgt spid="2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49"/>
          <p:cNvSpPr/>
          <p:nvPr/>
        </p:nvSpPr>
        <p:spPr>
          <a:xfrm rot="5400000">
            <a:off x="1009450" y="849690"/>
            <a:ext cx="558300" cy="14742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85" name="Google Shape;2985;p49"/>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3 Results</a:t>
            </a:r>
            <a:endParaRPr/>
          </a:p>
        </p:txBody>
      </p:sp>
      <p:sp>
        <p:nvSpPr>
          <p:cNvPr id="2986" name="Google Shape;2986;p49"/>
          <p:cNvSpPr txBox="1"/>
          <p:nvPr/>
        </p:nvSpPr>
        <p:spPr>
          <a:xfrm>
            <a:off x="671051" y="1447149"/>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Things that worked</a:t>
            </a:r>
            <a:endParaRPr b="1" sz="1600">
              <a:solidFill>
                <a:schemeClr val="lt1"/>
              </a:solidFill>
              <a:latin typeface="Proxima Nova"/>
              <a:ea typeface="Proxima Nova"/>
              <a:cs typeface="Proxima Nova"/>
              <a:sym typeface="Proxima Nova"/>
            </a:endParaRPr>
          </a:p>
        </p:txBody>
      </p:sp>
      <p:sp>
        <p:nvSpPr>
          <p:cNvPr id="2987" name="Google Shape;2987;p49"/>
          <p:cNvSpPr/>
          <p:nvPr/>
        </p:nvSpPr>
        <p:spPr>
          <a:xfrm rot="5400000">
            <a:off x="1009450" y="1758983"/>
            <a:ext cx="558300" cy="14742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88" name="Google Shape;2988;p49"/>
          <p:cNvSpPr txBox="1"/>
          <p:nvPr/>
        </p:nvSpPr>
        <p:spPr>
          <a:xfrm>
            <a:off x="671051" y="2356498"/>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Things that didn’t work</a:t>
            </a:r>
            <a:endParaRPr b="1" sz="1600">
              <a:solidFill>
                <a:schemeClr val="dk1"/>
              </a:solidFill>
              <a:latin typeface="Proxima Nova"/>
              <a:ea typeface="Proxima Nova"/>
              <a:cs typeface="Proxima Nova"/>
              <a:sym typeface="Proxima Nova"/>
            </a:endParaRPr>
          </a:p>
        </p:txBody>
      </p:sp>
      <p:sp>
        <p:nvSpPr>
          <p:cNvPr id="2989" name="Google Shape;2989;p49"/>
          <p:cNvSpPr/>
          <p:nvPr/>
        </p:nvSpPr>
        <p:spPr>
          <a:xfrm rot="5400000">
            <a:off x="1009450" y="2680615"/>
            <a:ext cx="558300" cy="14742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90" name="Google Shape;2990;p49"/>
          <p:cNvSpPr txBox="1"/>
          <p:nvPr/>
        </p:nvSpPr>
        <p:spPr>
          <a:xfrm>
            <a:off x="671051" y="3278053"/>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Surprises</a:t>
            </a:r>
            <a:endParaRPr b="1" sz="1800">
              <a:solidFill>
                <a:schemeClr val="lt1"/>
              </a:solidFill>
              <a:latin typeface="Proxima Nova"/>
              <a:ea typeface="Proxima Nova"/>
              <a:cs typeface="Proxima Nova"/>
              <a:sym typeface="Proxima Nova"/>
            </a:endParaRPr>
          </a:p>
        </p:txBody>
      </p:sp>
      <p:sp>
        <p:nvSpPr>
          <p:cNvPr id="2991" name="Google Shape;2991;p49"/>
          <p:cNvSpPr/>
          <p:nvPr/>
        </p:nvSpPr>
        <p:spPr>
          <a:xfrm rot="5400000">
            <a:off x="1009450" y="36255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92" name="Google Shape;2992;p49"/>
          <p:cNvSpPr txBox="1"/>
          <p:nvPr/>
        </p:nvSpPr>
        <p:spPr>
          <a:xfrm>
            <a:off x="616526" y="42230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Learnings</a:t>
            </a:r>
            <a:endParaRPr b="1" sz="1800">
              <a:solidFill>
                <a:schemeClr val="dk1"/>
              </a:solidFill>
              <a:latin typeface="Proxima Nova"/>
              <a:ea typeface="Proxima Nova"/>
              <a:cs typeface="Proxima Nova"/>
              <a:sym typeface="Proxima Nova"/>
            </a:endParaRPr>
          </a:p>
        </p:txBody>
      </p:sp>
      <p:sp>
        <p:nvSpPr>
          <p:cNvPr id="2993" name="Google Shape;2993;p49"/>
          <p:cNvSpPr txBox="1"/>
          <p:nvPr/>
        </p:nvSpPr>
        <p:spPr>
          <a:xfrm>
            <a:off x="2134575" y="1307650"/>
            <a:ext cx="66564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When parents read parenting quotes/affirmations, they immediately apply them to their own life and how they interact with their child.</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Parents enjoy affirmations because it sets a positive tone for the day.</a:t>
            </a:r>
            <a:endParaRPr>
              <a:solidFill>
                <a:schemeClr val="dk1"/>
              </a:solidFill>
              <a:latin typeface="Proxima Nova"/>
              <a:ea typeface="Proxima Nova"/>
              <a:cs typeface="Proxima Nova"/>
              <a:sym typeface="Proxima Nova"/>
            </a:endParaRPr>
          </a:p>
        </p:txBody>
      </p:sp>
      <p:sp>
        <p:nvSpPr>
          <p:cNvPr id="2994" name="Google Shape;2994;p49"/>
          <p:cNvSpPr txBox="1"/>
          <p:nvPr/>
        </p:nvSpPr>
        <p:spPr>
          <a:xfrm>
            <a:off x="2134575" y="2159625"/>
            <a:ext cx="63252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Because the experience prototype was delivered over iMessage, </a:t>
            </a:r>
            <a:endParaRPr>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a:solidFill>
                  <a:schemeClr val="dk1"/>
                </a:solidFill>
                <a:latin typeface="Proxima Nova"/>
                <a:ea typeface="Proxima Nova"/>
                <a:cs typeface="Proxima Nova"/>
                <a:sym typeface="Proxima Nova"/>
              </a:rPr>
              <a:t>some of the quotes went unnoticed.</a:t>
            </a:r>
            <a:endParaRPr>
              <a:solidFill>
                <a:schemeClr val="dk1"/>
              </a:solidFill>
              <a:latin typeface="Proxima Nova"/>
              <a:ea typeface="Proxima Nova"/>
              <a:cs typeface="Proxima Nova"/>
              <a:sym typeface="Proxima Nova"/>
            </a:endParaRPr>
          </a:p>
        </p:txBody>
      </p:sp>
      <p:sp>
        <p:nvSpPr>
          <p:cNvPr id="2995" name="Google Shape;2995;p49"/>
          <p:cNvSpPr txBox="1"/>
          <p:nvPr/>
        </p:nvSpPr>
        <p:spPr>
          <a:xfrm>
            <a:off x="2134575" y="3062375"/>
            <a:ext cx="6156000" cy="672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Some parents are very willing to reflect upon and talk about their routines with their child without even being prompted.</a:t>
            </a:r>
            <a:endParaRPr>
              <a:solidFill>
                <a:schemeClr val="dk1"/>
              </a:solidFill>
              <a:latin typeface="Proxima Nova"/>
              <a:ea typeface="Proxima Nova"/>
              <a:cs typeface="Proxima Nova"/>
              <a:sym typeface="Proxima Nova"/>
            </a:endParaRPr>
          </a:p>
        </p:txBody>
      </p:sp>
      <p:sp>
        <p:nvSpPr>
          <p:cNvPr id="2996" name="Google Shape;2996;p49"/>
          <p:cNvSpPr txBox="1"/>
          <p:nvPr/>
        </p:nvSpPr>
        <p:spPr>
          <a:xfrm>
            <a:off x="2134575" y="4117525"/>
            <a:ext cx="6156000" cy="6729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Parents prefer to receive notifications early in the morning (before work) </a:t>
            </a:r>
            <a:endParaRPr sz="13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sz="1300">
                <a:solidFill>
                  <a:schemeClr val="dk1"/>
                </a:solidFill>
                <a:latin typeface="Proxima Nova"/>
                <a:ea typeface="Proxima Nova"/>
                <a:cs typeface="Proxima Nova"/>
                <a:sym typeface="Proxima Nova"/>
              </a:rPr>
              <a:t>or later in the evening (after work).</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When parents make the conscious decision to download the app, they will pay more attention to its notifications.</a:t>
            </a:r>
            <a:endParaRPr sz="13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chemeClr val="dk1"/>
              </a:solidFill>
              <a:latin typeface="Proxima Nova"/>
              <a:ea typeface="Proxima Nova"/>
              <a:cs typeface="Proxima Nova"/>
              <a:sym typeface="Proxima Nova"/>
            </a:endParaRPr>
          </a:p>
        </p:txBody>
      </p:sp>
      <p:sp>
        <p:nvSpPr>
          <p:cNvPr id="2997" name="Google Shape;2997;p49"/>
          <p:cNvSpPr txBox="1"/>
          <p:nvPr/>
        </p:nvSpPr>
        <p:spPr>
          <a:xfrm>
            <a:off x="6103800" y="363600"/>
            <a:ext cx="2583000" cy="6729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Assumption </a:t>
            </a:r>
            <a:r>
              <a:rPr b="1" lang="en" sz="1800">
                <a:solidFill>
                  <a:srgbClr val="38761D"/>
                </a:solidFill>
                <a:latin typeface="Proxima Nova"/>
                <a:ea typeface="Proxima Nova"/>
                <a:cs typeface="Proxima Nova"/>
                <a:sym typeface="Proxima Nova"/>
              </a:rPr>
              <a:t>validated</a:t>
            </a:r>
            <a:endParaRPr sz="1300">
              <a:solidFill>
                <a:schemeClr val="dk1"/>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50"/>
          <p:cNvSpPr/>
          <p:nvPr/>
        </p:nvSpPr>
        <p:spPr>
          <a:xfrm rot="5400000">
            <a:off x="1046225" y="889000"/>
            <a:ext cx="680700" cy="1670400"/>
          </a:xfrm>
          <a:prstGeom prst="round2SameRect">
            <a:avLst>
              <a:gd fmla="val 4823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3" name="Google Shape;3003;p50"/>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Overview</a:t>
            </a:r>
            <a:endParaRPr/>
          </a:p>
        </p:txBody>
      </p:sp>
      <p:sp>
        <p:nvSpPr>
          <p:cNvPr id="3004" name="Google Shape;3004;p50"/>
          <p:cNvSpPr txBox="1"/>
          <p:nvPr/>
        </p:nvSpPr>
        <p:spPr>
          <a:xfrm>
            <a:off x="686951" y="1553912"/>
            <a:ext cx="1399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Proxima Nova"/>
                <a:ea typeface="Proxima Nova"/>
                <a:cs typeface="Proxima Nova"/>
                <a:sym typeface="Proxima Nova"/>
              </a:rPr>
              <a:t>What</a:t>
            </a:r>
            <a:endParaRPr b="1" sz="1600">
              <a:solidFill>
                <a:schemeClr val="lt1"/>
              </a:solidFill>
              <a:latin typeface="Proxima Nova"/>
              <a:ea typeface="Proxima Nova"/>
              <a:cs typeface="Proxima Nova"/>
              <a:sym typeface="Proxima Nova"/>
            </a:endParaRPr>
          </a:p>
        </p:txBody>
      </p:sp>
      <p:sp>
        <p:nvSpPr>
          <p:cNvPr id="3005" name="Google Shape;3005;p50"/>
          <p:cNvSpPr/>
          <p:nvPr/>
        </p:nvSpPr>
        <p:spPr>
          <a:xfrm rot="5400000">
            <a:off x="1046225" y="1997424"/>
            <a:ext cx="680700" cy="1670400"/>
          </a:xfrm>
          <a:prstGeom prst="round2SameRect">
            <a:avLst>
              <a:gd fmla="val 48231" name="adj1"/>
              <a:gd fmla="val 0"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6" name="Google Shape;3006;p50"/>
          <p:cNvSpPr txBox="1"/>
          <p:nvPr/>
        </p:nvSpPr>
        <p:spPr>
          <a:xfrm>
            <a:off x="686951" y="2662403"/>
            <a:ext cx="1399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Why</a:t>
            </a:r>
            <a:endParaRPr b="1" sz="1600">
              <a:solidFill>
                <a:schemeClr val="dk1"/>
              </a:solidFill>
              <a:latin typeface="Proxima Nova"/>
              <a:ea typeface="Proxima Nova"/>
              <a:cs typeface="Proxima Nova"/>
              <a:sym typeface="Proxima Nova"/>
            </a:endParaRPr>
          </a:p>
        </p:txBody>
      </p:sp>
      <p:sp>
        <p:nvSpPr>
          <p:cNvPr id="3007" name="Google Shape;3007;p50"/>
          <p:cNvSpPr/>
          <p:nvPr/>
        </p:nvSpPr>
        <p:spPr>
          <a:xfrm rot="5400000">
            <a:off x="1046225" y="3213777"/>
            <a:ext cx="680700" cy="1670400"/>
          </a:xfrm>
          <a:prstGeom prst="round2SameRect">
            <a:avLst>
              <a:gd fmla="val 48231" name="adj1"/>
              <a:gd fmla="val 0" name="adj2"/>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08" name="Google Shape;3008;p50"/>
          <p:cNvSpPr txBox="1"/>
          <p:nvPr/>
        </p:nvSpPr>
        <p:spPr>
          <a:xfrm>
            <a:off x="686951" y="3878662"/>
            <a:ext cx="13995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Who</a:t>
            </a:r>
            <a:r>
              <a:rPr b="1" lang="en">
                <a:solidFill>
                  <a:schemeClr val="lt1"/>
                </a:solidFill>
                <a:latin typeface="Proxima Nova"/>
                <a:ea typeface="Proxima Nova"/>
                <a:cs typeface="Proxima Nova"/>
                <a:sym typeface="Proxima Nova"/>
              </a:rPr>
              <a:t> </a:t>
            </a:r>
            <a:r>
              <a:rPr b="1" lang="en">
                <a:solidFill>
                  <a:schemeClr val="lt1"/>
                </a:solidFill>
                <a:latin typeface="Proxima Nova"/>
                <a:ea typeface="Proxima Nova"/>
                <a:cs typeface="Proxima Nova"/>
                <a:sym typeface="Proxima Nova"/>
              </a:rPr>
              <a:t>it leaves behind</a:t>
            </a:r>
            <a:endParaRPr b="1">
              <a:solidFill>
                <a:schemeClr val="lt1"/>
              </a:solidFill>
              <a:latin typeface="Proxima Nova"/>
              <a:ea typeface="Proxima Nova"/>
              <a:cs typeface="Proxima Nova"/>
              <a:sym typeface="Proxima Nova"/>
            </a:endParaRPr>
          </a:p>
        </p:txBody>
      </p:sp>
      <p:sp>
        <p:nvSpPr>
          <p:cNvPr id="3009" name="Google Shape;3009;p50"/>
          <p:cNvSpPr txBox="1"/>
          <p:nvPr/>
        </p:nvSpPr>
        <p:spPr>
          <a:xfrm>
            <a:off x="2439375" y="1402750"/>
            <a:ext cx="64122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Guided exercises and personalized advice to promote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healthy communication and conflict resolution.  </a:t>
            </a:r>
            <a:endParaRPr>
              <a:solidFill>
                <a:schemeClr val="dk1"/>
              </a:solidFill>
              <a:latin typeface="Proxima Nova"/>
              <a:ea typeface="Proxima Nova"/>
              <a:cs typeface="Proxima Nova"/>
              <a:sym typeface="Proxima Nova"/>
            </a:endParaRPr>
          </a:p>
        </p:txBody>
      </p:sp>
      <p:sp>
        <p:nvSpPr>
          <p:cNvPr id="3010" name="Google Shape;3010;p50"/>
          <p:cNvSpPr txBox="1"/>
          <p:nvPr/>
        </p:nvSpPr>
        <p:spPr>
          <a:xfrm>
            <a:off x="2439375" y="2464425"/>
            <a:ext cx="6325200" cy="6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Proxima Nova"/>
                <a:ea typeface="Proxima Nova"/>
                <a:cs typeface="Proxima Nova"/>
                <a:sym typeface="Proxima Nova"/>
              </a:rPr>
              <a:t>Conflict resolution is a major pain point for </a:t>
            </a:r>
            <a:r>
              <a:rPr lang="en">
                <a:solidFill>
                  <a:schemeClr val="dk1"/>
                </a:solidFill>
                <a:latin typeface="Proxima Nova"/>
                <a:ea typeface="Proxima Nova"/>
                <a:cs typeface="Proxima Nova"/>
                <a:sym typeface="Proxima Nova"/>
              </a:rPr>
              <a:t>most </a:t>
            </a:r>
            <a:r>
              <a:rPr lang="en">
                <a:solidFill>
                  <a:schemeClr val="dk1"/>
                </a:solidFill>
                <a:latin typeface="Proxima Nova"/>
                <a:ea typeface="Proxima Nova"/>
                <a:cs typeface="Proxima Nova"/>
                <a:sym typeface="Proxima Nova"/>
              </a:rPr>
              <a:t>parents. Parents feel more comfortable and at ease when receiving advice tailored to themselves. Guided exercises allow parents and children to validate each other’s feelings and view conflict objectively.</a:t>
            </a:r>
            <a:endParaRPr>
              <a:solidFill>
                <a:schemeClr val="dk1"/>
              </a:solidFill>
              <a:latin typeface="Proxima Nova"/>
              <a:ea typeface="Proxima Nova"/>
              <a:cs typeface="Proxima Nova"/>
              <a:sym typeface="Proxima Nova"/>
            </a:endParaRPr>
          </a:p>
        </p:txBody>
      </p:sp>
      <p:sp>
        <p:nvSpPr>
          <p:cNvPr id="3011" name="Google Shape;3011;p50"/>
          <p:cNvSpPr txBox="1"/>
          <p:nvPr/>
        </p:nvSpPr>
        <p:spPr>
          <a:xfrm>
            <a:off x="2439375" y="3690875"/>
            <a:ext cx="6192000" cy="67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200"/>
              </a:spcBef>
              <a:spcAft>
                <a:spcPts val="1200"/>
              </a:spcAft>
              <a:buNone/>
            </a:pPr>
            <a:r>
              <a:rPr lang="en">
                <a:solidFill>
                  <a:schemeClr val="dk1"/>
                </a:solidFill>
                <a:latin typeface="Proxima Nova"/>
                <a:ea typeface="Proxima Nova"/>
                <a:cs typeface="Proxima Nova"/>
                <a:sym typeface="Proxima Nova"/>
              </a:rPr>
              <a:t>Parents who prefer receiving advice by discussing live with human beings, rather than digital solutions or automated systems.</a:t>
            </a:r>
            <a:endParaRPr>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1000"/>
                                        <p:tgtEl>
                                          <p:spTgt spid="3002"/>
                                        </p:tgtEl>
                                      </p:cBhvr>
                                    </p:animEffect>
                                  </p:childTnLst>
                                </p:cTn>
                              </p:par>
                              <p:par>
                                <p:cTn fill="hold" nodeType="with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1000"/>
                                        <p:tgtEl>
                                          <p:spTgt spid="3004"/>
                                        </p:tgtEl>
                                      </p:cBhvr>
                                    </p:animEffect>
                                  </p:childTnLst>
                                </p:cTn>
                              </p:par>
                              <p:par>
                                <p:cTn fill="hold" nodeType="withEffect" presetClass="entr" presetID="10" presetSubtype="0">
                                  <p:stCondLst>
                                    <p:cond delay="0"/>
                                  </p:stCondLst>
                                  <p:childTnLst>
                                    <p:set>
                                      <p:cBhvr>
                                        <p:cTn dur="1" fill="hold">
                                          <p:stCondLst>
                                            <p:cond delay="0"/>
                                          </p:stCondLst>
                                        </p:cTn>
                                        <p:tgtEl>
                                          <p:spTgt spid="3009"/>
                                        </p:tgtEl>
                                        <p:attrNameLst>
                                          <p:attrName>style.visibility</p:attrName>
                                        </p:attrNameLst>
                                      </p:cBhvr>
                                      <p:to>
                                        <p:strVal val="visible"/>
                                      </p:to>
                                    </p:set>
                                    <p:animEffect filter="fade" transition="in">
                                      <p:cBhvr>
                                        <p:cTn dur="1000"/>
                                        <p:tgtEl>
                                          <p:spTgt spid="3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gtEl>
                                        <p:attrNameLst>
                                          <p:attrName>style.visibility</p:attrName>
                                        </p:attrNameLst>
                                      </p:cBhvr>
                                      <p:to>
                                        <p:strVal val="visible"/>
                                      </p:to>
                                    </p:set>
                                    <p:animEffect filter="fade" transition="in">
                                      <p:cBhvr>
                                        <p:cTn dur="1000"/>
                                        <p:tgtEl>
                                          <p:spTgt spid="3005"/>
                                        </p:tgtEl>
                                      </p:cBhvr>
                                    </p:animEffect>
                                  </p:childTnLst>
                                </p:cTn>
                              </p:par>
                              <p:par>
                                <p:cTn fill="hold" nodeType="withEffect" presetClass="entr" presetID="10" presetSubtype="0">
                                  <p:stCondLst>
                                    <p:cond delay="0"/>
                                  </p:stCondLst>
                                  <p:childTnLst>
                                    <p:set>
                                      <p:cBhvr>
                                        <p:cTn dur="1" fill="hold">
                                          <p:stCondLst>
                                            <p:cond delay="0"/>
                                          </p:stCondLst>
                                        </p:cTn>
                                        <p:tgtEl>
                                          <p:spTgt spid="3006"/>
                                        </p:tgtEl>
                                        <p:attrNameLst>
                                          <p:attrName>style.visibility</p:attrName>
                                        </p:attrNameLst>
                                      </p:cBhvr>
                                      <p:to>
                                        <p:strVal val="visible"/>
                                      </p:to>
                                    </p:set>
                                    <p:animEffect filter="fade" transition="in">
                                      <p:cBhvr>
                                        <p:cTn dur="1000"/>
                                        <p:tgtEl>
                                          <p:spTgt spid="3006"/>
                                        </p:tgtEl>
                                      </p:cBhvr>
                                    </p:animEffect>
                                  </p:childTnLst>
                                </p:cTn>
                              </p:par>
                              <p:par>
                                <p:cTn fill="hold" nodeType="withEffect" presetClass="entr" presetID="10" presetSubtype="0">
                                  <p:stCondLst>
                                    <p:cond delay="0"/>
                                  </p:stCondLst>
                                  <p:childTnLst>
                                    <p:set>
                                      <p:cBhvr>
                                        <p:cTn dur="1" fill="hold">
                                          <p:stCondLst>
                                            <p:cond delay="0"/>
                                          </p:stCondLst>
                                        </p:cTn>
                                        <p:tgtEl>
                                          <p:spTgt spid="3010"/>
                                        </p:tgtEl>
                                        <p:attrNameLst>
                                          <p:attrName>style.visibility</p:attrName>
                                        </p:attrNameLst>
                                      </p:cBhvr>
                                      <p:to>
                                        <p:strVal val="visible"/>
                                      </p:to>
                                    </p:set>
                                    <p:animEffect filter="fade" transition="in">
                                      <p:cBhvr>
                                        <p:cTn dur="1000"/>
                                        <p:tgtEl>
                                          <p:spTgt spid="3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gtEl>
                                        <p:attrNameLst>
                                          <p:attrName>style.visibility</p:attrName>
                                        </p:attrNameLst>
                                      </p:cBhvr>
                                      <p:to>
                                        <p:strVal val="visible"/>
                                      </p:to>
                                    </p:set>
                                    <p:animEffect filter="fade" transition="in">
                                      <p:cBhvr>
                                        <p:cTn dur="1000"/>
                                        <p:tgtEl>
                                          <p:spTgt spid="3007"/>
                                        </p:tgtEl>
                                      </p:cBhvr>
                                    </p:animEffect>
                                  </p:childTnLst>
                                </p:cTn>
                              </p:par>
                              <p:par>
                                <p:cTn fill="hold" nodeType="withEffect" presetClass="entr" presetID="10" presetSubtype="0">
                                  <p:stCondLst>
                                    <p:cond delay="0"/>
                                  </p:stCondLst>
                                  <p:childTnLst>
                                    <p:set>
                                      <p:cBhvr>
                                        <p:cTn dur="1" fill="hold">
                                          <p:stCondLst>
                                            <p:cond delay="0"/>
                                          </p:stCondLst>
                                        </p:cTn>
                                        <p:tgtEl>
                                          <p:spTgt spid="3008"/>
                                        </p:tgtEl>
                                        <p:attrNameLst>
                                          <p:attrName>style.visibility</p:attrName>
                                        </p:attrNameLst>
                                      </p:cBhvr>
                                      <p:to>
                                        <p:strVal val="visible"/>
                                      </p:to>
                                    </p:set>
                                    <p:animEffect filter="fade" transition="in">
                                      <p:cBhvr>
                                        <p:cTn dur="1000"/>
                                        <p:tgtEl>
                                          <p:spTgt spid="3008"/>
                                        </p:tgtEl>
                                      </p:cBhvr>
                                    </p:animEffect>
                                  </p:childTnLst>
                                </p:cTn>
                              </p:par>
                              <p:par>
                                <p:cTn fill="hold" nodeType="withEffect" presetClass="entr" presetID="10" presetSubtype="0">
                                  <p:stCondLst>
                                    <p:cond delay="0"/>
                                  </p:stCondLst>
                                  <p:childTnLst>
                                    <p:set>
                                      <p:cBhvr>
                                        <p:cTn dur="1" fill="hold">
                                          <p:stCondLst>
                                            <p:cond delay="0"/>
                                          </p:stCondLst>
                                        </p:cTn>
                                        <p:tgtEl>
                                          <p:spTgt spid="3011"/>
                                        </p:tgtEl>
                                        <p:attrNameLst>
                                          <p:attrName>style.visibility</p:attrName>
                                        </p:attrNameLst>
                                      </p:cBhvr>
                                      <p:to>
                                        <p:strVal val="visible"/>
                                      </p:to>
                                    </p:set>
                                    <p:animEffect filter="fade" transition="in">
                                      <p:cBhvr>
                                        <p:cTn dur="1000"/>
                                        <p:tgtEl>
                                          <p:spTgt spid="3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51"/>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3017" name="Google Shape;3017;p51"/>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Summary</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p52"/>
          <p:cNvSpPr txBox="1"/>
          <p:nvPr>
            <p:ph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grpSp>
        <p:nvGrpSpPr>
          <p:cNvPr id="3023" name="Google Shape;3023;p52"/>
          <p:cNvGrpSpPr/>
          <p:nvPr/>
        </p:nvGrpSpPr>
        <p:grpSpPr>
          <a:xfrm>
            <a:off x="974875" y="1093325"/>
            <a:ext cx="1916700" cy="716425"/>
            <a:chOff x="974875" y="1855325"/>
            <a:chExt cx="1916700" cy="716425"/>
          </a:xfrm>
        </p:grpSpPr>
        <p:sp>
          <p:nvSpPr>
            <p:cNvPr id="3024" name="Google Shape;3024;p52"/>
            <p:cNvSpPr txBox="1"/>
            <p:nvPr/>
          </p:nvSpPr>
          <p:spPr>
            <a:xfrm>
              <a:off x="974875" y="185532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Proxima Nova"/>
                  <a:ea typeface="Proxima Nova"/>
                  <a:cs typeface="Proxima Nova"/>
                  <a:sym typeface="Proxima Nova"/>
                </a:rPr>
                <a:t>Quiz</a:t>
              </a:r>
              <a:endParaRPr b="1" sz="1800">
                <a:solidFill>
                  <a:schemeClr val="lt2"/>
                </a:solidFill>
                <a:latin typeface="Proxima Nova"/>
                <a:ea typeface="Proxima Nova"/>
                <a:cs typeface="Proxima Nova"/>
                <a:sym typeface="Proxima Nova"/>
              </a:endParaRPr>
            </a:p>
          </p:txBody>
        </p:sp>
        <p:sp>
          <p:nvSpPr>
            <p:cNvPr id="3025" name="Google Shape;3025;p52"/>
            <p:cNvSpPr txBox="1"/>
            <p:nvPr/>
          </p:nvSpPr>
          <p:spPr>
            <a:xfrm>
              <a:off x="974875" y="2158650"/>
              <a:ext cx="19167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love to learn by answering questions.</a:t>
              </a:r>
              <a:endParaRPr sz="1200">
                <a:solidFill>
                  <a:schemeClr val="dk1"/>
                </a:solidFill>
                <a:latin typeface="Proxima Nova"/>
                <a:ea typeface="Proxima Nova"/>
                <a:cs typeface="Proxima Nova"/>
                <a:sym typeface="Proxima Nova"/>
              </a:endParaRPr>
            </a:p>
          </p:txBody>
        </p:sp>
      </p:grpSp>
      <p:grpSp>
        <p:nvGrpSpPr>
          <p:cNvPr id="3026" name="Google Shape;3026;p52"/>
          <p:cNvGrpSpPr/>
          <p:nvPr/>
        </p:nvGrpSpPr>
        <p:grpSpPr>
          <a:xfrm>
            <a:off x="3696575" y="1093325"/>
            <a:ext cx="2512200" cy="716425"/>
            <a:chOff x="3696575" y="1855325"/>
            <a:chExt cx="2512200" cy="716425"/>
          </a:xfrm>
        </p:grpSpPr>
        <p:sp>
          <p:nvSpPr>
            <p:cNvPr id="3027" name="Google Shape;3027;p52"/>
            <p:cNvSpPr txBox="1"/>
            <p:nvPr/>
          </p:nvSpPr>
          <p:spPr>
            <a:xfrm>
              <a:off x="3696580" y="185532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Proxima Nova"/>
                  <a:ea typeface="Proxima Nova"/>
                  <a:cs typeface="Proxima Nova"/>
                  <a:sym typeface="Proxima Nova"/>
                </a:rPr>
                <a:t>Personal Touch</a:t>
              </a:r>
              <a:endParaRPr b="1" sz="1800">
                <a:solidFill>
                  <a:schemeClr val="accent6"/>
                </a:solidFill>
                <a:latin typeface="Proxima Nova"/>
                <a:ea typeface="Proxima Nova"/>
                <a:cs typeface="Proxima Nova"/>
                <a:sym typeface="Proxima Nova"/>
              </a:endParaRPr>
            </a:p>
          </p:txBody>
        </p:sp>
        <p:sp>
          <p:nvSpPr>
            <p:cNvPr id="3028" name="Google Shape;3028;p52"/>
            <p:cNvSpPr txBox="1"/>
            <p:nvPr/>
          </p:nvSpPr>
          <p:spPr>
            <a:xfrm>
              <a:off x="3696575" y="2158650"/>
              <a:ext cx="25122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a:t>
              </a:r>
              <a:r>
                <a:rPr lang="en" sz="1200">
                  <a:solidFill>
                    <a:schemeClr val="dk1"/>
                  </a:solidFill>
                  <a:latin typeface="Proxima Nova"/>
                  <a:ea typeface="Proxima Nova"/>
                  <a:cs typeface="Proxima Nova"/>
                  <a:sym typeface="Proxima Nova"/>
                </a:rPr>
                <a:t> like to hear advice from people who understand them well.</a:t>
              </a:r>
              <a:endParaRPr sz="1200">
                <a:solidFill>
                  <a:schemeClr val="dk1"/>
                </a:solidFill>
                <a:latin typeface="Proxima Nova"/>
                <a:ea typeface="Proxima Nova"/>
                <a:cs typeface="Proxima Nova"/>
                <a:sym typeface="Proxima Nova"/>
              </a:endParaRPr>
            </a:p>
          </p:txBody>
        </p:sp>
      </p:grpSp>
      <p:grpSp>
        <p:nvGrpSpPr>
          <p:cNvPr id="3029" name="Google Shape;3029;p52"/>
          <p:cNvGrpSpPr/>
          <p:nvPr/>
        </p:nvGrpSpPr>
        <p:grpSpPr>
          <a:xfrm>
            <a:off x="974875" y="2024550"/>
            <a:ext cx="1916700" cy="716425"/>
            <a:chOff x="974875" y="2786550"/>
            <a:chExt cx="1916700" cy="716425"/>
          </a:xfrm>
        </p:grpSpPr>
        <p:sp>
          <p:nvSpPr>
            <p:cNvPr id="3030" name="Google Shape;3030;p52"/>
            <p:cNvSpPr txBox="1"/>
            <p:nvPr/>
          </p:nvSpPr>
          <p:spPr>
            <a:xfrm>
              <a:off x="974875" y="2786550"/>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E8A327"/>
                  </a:solidFill>
                  <a:latin typeface="Proxima Nova"/>
                  <a:ea typeface="Proxima Nova"/>
                  <a:cs typeface="Proxima Nova"/>
                  <a:sym typeface="Proxima Nova"/>
                </a:rPr>
                <a:t>Reward</a:t>
              </a:r>
              <a:endParaRPr b="1" sz="1800">
                <a:solidFill>
                  <a:srgbClr val="E8A327"/>
                </a:solidFill>
                <a:latin typeface="Proxima Nova"/>
                <a:ea typeface="Proxima Nova"/>
                <a:cs typeface="Proxima Nova"/>
                <a:sym typeface="Proxima Nova"/>
              </a:endParaRPr>
            </a:p>
          </p:txBody>
        </p:sp>
        <p:sp>
          <p:nvSpPr>
            <p:cNvPr id="3031" name="Google Shape;3031;p52"/>
            <p:cNvSpPr txBox="1"/>
            <p:nvPr/>
          </p:nvSpPr>
          <p:spPr>
            <a:xfrm>
              <a:off x="974875" y="3089875"/>
              <a:ext cx="19167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Children need rewarding more than </a:t>
              </a:r>
              <a:r>
                <a:rPr lang="en" sz="1200">
                  <a:solidFill>
                    <a:schemeClr val="dk1"/>
                  </a:solidFill>
                  <a:latin typeface="Proxima Nova"/>
                  <a:ea typeface="Proxima Nova"/>
                  <a:cs typeface="Proxima Nova"/>
                  <a:sym typeface="Proxima Nova"/>
                </a:rPr>
                <a:t>parents</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p:txBody>
        </p:sp>
      </p:grpSp>
      <p:grpSp>
        <p:nvGrpSpPr>
          <p:cNvPr id="3032" name="Google Shape;3032;p52"/>
          <p:cNvGrpSpPr/>
          <p:nvPr/>
        </p:nvGrpSpPr>
        <p:grpSpPr>
          <a:xfrm>
            <a:off x="3696574" y="2024550"/>
            <a:ext cx="2231700" cy="716425"/>
            <a:chOff x="3696574" y="2786550"/>
            <a:chExt cx="2231700" cy="716425"/>
          </a:xfrm>
        </p:grpSpPr>
        <p:sp>
          <p:nvSpPr>
            <p:cNvPr id="3033" name="Google Shape;3033;p52"/>
            <p:cNvSpPr txBox="1"/>
            <p:nvPr/>
          </p:nvSpPr>
          <p:spPr>
            <a:xfrm>
              <a:off x="3696580" y="2786550"/>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Proxima Nova"/>
                  <a:ea typeface="Proxima Nova"/>
                  <a:cs typeface="Proxima Nova"/>
                  <a:sym typeface="Proxima Nova"/>
                </a:rPr>
                <a:t>Conflict</a:t>
              </a:r>
              <a:endParaRPr b="1" sz="1800">
                <a:solidFill>
                  <a:schemeClr val="accent3"/>
                </a:solidFill>
                <a:latin typeface="Proxima Nova"/>
                <a:ea typeface="Proxima Nova"/>
                <a:cs typeface="Proxima Nova"/>
                <a:sym typeface="Proxima Nova"/>
              </a:endParaRPr>
            </a:p>
          </p:txBody>
        </p:sp>
        <p:sp>
          <p:nvSpPr>
            <p:cNvPr id="3034" name="Google Shape;3034;p52"/>
            <p:cNvSpPr txBox="1"/>
            <p:nvPr/>
          </p:nvSpPr>
          <p:spPr>
            <a:xfrm>
              <a:off x="3696574" y="3089875"/>
              <a:ext cx="22317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prefer guided conflict resolution to validate feelings.</a:t>
              </a:r>
              <a:endParaRPr sz="1200">
                <a:solidFill>
                  <a:schemeClr val="dk1"/>
                </a:solidFill>
                <a:latin typeface="Proxima Nova"/>
                <a:ea typeface="Proxima Nova"/>
                <a:cs typeface="Proxima Nova"/>
                <a:sym typeface="Proxima Nova"/>
              </a:endParaRPr>
            </a:p>
          </p:txBody>
        </p:sp>
      </p:grpSp>
      <p:grpSp>
        <p:nvGrpSpPr>
          <p:cNvPr id="3035" name="Google Shape;3035;p52"/>
          <p:cNvGrpSpPr/>
          <p:nvPr/>
        </p:nvGrpSpPr>
        <p:grpSpPr>
          <a:xfrm>
            <a:off x="974921" y="2955775"/>
            <a:ext cx="2150222" cy="716425"/>
            <a:chOff x="974875" y="3717775"/>
            <a:chExt cx="2005804" cy="716425"/>
          </a:xfrm>
        </p:grpSpPr>
        <p:sp>
          <p:nvSpPr>
            <p:cNvPr id="3036" name="Google Shape;3036;p52"/>
            <p:cNvSpPr txBox="1"/>
            <p:nvPr/>
          </p:nvSpPr>
          <p:spPr>
            <a:xfrm>
              <a:off x="974875" y="371777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Proxima Nova"/>
                  <a:ea typeface="Proxima Nova"/>
                  <a:cs typeface="Proxima Nova"/>
                  <a:sym typeface="Proxima Nova"/>
                </a:rPr>
                <a:t>Exercises</a:t>
              </a:r>
              <a:endParaRPr b="1" sz="1800">
                <a:solidFill>
                  <a:schemeClr val="accent2"/>
                </a:solidFill>
                <a:latin typeface="Proxima Nova"/>
                <a:ea typeface="Proxima Nova"/>
                <a:cs typeface="Proxima Nova"/>
                <a:sym typeface="Proxima Nova"/>
              </a:endParaRPr>
            </a:p>
          </p:txBody>
        </p:sp>
        <p:sp>
          <p:nvSpPr>
            <p:cNvPr id="3037" name="Google Shape;3037;p52"/>
            <p:cNvSpPr txBox="1"/>
            <p:nvPr/>
          </p:nvSpPr>
          <p:spPr>
            <a:xfrm>
              <a:off x="974879" y="4021100"/>
              <a:ext cx="20058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learn healthy communication with practice.</a:t>
              </a:r>
              <a:endParaRPr sz="1200">
                <a:solidFill>
                  <a:schemeClr val="dk1"/>
                </a:solidFill>
                <a:latin typeface="Proxima Nova"/>
                <a:ea typeface="Proxima Nova"/>
                <a:cs typeface="Proxima Nova"/>
                <a:sym typeface="Proxima Nova"/>
              </a:endParaRPr>
            </a:p>
          </p:txBody>
        </p:sp>
      </p:grpSp>
      <p:grpSp>
        <p:nvGrpSpPr>
          <p:cNvPr id="3038" name="Google Shape;3038;p52"/>
          <p:cNvGrpSpPr/>
          <p:nvPr/>
        </p:nvGrpSpPr>
        <p:grpSpPr>
          <a:xfrm>
            <a:off x="3696697" y="2955775"/>
            <a:ext cx="2718072" cy="716425"/>
            <a:chOff x="3696580" y="3717775"/>
            <a:chExt cx="1916700" cy="716425"/>
          </a:xfrm>
        </p:grpSpPr>
        <p:sp>
          <p:nvSpPr>
            <p:cNvPr id="3039" name="Google Shape;3039;p52"/>
            <p:cNvSpPr txBox="1"/>
            <p:nvPr/>
          </p:nvSpPr>
          <p:spPr>
            <a:xfrm>
              <a:off x="3696580" y="3717775"/>
              <a:ext cx="19167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5"/>
                  </a:solidFill>
                  <a:latin typeface="Proxima Nova"/>
                  <a:ea typeface="Proxima Nova"/>
                  <a:cs typeface="Proxima Nova"/>
                  <a:sym typeface="Proxima Nova"/>
                </a:rPr>
                <a:t>Affirmations</a:t>
              </a:r>
              <a:endParaRPr b="1" sz="1800">
                <a:solidFill>
                  <a:schemeClr val="accent5"/>
                </a:solidFill>
                <a:latin typeface="Proxima Nova"/>
                <a:ea typeface="Proxima Nova"/>
                <a:cs typeface="Proxima Nova"/>
                <a:sym typeface="Proxima Nova"/>
              </a:endParaRPr>
            </a:p>
          </p:txBody>
        </p:sp>
        <p:sp>
          <p:nvSpPr>
            <p:cNvPr id="3040" name="Google Shape;3040;p52"/>
            <p:cNvSpPr txBox="1"/>
            <p:nvPr/>
          </p:nvSpPr>
          <p:spPr>
            <a:xfrm>
              <a:off x="3696582" y="4021100"/>
              <a:ext cx="17715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Parents enjoy receiving and internalizing positive affirmations.</a:t>
              </a:r>
              <a:endParaRPr sz="1200">
                <a:solidFill>
                  <a:schemeClr val="dk1"/>
                </a:solidFill>
                <a:latin typeface="Proxima Nova"/>
                <a:ea typeface="Proxima Nova"/>
                <a:cs typeface="Proxima Nova"/>
                <a:sym typeface="Proxima Nova"/>
              </a:endParaRPr>
            </a:p>
          </p:txBody>
        </p:sp>
      </p:grpSp>
      <p:sp>
        <p:nvSpPr>
          <p:cNvPr id="3041" name="Google Shape;3041;p52"/>
          <p:cNvSpPr/>
          <p:nvPr/>
        </p:nvSpPr>
        <p:spPr>
          <a:xfrm>
            <a:off x="485900" y="125488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2" name="Google Shape;3042;p52"/>
          <p:cNvSpPr/>
          <p:nvPr/>
        </p:nvSpPr>
        <p:spPr>
          <a:xfrm>
            <a:off x="485900" y="2186113"/>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3" name="Google Shape;3043;p52"/>
          <p:cNvSpPr/>
          <p:nvPr/>
        </p:nvSpPr>
        <p:spPr>
          <a:xfrm>
            <a:off x="485900" y="311733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4" name="Google Shape;3044;p52"/>
          <p:cNvSpPr/>
          <p:nvPr/>
        </p:nvSpPr>
        <p:spPr>
          <a:xfrm>
            <a:off x="3210884" y="311733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5" name="Google Shape;3045;p52"/>
          <p:cNvSpPr/>
          <p:nvPr/>
        </p:nvSpPr>
        <p:spPr>
          <a:xfrm>
            <a:off x="3210884" y="2186113"/>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6" name="Google Shape;3046;p52"/>
          <p:cNvSpPr/>
          <p:nvPr/>
        </p:nvSpPr>
        <p:spPr>
          <a:xfrm>
            <a:off x="3210884" y="1254888"/>
            <a:ext cx="393300" cy="393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7" name="Google Shape;3047;p52"/>
          <p:cNvSpPr/>
          <p:nvPr/>
        </p:nvSpPr>
        <p:spPr>
          <a:xfrm>
            <a:off x="3288984" y="136111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8" name="Google Shape;3048;p52"/>
          <p:cNvSpPr/>
          <p:nvPr/>
        </p:nvSpPr>
        <p:spPr>
          <a:xfrm>
            <a:off x="564000" y="322356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49" name="Google Shape;3049;p52"/>
          <p:cNvSpPr/>
          <p:nvPr/>
        </p:nvSpPr>
        <p:spPr>
          <a:xfrm>
            <a:off x="564000" y="136111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3050" name="Google Shape;3050;p52"/>
          <p:cNvGrpSpPr/>
          <p:nvPr/>
        </p:nvGrpSpPr>
        <p:grpSpPr>
          <a:xfrm>
            <a:off x="6039911" y="1407435"/>
            <a:ext cx="2643712" cy="3368189"/>
            <a:chOff x="6090711" y="1407435"/>
            <a:chExt cx="2643712" cy="3368189"/>
          </a:xfrm>
        </p:grpSpPr>
        <p:sp>
          <p:nvSpPr>
            <p:cNvPr id="3051" name="Google Shape;3051;p52"/>
            <p:cNvSpPr/>
            <p:nvPr/>
          </p:nvSpPr>
          <p:spPr>
            <a:xfrm flipH="1">
              <a:off x="6562203" y="1824869"/>
              <a:ext cx="481860" cy="1039843"/>
            </a:xfrm>
            <a:custGeom>
              <a:rect b="b" l="l" r="r" t="t"/>
              <a:pathLst>
                <a:path extrusionOk="0" h="48438" w="22446">
                  <a:moveTo>
                    <a:pt x="1162" y="0"/>
                  </a:moveTo>
                  <a:cubicBezTo>
                    <a:pt x="212" y="0"/>
                    <a:pt x="0" y="915"/>
                    <a:pt x="1912" y="4004"/>
                  </a:cubicBezTo>
                  <a:cubicBezTo>
                    <a:pt x="5493" y="9866"/>
                    <a:pt x="11165" y="19150"/>
                    <a:pt x="12306" y="21210"/>
                  </a:cubicBezTo>
                  <a:cubicBezTo>
                    <a:pt x="11989" y="21527"/>
                    <a:pt x="11672" y="21844"/>
                    <a:pt x="11419" y="22224"/>
                  </a:cubicBezTo>
                  <a:cubicBezTo>
                    <a:pt x="11102" y="22636"/>
                    <a:pt x="8408" y="27548"/>
                    <a:pt x="7331" y="29861"/>
                  </a:cubicBezTo>
                  <a:cubicBezTo>
                    <a:pt x="6475" y="30716"/>
                    <a:pt x="5240" y="32142"/>
                    <a:pt x="4479" y="33315"/>
                  </a:cubicBezTo>
                  <a:cubicBezTo>
                    <a:pt x="3338" y="35089"/>
                    <a:pt x="1184" y="41934"/>
                    <a:pt x="2863" y="42599"/>
                  </a:cubicBezTo>
                  <a:cubicBezTo>
                    <a:pt x="2963" y="42638"/>
                    <a:pt x="3063" y="42656"/>
                    <a:pt x="3162" y="42656"/>
                  </a:cubicBezTo>
                  <a:cubicBezTo>
                    <a:pt x="4682" y="42656"/>
                    <a:pt x="5975" y="38317"/>
                    <a:pt x="6570" y="37276"/>
                  </a:cubicBezTo>
                  <a:cubicBezTo>
                    <a:pt x="6909" y="36638"/>
                    <a:pt x="7186" y="36338"/>
                    <a:pt x="7375" y="36338"/>
                  </a:cubicBezTo>
                  <a:cubicBezTo>
                    <a:pt x="7487" y="36338"/>
                    <a:pt x="7569" y="36442"/>
                    <a:pt x="7616" y="36642"/>
                  </a:cubicBezTo>
                  <a:cubicBezTo>
                    <a:pt x="7394" y="38765"/>
                    <a:pt x="7173" y="40983"/>
                    <a:pt x="6761" y="42853"/>
                  </a:cubicBezTo>
                  <a:cubicBezTo>
                    <a:pt x="6285" y="45039"/>
                    <a:pt x="3940" y="47511"/>
                    <a:pt x="5366" y="48271"/>
                  </a:cubicBezTo>
                  <a:cubicBezTo>
                    <a:pt x="5570" y="48388"/>
                    <a:pt x="5781" y="48438"/>
                    <a:pt x="5990" y="48438"/>
                  </a:cubicBezTo>
                  <a:cubicBezTo>
                    <a:pt x="7084" y="48438"/>
                    <a:pt x="8155" y="47099"/>
                    <a:pt x="8155" y="47099"/>
                  </a:cubicBezTo>
                  <a:cubicBezTo>
                    <a:pt x="8155" y="47099"/>
                    <a:pt x="8263" y="47123"/>
                    <a:pt x="8459" y="47123"/>
                  </a:cubicBezTo>
                  <a:cubicBezTo>
                    <a:pt x="8902" y="47123"/>
                    <a:pt x="9793" y="47001"/>
                    <a:pt x="10912" y="46212"/>
                  </a:cubicBezTo>
                  <a:cubicBezTo>
                    <a:pt x="10912" y="46212"/>
                    <a:pt x="10933" y="46214"/>
                    <a:pt x="10974" y="46214"/>
                  </a:cubicBezTo>
                  <a:cubicBezTo>
                    <a:pt x="11231" y="46214"/>
                    <a:pt x="12252" y="46119"/>
                    <a:pt x="13320" y="44722"/>
                  </a:cubicBezTo>
                  <a:cubicBezTo>
                    <a:pt x="13320" y="44722"/>
                    <a:pt x="13985" y="44595"/>
                    <a:pt x="14524" y="43867"/>
                  </a:cubicBezTo>
                  <a:cubicBezTo>
                    <a:pt x="16996" y="40793"/>
                    <a:pt x="17693" y="36515"/>
                    <a:pt x="18168" y="32744"/>
                  </a:cubicBezTo>
                  <a:cubicBezTo>
                    <a:pt x="22414" y="23872"/>
                    <a:pt x="22446" y="20259"/>
                    <a:pt x="21654" y="18612"/>
                  </a:cubicBezTo>
                  <a:cubicBezTo>
                    <a:pt x="20133" y="14207"/>
                    <a:pt x="12084" y="5588"/>
                    <a:pt x="4637" y="1374"/>
                  </a:cubicBezTo>
                  <a:cubicBezTo>
                    <a:pt x="3594" y="806"/>
                    <a:pt x="2053" y="0"/>
                    <a:pt x="1162"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2"/>
            <p:cNvSpPr/>
            <p:nvPr/>
          </p:nvSpPr>
          <p:spPr>
            <a:xfrm flipH="1">
              <a:off x="6740427" y="2245482"/>
              <a:ext cx="140140" cy="208192"/>
            </a:xfrm>
            <a:custGeom>
              <a:rect b="b" l="l" r="r" t="t"/>
              <a:pathLst>
                <a:path extrusionOk="0" h="9698" w="6528">
                  <a:moveTo>
                    <a:pt x="6528" y="1"/>
                  </a:moveTo>
                  <a:lnTo>
                    <a:pt x="6528" y="1"/>
                  </a:lnTo>
                  <a:cubicBezTo>
                    <a:pt x="5736" y="571"/>
                    <a:pt x="4975" y="1237"/>
                    <a:pt x="4278" y="1934"/>
                  </a:cubicBezTo>
                  <a:cubicBezTo>
                    <a:pt x="3549" y="2663"/>
                    <a:pt x="3042" y="3518"/>
                    <a:pt x="2567" y="4406"/>
                  </a:cubicBezTo>
                  <a:cubicBezTo>
                    <a:pt x="2092" y="5261"/>
                    <a:pt x="1648" y="6148"/>
                    <a:pt x="1204" y="7067"/>
                  </a:cubicBezTo>
                  <a:cubicBezTo>
                    <a:pt x="792" y="7891"/>
                    <a:pt x="349" y="8810"/>
                    <a:pt x="0" y="9697"/>
                  </a:cubicBezTo>
                  <a:lnTo>
                    <a:pt x="1426" y="7099"/>
                  </a:lnTo>
                  <a:cubicBezTo>
                    <a:pt x="1901" y="6212"/>
                    <a:pt x="2313" y="5356"/>
                    <a:pt x="2852" y="4532"/>
                  </a:cubicBezTo>
                  <a:cubicBezTo>
                    <a:pt x="3327" y="3645"/>
                    <a:pt x="3803" y="2821"/>
                    <a:pt x="4468" y="2092"/>
                  </a:cubicBezTo>
                  <a:cubicBezTo>
                    <a:pt x="5102" y="1364"/>
                    <a:pt x="5799" y="666"/>
                    <a:pt x="6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2"/>
            <p:cNvSpPr/>
            <p:nvPr/>
          </p:nvSpPr>
          <p:spPr>
            <a:xfrm flipH="1">
              <a:off x="6724090" y="1817377"/>
              <a:ext cx="324202" cy="268966"/>
            </a:xfrm>
            <a:custGeom>
              <a:rect b="b" l="l" r="r" t="t"/>
              <a:pathLst>
                <a:path extrusionOk="0" h="12529" w="15102">
                  <a:moveTo>
                    <a:pt x="1605" y="0"/>
                  </a:moveTo>
                  <a:cubicBezTo>
                    <a:pt x="0" y="0"/>
                    <a:pt x="252" y="1840"/>
                    <a:pt x="1317" y="4416"/>
                  </a:cubicBezTo>
                  <a:cubicBezTo>
                    <a:pt x="2648" y="7743"/>
                    <a:pt x="6070" y="12528"/>
                    <a:pt x="6070" y="12528"/>
                  </a:cubicBezTo>
                  <a:lnTo>
                    <a:pt x="15101" y="8440"/>
                  </a:lnTo>
                  <a:cubicBezTo>
                    <a:pt x="15101" y="8440"/>
                    <a:pt x="6482" y="1723"/>
                    <a:pt x="3409" y="455"/>
                  </a:cubicBezTo>
                  <a:cubicBezTo>
                    <a:pt x="2647" y="144"/>
                    <a:pt x="2054" y="0"/>
                    <a:pt x="1605"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flipH="1">
              <a:off x="6824086" y="1881565"/>
              <a:ext cx="119080" cy="131209"/>
            </a:xfrm>
            <a:custGeom>
              <a:rect b="b" l="l" r="r" t="t"/>
              <a:pathLst>
                <a:path extrusionOk="0" h="6112" w="5547">
                  <a:moveTo>
                    <a:pt x="1268" y="0"/>
                  </a:moveTo>
                  <a:cubicBezTo>
                    <a:pt x="1237" y="32"/>
                    <a:pt x="1237" y="159"/>
                    <a:pt x="1237" y="285"/>
                  </a:cubicBezTo>
                  <a:cubicBezTo>
                    <a:pt x="1237" y="412"/>
                    <a:pt x="1205" y="475"/>
                    <a:pt x="1173" y="539"/>
                  </a:cubicBezTo>
                  <a:cubicBezTo>
                    <a:pt x="1078" y="697"/>
                    <a:pt x="888" y="824"/>
                    <a:pt x="730" y="824"/>
                  </a:cubicBezTo>
                  <a:cubicBezTo>
                    <a:pt x="476" y="824"/>
                    <a:pt x="191" y="982"/>
                    <a:pt x="128" y="1236"/>
                  </a:cubicBezTo>
                  <a:cubicBezTo>
                    <a:pt x="1" y="1458"/>
                    <a:pt x="128" y="1711"/>
                    <a:pt x="128" y="1901"/>
                  </a:cubicBezTo>
                  <a:cubicBezTo>
                    <a:pt x="159" y="1775"/>
                    <a:pt x="159" y="1711"/>
                    <a:pt x="159" y="1584"/>
                  </a:cubicBezTo>
                  <a:cubicBezTo>
                    <a:pt x="159" y="1458"/>
                    <a:pt x="223" y="1394"/>
                    <a:pt x="254" y="1299"/>
                  </a:cubicBezTo>
                  <a:cubicBezTo>
                    <a:pt x="381" y="1141"/>
                    <a:pt x="540" y="1077"/>
                    <a:pt x="730" y="1077"/>
                  </a:cubicBezTo>
                  <a:cubicBezTo>
                    <a:pt x="983" y="1077"/>
                    <a:pt x="1237" y="919"/>
                    <a:pt x="1332" y="666"/>
                  </a:cubicBezTo>
                  <a:cubicBezTo>
                    <a:pt x="1395" y="444"/>
                    <a:pt x="1332" y="190"/>
                    <a:pt x="1268" y="0"/>
                  </a:cubicBezTo>
                  <a:close/>
                  <a:moveTo>
                    <a:pt x="4031" y="5566"/>
                  </a:moveTo>
                  <a:cubicBezTo>
                    <a:pt x="3955" y="5566"/>
                    <a:pt x="3879" y="5580"/>
                    <a:pt x="3803" y="5609"/>
                  </a:cubicBezTo>
                  <a:cubicBezTo>
                    <a:pt x="3582" y="5704"/>
                    <a:pt x="3455" y="5926"/>
                    <a:pt x="3328" y="6084"/>
                  </a:cubicBezTo>
                  <a:cubicBezTo>
                    <a:pt x="3455" y="6021"/>
                    <a:pt x="3518" y="5989"/>
                    <a:pt x="3613" y="5894"/>
                  </a:cubicBezTo>
                  <a:cubicBezTo>
                    <a:pt x="3708" y="5862"/>
                    <a:pt x="3772" y="5767"/>
                    <a:pt x="3835" y="5767"/>
                  </a:cubicBezTo>
                  <a:cubicBezTo>
                    <a:pt x="3865" y="5763"/>
                    <a:pt x="3894" y="5761"/>
                    <a:pt x="3922" y="5761"/>
                  </a:cubicBezTo>
                  <a:cubicBezTo>
                    <a:pt x="4107" y="5761"/>
                    <a:pt x="4264" y="5843"/>
                    <a:pt x="4374" y="5926"/>
                  </a:cubicBezTo>
                  <a:cubicBezTo>
                    <a:pt x="4502" y="6033"/>
                    <a:pt x="4675" y="6111"/>
                    <a:pt x="4841" y="6111"/>
                  </a:cubicBezTo>
                  <a:cubicBezTo>
                    <a:pt x="4921" y="6111"/>
                    <a:pt x="4999" y="6093"/>
                    <a:pt x="5071" y="6052"/>
                  </a:cubicBezTo>
                  <a:cubicBezTo>
                    <a:pt x="5324" y="5989"/>
                    <a:pt x="5419" y="5736"/>
                    <a:pt x="5546" y="5577"/>
                  </a:cubicBezTo>
                  <a:lnTo>
                    <a:pt x="5546" y="5577"/>
                  </a:lnTo>
                  <a:cubicBezTo>
                    <a:pt x="5451" y="5672"/>
                    <a:pt x="5356" y="5704"/>
                    <a:pt x="5293" y="5736"/>
                  </a:cubicBezTo>
                  <a:cubicBezTo>
                    <a:pt x="5198" y="5831"/>
                    <a:pt x="5103" y="5862"/>
                    <a:pt x="5039" y="5894"/>
                  </a:cubicBezTo>
                  <a:cubicBezTo>
                    <a:pt x="4986" y="5912"/>
                    <a:pt x="4931" y="5919"/>
                    <a:pt x="4876" y="5919"/>
                  </a:cubicBezTo>
                  <a:cubicBezTo>
                    <a:pt x="4735" y="5919"/>
                    <a:pt x="4601" y="5867"/>
                    <a:pt x="4532" y="5799"/>
                  </a:cubicBezTo>
                  <a:cubicBezTo>
                    <a:pt x="4377" y="5644"/>
                    <a:pt x="4206" y="5566"/>
                    <a:pt x="4031" y="556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2"/>
            <p:cNvSpPr/>
            <p:nvPr/>
          </p:nvSpPr>
          <p:spPr>
            <a:xfrm flipH="1">
              <a:off x="6766274" y="1979521"/>
              <a:ext cx="161929" cy="72796"/>
            </a:xfrm>
            <a:custGeom>
              <a:rect b="b" l="l" r="r" t="t"/>
              <a:pathLst>
                <a:path extrusionOk="0" h="3391" w="7543">
                  <a:moveTo>
                    <a:pt x="7511" y="0"/>
                  </a:moveTo>
                  <a:cubicBezTo>
                    <a:pt x="6846" y="222"/>
                    <a:pt x="4342" y="1331"/>
                    <a:pt x="3708" y="1616"/>
                  </a:cubicBezTo>
                  <a:cubicBezTo>
                    <a:pt x="3075" y="1838"/>
                    <a:pt x="254" y="3169"/>
                    <a:pt x="1" y="3359"/>
                  </a:cubicBezTo>
                  <a:cubicBezTo>
                    <a:pt x="1" y="3359"/>
                    <a:pt x="1" y="3391"/>
                    <a:pt x="33" y="3391"/>
                  </a:cubicBezTo>
                  <a:cubicBezTo>
                    <a:pt x="350" y="3327"/>
                    <a:pt x="3170" y="2091"/>
                    <a:pt x="3804" y="1806"/>
                  </a:cubicBezTo>
                  <a:cubicBezTo>
                    <a:pt x="4437" y="1489"/>
                    <a:pt x="6972" y="380"/>
                    <a:pt x="7543" y="32"/>
                  </a:cubicBezTo>
                  <a:cubicBezTo>
                    <a:pt x="7543" y="32"/>
                    <a:pt x="7543" y="0"/>
                    <a:pt x="7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2"/>
            <p:cNvSpPr/>
            <p:nvPr/>
          </p:nvSpPr>
          <p:spPr>
            <a:xfrm flipH="1">
              <a:off x="6832265" y="1845499"/>
              <a:ext cx="206131" cy="240844"/>
            </a:xfrm>
            <a:custGeom>
              <a:rect b="b" l="l" r="r" t="t"/>
              <a:pathLst>
                <a:path extrusionOk="0" h="11219" w="9602">
                  <a:moveTo>
                    <a:pt x="1" y="1"/>
                  </a:moveTo>
                  <a:cubicBezTo>
                    <a:pt x="1" y="793"/>
                    <a:pt x="317" y="1870"/>
                    <a:pt x="824" y="3106"/>
                  </a:cubicBezTo>
                  <a:cubicBezTo>
                    <a:pt x="2219" y="6433"/>
                    <a:pt x="5578" y="11218"/>
                    <a:pt x="5578" y="11218"/>
                  </a:cubicBezTo>
                  <a:lnTo>
                    <a:pt x="9602" y="9412"/>
                  </a:lnTo>
                  <a:lnTo>
                    <a:pt x="1"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flipH="1">
              <a:off x="8277273" y="1510803"/>
              <a:ext cx="457150" cy="553754"/>
            </a:xfrm>
            <a:custGeom>
              <a:rect b="b" l="l" r="r" t="t"/>
              <a:pathLst>
                <a:path extrusionOk="0" h="25795" w="21295">
                  <a:moveTo>
                    <a:pt x="0" y="1"/>
                  </a:moveTo>
                  <a:lnTo>
                    <a:pt x="0" y="25795"/>
                  </a:lnTo>
                  <a:lnTo>
                    <a:pt x="21294" y="25795"/>
                  </a:lnTo>
                  <a:lnTo>
                    <a:pt x="2129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2"/>
            <p:cNvSpPr/>
            <p:nvPr/>
          </p:nvSpPr>
          <p:spPr>
            <a:xfrm flipH="1">
              <a:off x="8329654" y="1561831"/>
              <a:ext cx="351724" cy="453072"/>
            </a:xfrm>
            <a:custGeom>
              <a:rect b="b" l="l" r="r" t="t"/>
              <a:pathLst>
                <a:path extrusionOk="0" h="21105" w="16384">
                  <a:moveTo>
                    <a:pt x="1" y="0"/>
                  </a:moveTo>
                  <a:lnTo>
                    <a:pt x="1" y="21104"/>
                  </a:lnTo>
                  <a:lnTo>
                    <a:pt x="16383" y="21104"/>
                  </a:lnTo>
                  <a:lnTo>
                    <a:pt x="16383"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2"/>
            <p:cNvSpPr/>
            <p:nvPr/>
          </p:nvSpPr>
          <p:spPr>
            <a:xfrm flipH="1">
              <a:off x="8667745" y="1561831"/>
              <a:ext cx="13632" cy="453072"/>
            </a:xfrm>
            <a:custGeom>
              <a:rect b="b" l="l" r="r" t="t"/>
              <a:pathLst>
                <a:path extrusionOk="0" h="21105" w="635">
                  <a:moveTo>
                    <a:pt x="1" y="0"/>
                  </a:moveTo>
                  <a:lnTo>
                    <a:pt x="1" y="21104"/>
                  </a:lnTo>
                  <a:lnTo>
                    <a:pt x="635" y="21104"/>
                  </a:lnTo>
                  <a:lnTo>
                    <a:pt x="635"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2"/>
            <p:cNvSpPr/>
            <p:nvPr/>
          </p:nvSpPr>
          <p:spPr>
            <a:xfrm flipH="1">
              <a:off x="8463675" y="1663866"/>
              <a:ext cx="83680" cy="247628"/>
            </a:xfrm>
            <a:custGeom>
              <a:rect b="b" l="l" r="r" t="t"/>
              <a:pathLst>
                <a:path extrusionOk="0" h="11535" w="3898">
                  <a:moveTo>
                    <a:pt x="0" y="1"/>
                  </a:moveTo>
                  <a:lnTo>
                    <a:pt x="0" y="11535"/>
                  </a:lnTo>
                  <a:lnTo>
                    <a:pt x="3898" y="11535"/>
                  </a:lnTo>
                  <a:lnTo>
                    <a:pt x="389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2"/>
            <p:cNvSpPr/>
            <p:nvPr/>
          </p:nvSpPr>
          <p:spPr>
            <a:xfrm flipH="1">
              <a:off x="8394958" y="1727818"/>
              <a:ext cx="221115" cy="121098"/>
            </a:xfrm>
            <a:custGeom>
              <a:rect b="b" l="l" r="r" t="t"/>
              <a:pathLst>
                <a:path extrusionOk="0" fill="none" h="5641" w="10300">
                  <a:moveTo>
                    <a:pt x="1" y="0"/>
                  </a:moveTo>
                  <a:lnTo>
                    <a:pt x="10299" y="0"/>
                  </a:lnTo>
                  <a:lnTo>
                    <a:pt x="10299" y="5641"/>
                  </a:lnTo>
                  <a:lnTo>
                    <a:pt x="1" y="5641"/>
                  </a:lnTo>
                  <a:close/>
                </a:path>
              </a:pathLst>
            </a:custGeom>
            <a:noFill/>
            <a:ln cap="flat" cmpd="sng" w="10300">
              <a:solidFill>
                <a:schemeClr val="dk1"/>
              </a:solidFill>
              <a:prstDash val="solid"/>
              <a:miter lim="316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2"/>
            <p:cNvSpPr/>
            <p:nvPr/>
          </p:nvSpPr>
          <p:spPr>
            <a:xfrm flipH="1">
              <a:off x="7918100" y="2197870"/>
              <a:ext cx="456485" cy="553733"/>
            </a:xfrm>
            <a:custGeom>
              <a:rect b="b" l="l" r="r" t="t"/>
              <a:pathLst>
                <a:path extrusionOk="0" h="25794" w="21264">
                  <a:moveTo>
                    <a:pt x="1" y="0"/>
                  </a:moveTo>
                  <a:lnTo>
                    <a:pt x="1" y="25794"/>
                  </a:lnTo>
                  <a:lnTo>
                    <a:pt x="21263" y="25794"/>
                  </a:lnTo>
                  <a:lnTo>
                    <a:pt x="2126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flipH="1">
              <a:off x="7969794" y="2248877"/>
              <a:ext cx="351724" cy="453072"/>
            </a:xfrm>
            <a:custGeom>
              <a:rect b="b" l="l" r="r" t="t"/>
              <a:pathLst>
                <a:path extrusionOk="0" h="21105" w="16384">
                  <a:moveTo>
                    <a:pt x="1" y="1"/>
                  </a:moveTo>
                  <a:lnTo>
                    <a:pt x="1" y="21105"/>
                  </a:lnTo>
                  <a:lnTo>
                    <a:pt x="16383" y="21105"/>
                  </a:lnTo>
                  <a:lnTo>
                    <a:pt x="1638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2"/>
            <p:cNvSpPr/>
            <p:nvPr/>
          </p:nvSpPr>
          <p:spPr>
            <a:xfrm flipH="1">
              <a:off x="8307886" y="2248877"/>
              <a:ext cx="13632" cy="453072"/>
            </a:xfrm>
            <a:custGeom>
              <a:rect b="b" l="l" r="r" t="t"/>
              <a:pathLst>
                <a:path extrusionOk="0" h="21105" w="635">
                  <a:moveTo>
                    <a:pt x="1" y="1"/>
                  </a:moveTo>
                  <a:lnTo>
                    <a:pt x="1" y="21105"/>
                  </a:lnTo>
                  <a:lnTo>
                    <a:pt x="634" y="21105"/>
                  </a:lnTo>
                  <a:lnTo>
                    <a:pt x="63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2"/>
            <p:cNvSpPr/>
            <p:nvPr/>
          </p:nvSpPr>
          <p:spPr>
            <a:xfrm flipH="1">
              <a:off x="8108582" y="2365896"/>
              <a:ext cx="71444" cy="180284"/>
            </a:xfrm>
            <a:custGeom>
              <a:rect b="b" l="l" r="r" t="t"/>
              <a:pathLst>
                <a:path extrusionOk="0" h="8398" w="3328">
                  <a:moveTo>
                    <a:pt x="1" y="0"/>
                  </a:moveTo>
                  <a:lnTo>
                    <a:pt x="1" y="8397"/>
                  </a:lnTo>
                  <a:lnTo>
                    <a:pt x="3328" y="8397"/>
                  </a:lnTo>
                  <a:lnTo>
                    <a:pt x="332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flipH="1">
              <a:off x="8050748" y="2474736"/>
              <a:ext cx="191190" cy="124490"/>
            </a:xfrm>
            <a:custGeom>
              <a:rect b="b" l="l" r="r" t="t"/>
              <a:pathLst>
                <a:path extrusionOk="0" fill="none" h="5799" w="8906">
                  <a:moveTo>
                    <a:pt x="1" y="0"/>
                  </a:moveTo>
                  <a:lnTo>
                    <a:pt x="8905" y="0"/>
                  </a:lnTo>
                  <a:lnTo>
                    <a:pt x="8905" y="5799"/>
                  </a:lnTo>
                  <a:lnTo>
                    <a:pt x="1" y="5799"/>
                  </a:lnTo>
                  <a:close/>
                </a:path>
              </a:pathLst>
            </a:custGeom>
            <a:noFill/>
            <a:ln cap="flat" cmpd="sng" w="10300">
              <a:solidFill>
                <a:schemeClr val="dk1"/>
              </a:solidFill>
              <a:prstDash val="solid"/>
              <a:miter lim="316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2"/>
            <p:cNvSpPr/>
            <p:nvPr/>
          </p:nvSpPr>
          <p:spPr>
            <a:xfrm flipH="1">
              <a:off x="6090711" y="4503503"/>
              <a:ext cx="2122463" cy="272122"/>
            </a:xfrm>
            <a:custGeom>
              <a:rect b="b" l="l" r="r" t="t"/>
              <a:pathLst>
                <a:path extrusionOk="0" h="12676" w="93162">
                  <a:moveTo>
                    <a:pt x="46581" y="0"/>
                  </a:moveTo>
                  <a:cubicBezTo>
                    <a:pt x="20882" y="0"/>
                    <a:pt x="0" y="2852"/>
                    <a:pt x="0" y="6338"/>
                  </a:cubicBezTo>
                  <a:cubicBezTo>
                    <a:pt x="0" y="9823"/>
                    <a:pt x="20819" y="12675"/>
                    <a:pt x="46581" y="12675"/>
                  </a:cubicBezTo>
                  <a:cubicBezTo>
                    <a:pt x="72280" y="12675"/>
                    <a:pt x="93162" y="9823"/>
                    <a:pt x="93162" y="6338"/>
                  </a:cubicBezTo>
                  <a:cubicBezTo>
                    <a:pt x="93162" y="2852"/>
                    <a:pt x="72311" y="0"/>
                    <a:pt x="4658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2"/>
            <p:cNvSpPr/>
            <p:nvPr/>
          </p:nvSpPr>
          <p:spPr>
            <a:xfrm flipH="1">
              <a:off x="6499604" y="4046798"/>
              <a:ext cx="654437" cy="575909"/>
            </a:xfrm>
            <a:custGeom>
              <a:rect b="b" l="l" r="r" t="t"/>
              <a:pathLst>
                <a:path extrusionOk="0" h="26827" w="30485">
                  <a:moveTo>
                    <a:pt x="96" y="1"/>
                  </a:moveTo>
                  <a:cubicBezTo>
                    <a:pt x="96" y="1"/>
                    <a:pt x="1" y="4881"/>
                    <a:pt x="32" y="10489"/>
                  </a:cubicBezTo>
                  <a:cubicBezTo>
                    <a:pt x="32" y="11757"/>
                    <a:pt x="32" y="13024"/>
                    <a:pt x="96" y="14292"/>
                  </a:cubicBezTo>
                  <a:cubicBezTo>
                    <a:pt x="127" y="15369"/>
                    <a:pt x="127" y="16383"/>
                    <a:pt x="159" y="17429"/>
                  </a:cubicBezTo>
                  <a:cubicBezTo>
                    <a:pt x="286" y="22119"/>
                    <a:pt x="476" y="26016"/>
                    <a:pt x="888" y="26238"/>
                  </a:cubicBezTo>
                  <a:cubicBezTo>
                    <a:pt x="1533" y="26641"/>
                    <a:pt x="12566" y="26826"/>
                    <a:pt x="20761" y="26826"/>
                  </a:cubicBezTo>
                  <a:cubicBezTo>
                    <a:pt x="25456" y="26826"/>
                    <a:pt x="29219" y="26765"/>
                    <a:pt x="29565" y="26650"/>
                  </a:cubicBezTo>
                  <a:cubicBezTo>
                    <a:pt x="30484" y="26365"/>
                    <a:pt x="29692" y="23671"/>
                    <a:pt x="28646" y="22847"/>
                  </a:cubicBezTo>
                  <a:cubicBezTo>
                    <a:pt x="27601" y="22024"/>
                    <a:pt x="17397" y="17429"/>
                    <a:pt x="17397" y="17429"/>
                  </a:cubicBezTo>
                  <a:lnTo>
                    <a:pt x="17461" y="14292"/>
                  </a:lnTo>
                  <a:lnTo>
                    <a:pt x="17461" y="10489"/>
                  </a:lnTo>
                  <a:lnTo>
                    <a:pt x="17461" y="1"/>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flipH="1">
              <a:off x="6498252" y="4352925"/>
              <a:ext cx="655789" cy="270641"/>
            </a:xfrm>
            <a:custGeom>
              <a:rect b="b" l="l" r="r" t="t"/>
              <a:pathLst>
                <a:path extrusionOk="0" h="12607" w="30548">
                  <a:moveTo>
                    <a:pt x="1" y="0"/>
                  </a:moveTo>
                  <a:cubicBezTo>
                    <a:pt x="96" y="6021"/>
                    <a:pt x="318" y="11724"/>
                    <a:pt x="793" y="12041"/>
                  </a:cubicBezTo>
                  <a:cubicBezTo>
                    <a:pt x="1046" y="12136"/>
                    <a:pt x="2346" y="12263"/>
                    <a:pt x="4279" y="12358"/>
                  </a:cubicBezTo>
                  <a:cubicBezTo>
                    <a:pt x="5673" y="12422"/>
                    <a:pt x="7447" y="12453"/>
                    <a:pt x="9349" y="12517"/>
                  </a:cubicBezTo>
                  <a:cubicBezTo>
                    <a:pt x="12584" y="12578"/>
                    <a:pt x="16291" y="12606"/>
                    <a:pt x="19644" y="12606"/>
                  </a:cubicBezTo>
                  <a:cubicBezTo>
                    <a:pt x="24896" y="12606"/>
                    <a:pt x="29280" y="12538"/>
                    <a:pt x="29629" y="12422"/>
                  </a:cubicBezTo>
                  <a:cubicBezTo>
                    <a:pt x="30548" y="12136"/>
                    <a:pt x="29755" y="9411"/>
                    <a:pt x="28741" y="8619"/>
                  </a:cubicBezTo>
                  <a:cubicBezTo>
                    <a:pt x="27664" y="7795"/>
                    <a:pt x="17397" y="3169"/>
                    <a:pt x="17397" y="3169"/>
                  </a:cubicBezTo>
                  <a:lnTo>
                    <a:pt x="17492"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2"/>
            <p:cNvSpPr/>
            <p:nvPr/>
          </p:nvSpPr>
          <p:spPr>
            <a:xfrm flipH="1">
              <a:off x="6524786" y="4594305"/>
              <a:ext cx="585032" cy="7363"/>
            </a:xfrm>
            <a:custGeom>
              <a:rect b="b" l="l" r="r" t="t"/>
              <a:pathLst>
                <a:path extrusionOk="0" h="343" w="27252">
                  <a:moveTo>
                    <a:pt x="12819" y="1"/>
                  </a:moveTo>
                  <a:cubicBezTo>
                    <a:pt x="7410" y="1"/>
                    <a:pt x="2152" y="43"/>
                    <a:pt x="32" y="164"/>
                  </a:cubicBezTo>
                  <a:cubicBezTo>
                    <a:pt x="0" y="164"/>
                    <a:pt x="0" y="195"/>
                    <a:pt x="32" y="195"/>
                  </a:cubicBezTo>
                  <a:cubicBezTo>
                    <a:pt x="2181" y="301"/>
                    <a:pt x="7452" y="342"/>
                    <a:pt x="12860" y="342"/>
                  </a:cubicBezTo>
                  <a:cubicBezTo>
                    <a:pt x="18776" y="342"/>
                    <a:pt x="24854" y="293"/>
                    <a:pt x="27188" y="227"/>
                  </a:cubicBezTo>
                  <a:cubicBezTo>
                    <a:pt x="27252" y="195"/>
                    <a:pt x="27252" y="100"/>
                    <a:pt x="27188" y="100"/>
                  </a:cubicBezTo>
                  <a:cubicBezTo>
                    <a:pt x="24822" y="51"/>
                    <a:pt x="18731" y="1"/>
                    <a:pt x="12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2"/>
            <p:cNvSpPr/>
            <p:nvPr/>
          </p:nvSpPr>
          <p:spPr>
            <a:xfrm flipH="1">
              <a:off x="6764234" y="4395838"/>
              <a:ext cx="117706" cy="30570"/>
            </a:xfrm>
            <a:custGeom>
              <a:rect b="b" l="l" r="r" t="t"/>
              <a:pathLst>
                <a:path extrusionOk="0" h="1424" w="5483">
                  <a:moveTo>
                    <a:pt x="3951" y="0"/>
                  </a:moveTo>
                  <a:cubicBezTo>
                    <a:pt x="2530" y="0"/>
                    <a:pt x="1058" y="381"/>
                    <a:pt x="64" y="1328"/>
                  </a:cubicBezTo>
                  <a:cubicBezTo>
                    <a:pt x="1" y="1360"/>
                    <a:pt x="64" y="1423"/>
                    <a:pt x="128" y="1423"/>
                  </a:cubicBezTo>
                  <a:cubicBezTo>
                    <a:pt x="1870" y="885"/>
                    <a:pt x="3486" y="536"/>
                    <a:pt x="5356" y="378"/>
                  </a:cubicBezTo>
                  <a:cubicBezTo>
                    <a:pt x="5483" y="314"/>
                    <a:pt x="5483" y="156"/>
                    <a:pt x="5356" y="124"/>
                  </a:cubicBezTo>
                  <a:cubicBezTo>
                    <a:pt x="4907" y="44"/>
                    <a:pt x="4432" y="0"/>
                    <a:pt x="3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flipH="1">
              <a:off x="6737013" y="4412840"/>
              <a:ext cx="117706" cy="30570"/>
            </a:xfrm>
            <a:custGeom>
              <a:rect b="b" l="l" r="r" t="t"/>
              <a:pathLst>
                <a:path extrusionOk="0" h="1424" w="5483">
                  <a:moveTo>
                    <a:pt x="3951" y="1"/>
                  </a:moveTo>
                  <a:cubicBezTo>
                    <a:pt x="2530" y="1"/>
                    <a:pt x="1058" y="382"/>
                    <a:pt x="64" y="1328"/>
                  </a:cubicBezTo>
                  <a:cubicBezTo>
                    <a:pt x="0" y="1360"/>
                    <a:pt x="64" y="1424"/>
                    <a:pt x="127" y="1424"/>
                  </a:cubicBezTo>
                  <a:cubicBezTo>
                    <a:pt x="1870" y="885"/>
                    <a:pt x="3486" y="536"/>
                    <a:pt x="5355" y="378"/>
                  </a:cubicBezTo>
                  <a:cubicBezTo>
                    <a:pt x="5482" y="314"/>
                    <a:pt x="5482" y="124"/>
                    <a:pt x="5355" y="124"/>
                  </a:cubicBezTo>
                  <a:cubicBezTo>
                    <a:pt x="4907" y="44"/>
                    <a:pt x="4432" y="1"/>
                    <a:pt x="3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2"/>
            <p:cNvSpPr/>
            <p:nvPr/>
          </p:nvSpPr>
          <p:spPr>
            <a:xfrm flipH="1">
              <a:off x="6709814" y="4429048"/>
              <a:ext cx="117706" cy="30699"/>
            </a:xfrm>
            <a:custGeom>
              <a:rect b="b" l="l" r="r" t="t"/>
              <a:pathLst>
                <a:path extrusionOk="0" h="1430" w="5483">
                  <a:moveTo>
                    <a:pt x="3900" y="1"/>
                  </a:moveTo>
                  <a:cubicBezTo>
                    <a:pt x="2495" y="1"/>
                    <a:pt x="1047" y="367"/>
                    <a:pt x="64" y="1302"/>
                  </a:cubicBezTo>
                  <a:cubicBezTo>
                    <a:pt x="1" y="1366"/>
                    <a:pt x="64" y="1429"/>
                    <a:pt x="128" y="1429"/>
                  </a:cubicBezTo>
                  <a:cubicBezTo>
                    <a:pt x="1870" y="890"/>
                    <a:pt x="3486" y="510"/>
                    <a:pt x="5356" y="352"/>
                  </a:cubicBezTo>
                  <a:cubicBezTo>
                    <a:pt x="5483" y="352"/>
                    <a:pt x="5483" y="162"/>
                    <a:pt x="5356" y="130"/>
                  </a:cubicBezTo>
                  <a:cubicBezTo>
                    <a:pt x="4891" y="47"/>
                    <a:pt x="4398" y="1"/>
                    <a:pt x="39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2"/>
            <p:cNvSpPr/>
            <p:nvPr/>
          </p:nvSpPr>
          <p:spPr>
            <a:xfrm flipH="1">
              <a:off x="6681928" y="4446072"/>
              <a:ext cx="118372" cy="30677"/>
            </a:xfrm>
            <a:custGeom>
              <a:rect b="b" l="l" r="r" t="t"/>
              <a:pathLst>
                <a:path extrusionOk="0" h="1429" w="5514">
                  <a:moveTo>
                    <a:pt x="3900" y="0"/>
                  </a:moveTo>
                  <a:cubicBezTo>
                    <a:pt x="2495" y="0"/>
                    <a:pt x="1046" y="366"/>
                    <a:pt x="64" y="1301"/>
                  </a:cubicBezTo>
                  <a:cubicBezTo>
                    <a:pt x="0" y="1365"/>
                    <a:pt x="64" y="1428"/>
                    <a:pt x="127" y="1428"/>
                  </a:cubicBezTo>
                  <a:cubicBezTo>
                    <a:pt x="1870" y="890"/>
                    <a:pt x="3486" y="509"/>
                    <a:pt x="5355" y="351"/>
                  </a:cubicBezTo>
                  <a:cubicBezTo>
                    <a:pt x="5482" y="319"/>
                    <a:pt x="5514" y="129"/>
                    <a:pt x="5355" y="129"/>
                  </a:cubicBezTo>
                  <a:cubicBezTo>
                    <a:pt x="4891" y="46"/>
                    <a:pt x="4398" y="0"/>
                    <a:pt x="3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flipH="1">
              <a:off x="6743819" y="2454339"/>
              <a:ext cx="533339" cy="1862542"/>
            </a:xfrm>
            <a:custGeom>
              <a:rect b="b" l="l" r="r" t="t"/>
              <a:pathLst>
                <a:path extrusionOk="0" h="86761" w="24844">
                  <a:moveTo>
                    <a:pt x="0" y="0"/>
                  </a:moveTo>
                  <a:lnTo>
                    <a:pt x="0" y="32"/>
                  </a:lnTo>
                  <a:cubicBezTo>
                    <a:pt x="0" y="32"/>
                    <a:pt x="5894" y="45218"/>
                    <a:pt x="5672" y="48102"/>
                  </a:cubicBezTo>
                  <a:cubicBezTo>
                    <a:pt x="5482" y="50510"/>
                    <a:pt x="5577" y="86380"/>
                    <a:pt x="5577" y="86380"/>
                  </a:cubicBezTo>
                  <a:lnTo>
                    <a:pt x="24843" y="86761"/>
                  </a:lnTo>
                  <a:cubicBezTo>
                    <a:pt x="24843" y="86761"/>
                    <a:pt x="24431" y="48324"/>
                    <a:pt x="23893" y="42715"/>
                  </a:cubicBezTo>
                  <a:cubicBezTo>
                    <a:pt x="22974" y="33937"/>
                    <a:pt x="16351" y="0"/>
                    <a:pt x="16351"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2"/>
            <p:cNvSpPr/>
            <p:nvPr/>
          </p:nvSpPr>
          <p:spPr>
            <a:xfrm flipH="1">
              <a:off x="6776471" y="4221307"/>
              <a:ext cx="350350" cy="14448"/>
            </a:xfrm>
            <a:custGeom>
              <a:rect b="b" l="l" r="r" t="t"/>
              <a:pathLst>
                <a:path extrusionOk="0" h="673" w="16320">
                  <a:moveTo>
                    <a:pt x="817" y="1"/>
                  </a:moveTo>
                  <a:cubicBezTo>
                    <a:pt x="460" y="1"/>
                    <a:pt x="204" y="5"/>
                    <a:pt x="95" y="15"/>
                  </a:cubicBezTo>
                  <a:cubicBezTo>
                    <a:pt x="32" y="15"/>
                    <a:pt x="0" y="110"/>
                    <a:pt x="95" y="110"/>
                  </a:cubicBezTo>
                  <a:cubicBezTo>
                    <a:pt x="729" y="206"/>
                    <a:pt x="6750" y="491"/>
                    <a:pt x="8081" y="522"/>
                  </a:cubicBezTo>
                  <a:cubicBezTo>
                    <a:pt x="9203" y="522"/>
                    <a:pt x="13097" y="673"/>
                    <a:pt x="15198" y="673"/>
                  </a:cubicBezTo>
                  <a:cubicBezTo>
                    <a:pt x="15648" y="673"/>
                    <a:pt x="16015" y="666"/>
                    <a:pt x="16256" y="649"/>
                  </a:cubicBezTo>
                  <a:cubicBezTo>
                    <a:pt x="16319" y="649"/>
                    <a:pt x="16319" y="586"/>
                    <a:pt x="16256" y="586"/>
                  </a:cubicBezTo>
                  <a:cubicBezTo>
                    <a:pt x="14893" y="364"/>
                    <a:pt x="9475" y="206"/>
                    <a:pt x="8176" y="142"/>
                  </a:cubicBezTo>
                  <a:cubicBezTo>
                    <a:pt x="7089" y="116"/>
                    <a:pt x="2637" y="1"/>
                    <a:pt x="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2"/>
            <p:cNvSpPr/>
            <p:nvPr/>
          </p:nvSpPr>
          <p:spPr>
            <a:xfrm flipH="1">
              <a:off x="7085989" y="2528466"/>
              <a:ext cx="126551" cy="1661220"/>
            </a:xfrm>
            <a:custGeom>
              <a:rect b="b" l="l" r="r" t="t"/>
              <a:pathLst>
                <a:path extrusionOk="0" h="77383" w="5895">
                  <a:moveTo>
                    <a:pt x="1" y="1"/>
                  </a:moveTo>
                  <a:lnTo>
                    <a:pt x="2504" y="19299"/>
                  </a:lnTo>
                  <a:cubicBezTo>
                    <a:pt x="3328" y="25700"/>
                    <a:pt x="4183" y="32164"/>
                    <a:pt x="4912" y="38596"/>
                  </a:cubicBezTo>
                  <a:cubicBezTo>
                    <a:pt x="5039" y="39389"/>
                    <a:pt x="5102" y="40213"/>
                    <a:pt x="5197" y="41005"/>
                  </a:cubicBezTo>
                  <a:lnTo>
                    <a:pt x="5292" y="42177"/>
                  </a:lnTo>
                  <a:cubicBezTo>
                    <a:pt x="5292" y="42589"/>
                    <a:pt x="5356" y="42969"/>
                    <a:pt x="5356" y="43381"/>
                  </a:cubicBezTo>
                  <a:cubicBezTo>
                    <a:pt x="5292" y="44997"/>
                    <a:pt x="5356" y="46613"/>
                    <a:pt x="5356" y="48261"/>
                  </a:cubicBezTo>
                  <a:cubicBezTo>
                    <a:pt x="5356" y="51462"/>
                    <a:pt x="5387" y="54725"/>
                    <a:pt x="5483" y="57958"/>
                  </a:cubicBezTo>
                  <a:lnTo>
                    <a:pt x="5673" y="67654"/>
                  </a:lnTo>
                  <a:lnTo>
                    <a:pt x="5894" y="77382"/>
                  </a:lnTo>
                  <a:lnTo>
                    <a:pt x="5736" y="57958"/>
                  </a:lnTo>
                  <a:lnTo>
                    <a:pt x="5673" y="48261"/>
                  </a:lnTo>
                  <a:cubicBezTo>
                    <a:pt x="5673" y="46677"/>
                    <a:pt x="5609" y="45061"/>
                    <a:pt x="5673" y="43413"/>
                  </a:cubicBezTo>
                  <a:cubicBezTo>
                    <a:pt x="5673" y="43033"/>
                    <a:pt x="5673" y="42589"/>
                    <a:pt x="5609" y="42209"/>
                  </a:cubicBezTo>
                  <a:lnTo>
                    <a:pt x="5514" y="40973"/>
                  </a:lnTo>
                  <a:cubicBezTo>
                    <a:pt x="5451" y="40181"/>
                    <a:pt x="5356" y="39325"/>
                    <a:pt x="5261" y="38533"/>
                  </a:cubicBezTo>
                  <a:cubicBezTo>
                    <a:pt x="4500" y="32101"/>
                    <a:pt x="3676" y="25668"/>
                    <a:pt x="2757" y="19267"/>
                  </a:cubicBezTo>
                  <a:lnTo>
                    <a:pt x="1427" y="963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2"/>
            <p:cNvSpPr/>
            <p:nvPr/>
          </p:nvSpPr>
          <p:spPr>
            <a:xfrm flipH="1">
              <a:off x="6964912" y="2454339"/>
              <a:ext cx="312932" cy="893177"/>
            </a:xfrm>
            <a:custGeom>
              <a:rect b="b" l="l" r="r" t="t"/>
              <a:pathLst>
                <a:path extrusionOk="0" h="41606" w="14577">
                  <a:moveTo>
                    <a:pt x="1" y="0"/>
                  </a:moveTo>
                  <a:cubicBezTo>
                    <a:pt x="1" y="0"/>
                    <a:pt x="3201" y="28392"/>
                    <a:pt x="4437" y="41606"/>
                  </a:cubicBezTo>
                  <a:lnTo>
                    <a:pt x="14577" y="32"/>
                  </a:lnTo>
                  <a:lnTo>
                    <a:pt x="14577"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2"/>
            <p:cNvSpPr/>
            <p:nvPr/>
          </p:nvSpPr>
          <p:spPr>
            <a:xfrm flipH="1">
              <a:off x="7247897" y="4077411"/>
              <a:ext cx="634000" cy="668112"/>
            </a:xfrm>
            <a:custGeom>
              <a:rect b="b" l="l" r="r" t="t"/>
              <a:pathLst>
                <a:path extrusionOk="0" h="31122" w="29533">
                  <a:moveTo>
                    <a:pt x="4975" y="1"/>
                  </a:moveTo>
                  <a:cubicBezTo>
                    <a:pt x="4975" y="1"/>
                    <a:pt x="3707" y="4532"/>
                    <a:pt x="2472" y="10014"/>
                  </a:cubicBezTo>
                  <a:cubicBezTo>
                    <a:pt x="2186" y="11281"/>
                    <a:pt x="1901" y="12581"/>
                    <a:pt x="1648" y="13880"/>
                  </a:cubicBezTo>
                  <a:cubicBezTo>
                    <a:pt x="1394" y="14925"/>
                    <a:pt x="1331" y="16003"/>
                    <a:pt x="1172" y="16985"/>
                  </a:cubicBezTo>
                  <a:cubicBezTo>
                    <a:pt x="475" y="21612"/>
                    <a:pt x="0" y="25509"/>
                    <a:pt x="380" y="25826"/>
                  </a:cubicBezTo>
                  <a:cubicBezTo>
                    <a:pt x="1253" y="26605"/>
                    <a:pt x="26697" y="31122"/>
                    <a:pt x="28511" y="31122"/>
                  </a:cubicBezTo>
                  <a:cubicBezTo>
                    <a:pt x="28541" y="31122"/>
                    <a:pt x="28565" y="31120"/>
                    <a:pt x="28582" y="31118"/>
                  </a:cubicBezTo>
                  <a:cubicBezTo>
                    <a:pt x="29533" y="30959"/>
                    <a:pt x="29216" y="28203"/>
                    <a:pt x="28329" y="27284"/>
                  </a:cubicBezTo>
                  <a:cubicBezTo>
                    <a:pt x="27410" y="26301"/>
                    <a:pt x="18157" y="19995"/>
                    <a:pt x="18157" y="19995"/>
                  </a:cubicBezTo>
                  <a:lnTo>
                    <a:pt x="18791" y="16890"/>
                  </a:lnTo>
                  <a:lnTo>
                    <a:pt x="19615" y="12834"/>
                  </a:lnTo>
                  <a:lnTo>
                    <a:pt x="21643" y="2884"/>
                  </a:lnTo>
                  <a:lnTo>
                    <a:pt x="4975" y="1"/>
                  </a:ln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2"/>
            <p:cNvSpPr/>
            <p:nvPr/>
          </p:nvSpPr>
          <p:spPr>
            <a:xfrm flipH="1">
              <a:off x="7246523" y="4374006"/>
              <a:ext cx="637434" cy="372204"/>
            </a:xfrm>
            <a:custGeom>
              <a:rect b="b" l="l" r="r" t="t"/>
              <a:pathLst>
                <a:path extrusionOk="0" h="17338" w="29693">
                  <a:moveTo>
                    <a:pt x="1649" y="0"/>
                  </a:moveTo>
                  <a:cubicBezTo>
                    <a:pt x="730" y="5926"/>
                    <a:pt x="1" y="11598"/>
                    <a:pt x="381" y="12010"/>
                  </a:cubicBezTo>
                  <a:cubicBezTo>
                    <a:pt x="1285" y="12820"/>
                    <a:pt x="26883" y="17337"/>
                    <a:pt x="28671" y="17337"/>
                  </a:cubicBezTo>
                  <a:cubicBezTo>
                    <a:pt x="28702" y="17337"/>
                    <a:pt x="28725" y="17336"/>
                    <a:pt x="28742" y="17334"/>
                  </a:cubicBezTo>
                  <a:cubicBezTo>
                    <a:pt x="29692" y="17175"/>
                    <a:pt x="29375" y="14418"/>
                    <a:pt x="28456" y="13436"/>
                  </a:cubicBezTo>
                  <a:cubicBezTo>
                    <a:pt x="27601" y="12422"/>
                    <a:pt x="18253" y="6084"/>
                    <a:pt x="18253" y="6084"/>
                  </a:cubicBezTo>
                  <a:lnTo>
                    <a:pt x="18887" y="3011"/>
                  </a:lnTo>
                  <a:lnTo>
                    <a:pt x="1649"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2"/>
            <p:cNvSpPr/>
            <p:nvPr/>
          </p:nvSpPr>
          <p:spPr>
            <a:xfrm flipH="1">
              <a:off x="7269665" y="4622986"/>
              <a:ext cx="576188" cy="101370"/>
            </a:xfrm>
            <a:custGeom>
              <a:rect b="b" l="l" r="r" t="t"/>
              <a:pathLst>
                <a:path extrusionOk="0" h="4722" w="26840">
                  <a:moveTo>
                    <a:pt x="32" y="0"/>
                  </a:moveTo>
                  <a:cubicBezTo>
                    <a:pt x="0" y="0"/>
                    <a:pt x="0" y="32"/>
                    <a:pt x="32" y="32"/>
                  </a:cubicBezTo>
                  <a:cubicBezTo>
                    <a:pt x="4405" y="1046"/>
                    <a:pt x="22340" y="4056"/>
                    <a:pt x="26776" y="4722"/>
                  </a:cubicBezTo>
                  <a:cubicBezTo>
                    <a:pt x="26840" y="4722"/>
                    <a:pt x="26840" y="4626"/>
                    <a:pt x="26776" y="4626"/>
                  </a:cubicBezTo>
                  <a:cubicBezTo>
                    <a:pt x="22340" y="3739"/>
                    <a:pt x="4437" y="57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2"/>
            <p:cNvSpPr/>
            <p:nvPr/>
          </p:nvSpPr>
          <p:spPr>
            <a:xfrm flipH="1">
              <a:off x="7472383" y="4475010"/>
              <a:ext cx="121098" cy="18741"/>
            </a:xfrm>
            <a:custGeom>
              <a:rect b="b" l="l" r="r" t="t"/>
              <a:pathLst>
                <a:path extrusionOk="0" h="873" w="5641">
                  <a:moveTo>
                    <a:pt x="2844" y="0"/>
                  </a:moveTo>
                  <a:cubicBezTo>
                    <a:pt x="1855" y="0"/>
                    <a:pt x="886" y="219"/>
                    <a:pt x="96" y="746"/>
                  </a:cubicBezTo>
                  <a:cubicBezTo>
                    <a:pt x="1" y="809"/>
                    <a:pt x="96" y="872"/>
                    <a:pt x="127" y="872"/>
                  </a:cubicBezTo>
                  <a:cubicBezTo>
                    <a:pt x="1316" y="726"/>
                    <a:pt x="2450" y="635"/>
                    <a:pt x="3602" y="635"/>
                  </a:cubicBezTo>
                  <a:cubicBezTo>
                    <a:pt x="4200" y="635"/>
                    <a:pt x="4802" y="660"/>
                    <a:pt x="5419" y="714"/>
                  </a:cubicBezTo>
                  <a:cubicBezTo>
                    <a:pt x="5641" y="714"/>
                    <a:pt x="5641" y="524"/>
                    <a:pt x="5514" y="492"/>
                  </a:cubicBezTo>
                  <a:cubicBezTo>
                    <a:pt x="4692" y="188"/>
                    <a:pt x="3760" y="0"/>
                    <a:pt x="28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2"/>
            <p:cNvSpPr/>
            <p:nvPr/>
          </p:nvSpPr>
          <p:spPr>
            <a:xfrm flipH="1">
              <a:off x="7447888" y="4496156"/>
              <a:ext cx="121098" cy="18677"/>
            </a:xfrm>
            <a:custGeom>
              <a:rect b="b" l="l" r="r" t="t"/>
              <a:pathLst>
                <a:path extrusionOk="0" h="870" w="5641">
                  <a:moveTo>
                    <a:pt x="2869" y="1"/>
                  </a:moveTo>
                  <a:cubicBezTo>
                    <a:pt x="1871" y="1"/>
                    <a:pt x="892" y="227"/>
                    <a:pt x="95" y="775"/>
                  </a:cubicBezTo>
                  <a:cubicBezTo>
                    <a:pt x="0" y="806"/>
                    <a:pt x="95" y="870"/>
                    <a:pt x="127" y="870"/>
                  </a:cubicBezTo>
                  <a:cubicBezTo>
                    <a:pt x="1337" y="724"/>
                    <a:pt x="2464" y="633"/>
                    <a:pt x="3618" y="633"/>
                  </a:cubicBezTo>
                  <a:cubicBezTo>
                    <a:pt x="4217" y="633"/>
                    <a:pt x="4823" y="657"/>
                    <a:pt x="5451" y="711"/>
                  </a:cubicBezTo>
                  <a:cubicBezTo>
                    <a:pt x="5609" y="711"/>
                    <a:pt x="5641" y="521"/>
                    <a:pt x="5514" y="489"/>
                  </a:cubicBezTo>
                  <a:cubicBezTo>
                    <a:pt x="4699" y="188"/>
                    <a:pt x="3777" y="1"/>
                    <a:pt x="2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2"/>
            <p:cNvSpPr/>
            <p:nvPr/>
          </p:nvSpPr>
          <p:spPr>
            <a:xfrm flipH="1">
              <a:off x="7424081" y="4517258"/>
              <a:ext cx="121098" cy="19342"/>
            </a:xfrm>
            <a:custGeom>
              <a:rect b="b" l="l" r="r" t="t"/>
              <a:pathLst>
                <a:path extrusionOk="0" h="901" w="5641">
                  <a:moveTo>
                    <a:pt x="2881" y="0"/>
                  </a:moveTo>
                  <a:cubicBezTo>
                    <a:pt x="1887" y="0"/>
                    <a:pt x="909" y="226"/>
                    <a:pt x="95" y="774"/>
                  </a:cubicBezTo>
                  <a:cubicBezTo>
                    <a:pt x="0" y="806"/>
                    <a:pt x="95" y="901"/>
                    <a:pt x="127" y="901"/>
                  </a:cubicBezTo>
                  <a:cubicBezTo>
                    <a:pt x="1291" y="740"/>
                    <a:pt x="2379" y="656"/>
                    <a:pt x="3486" y="656"/>
                  </a:cubicBezTo>
                  <a:cubicBezTo>
                    <a:pt x="4128" y="656"/>
                    <a:pt x="4777" y="684"/>
                    <a:pt x="5451" y="742"/>
                  </a:cubicBezTo>
                  <a:cubicBezTo>
                    <a:pt x="5609" y="742"/>
                    <a:pt x="5641" y="520"/>
                    <a:pt x="5514" y="489"/>
                  </a:cubicBezTo>
                  <a:cubicBezTo>
                    <a:pt x="4699" y="187"/>
                    <a:pt x="3784" y="0"/>
                    <a:pt x="2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2"/>
            <p:cNvSpPr/>
            <p:nvPr/>
          </p:nvSpPr>
          <p:spPr>
            <a:xfrm flipH="1">
              <a:off x="7399586" y="4538576"/>
              <a:ext cx="120433" cy="19128"/>
            </a:xfrm>
            <a:custGeom>
              <a:rect b="b" l="l" r="r" t="t"/>
              <a:pathLst>
                <a:path extrusionOk="0" h="891" w="5610">
                  <a:moveTo>
                    <a:pt x="2880" y="1"/>
                  </a:moveTo>
                  <a:cubicBezTo>
                    <a:pt x="1876" y="1"/>
                    <a:pt x="886" y="227"/>
                    <a:pt x="64" y="763"/>
                  </a:cubicBezTo>
                  <a:cubicBezTo>
                    <a:pt x="1" y="795"/>
                    <a:pt x="64" y="890"/>
                    <a:pt x="96" y="890"/>
                  </a:cubicBezTo>
                  <a:cubicBezTo>
                    <a:pt x="1260" y="730"/>
                    <a:pt x="2347" y="645"/>
                    <a:pt x="3455" y="645"/>
                  </a:cubicBezTo>
                  <a:cubicBezTo>
                    <a:pt x="4097" y="645"/>
                    <a:pt x="4745" y="674"/>
                    <a:pt x="5419" y="732"/>
                  </a:cubicBezTo>
                  <a:cubicBezTo>
                    <a:pt x="5578" y="700"/>
                    <a:pt x="5610" y="541"/>
                    <a:pt x="5483" y="478"/>
                  </a:cubicBezTo>
                  <a:cubicBezTo>
                    <a:pt x="4677" y="180"/>
                    <a:pt x="3773" y="1"/>
                    <a:pt x="2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2"/>
            <p:cNvSpPr/>
            <p:nvPr/>
          </p:nvSpPr>
          <p:spPr>
            <a:xfrm flipH="1">
              <a:off x="6939731" y="2455004"/>
              <a:ext cx="906809" cy="1957793"/>
            </a:xfrm>
            <a:custGeom>
              <a:rect b="b" l="l" r="r" t="t"/>
              <a:pathLst>
                <a:path extrusionOk="0" h="91198" w="42241">
                  <a:moveTo>
                    <a:pt x="42240" y="1"/>
                  </a:moveTo>
                  <a:cubicBezTo>
                    <a:pt x="42240" y="1"/>
                    <a:pt x="42240" y="12"/>
                    <a:pt x="42240" y="32"/>
                  </a:cubicBezTo>
                  <a:lnTo>
                    <a:pt x="42240" y="32"/>
                  </a:lnTo>
                  <a:lnTo>
                    <a:pt x="42240" y="1"/>
                  </a:lnTo>
                  <a:close/>
                  <a:moveTo>
                    <a:pt x="19394" y="32"/>
                  </a:moveTo>
                  <a:cubicBezTo>
                    <a:pt x="19394" y="32"/>
                    <a:pt x="15464" y="6370"/>
                    <a:pt x="16637" y="14957"/>
                  </a:cubicBezTo>
                  <a:cubicBezTo>
                    <a:pt x="16732" y="15686"/>
                    <a:pt x="11915" y="44585"/>
                    <a:pt x="11313" y="46170"/>
                  </a:cubicBezTo>
                  <a:cubicBezTo>
                    <a:pt x="9412" y="51366"/>
                    <a:pt x="1" y="87458"/>
                    <a:pt x="1" y="87458"/>
                  </a:cubicBezTo>
                  <a:lnTo>
                    <a:pt x="18760" y="91198"/>
                  </a:lnTo>
                  <a:cubicBezTo>
                    <a:pt x="18760" y="91198"/>
                    <a:pt x="28076" y="53616"/>
                    <a:pt x="29153" y="49972"/>
                  </a:cubicBezTo>
                  <a:cubicBezTo>
                    <a:pt x="30326" y="45916"/>
                    <a:pt x="35839" y="10489"/>
                    <a:pt x="35839" y="10489"/>
                  </a:cubicBezTo>
                  <a:cubicBezTo>
                    <a:pt x="36853" y="9729"/>
                    <a:pt x="38881" y="8968"/>
                    <a:pt x="39515" y="8144"/>
                  </a:cubicBezTo>
                  <a:cubicBezTo>
                    <a:pt x="42080" y="4915"/>
                    <a:pt x="42231" y="450"/>
                    <a:pt x="42240" y="32"/>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2"/>
            <p:cNvSpPr/>
            <p:nvPr/>
          </p:nvSpPr>
          <p:spPr>
            <a:xfrm flipH="1">
              <a:off x="7455423" y="4255634"/>
              <a:ext cx="342128" cy="72517"/>
            </a:xfrm>
            <a:custGeom>
              <a:rect b="b" l="l" r="r" t="t"/>
              <a:pathLst>
                <a:path extrusionOk="0" h="3378" w="15937">
                  <a:moveTo>
                    <a:pt x="95" y="1"/>
                  </a:moveTo>
                  <a:cubicBezTo>
                    <a:pt x="32" y="1"/>
                    <a:pt x="0" y="96"/>
                    <a:pt x="32" y="96"/>
                  </a:cubicBezTo>
                  <a:cubicBezTo>
                    <a:pt x="666" y="318"/>
                    <a:pt x="6591" y="1585"/>
                    <a:pt x="7890" y="1870"/>
                  </a:cubicBezTo>
                  <a:cubicBezTo>
                    <a:pt x="9190" y="2156"/>
                    <a:pt x="14545" y="3201"/>
                    <a:pt x="15876" y="3360"/>
                  </a:cubicBezTo>
                  <a:cubicBezTo>
                    <a:pt x="15888" y="3372"/>
                    <a:pt x="15899" y="3377"/>
                    <a:pt x="15906" y="3377"/>
                  </a:cubicBezTo>
                  <a:cubicBezTo>
                    <a:pt x="15937" y="3377"/>
                    <a:pt x="15926" y="3296"/>
                    <a:pt x="15876" y="3296"/>
                  </a:cubicBezTo>
                  <a:cubicBezTo>
                    <a:pt x="14577" y="2884"/>
                    <a:pt x="9316" y="1775"/>
                    <a:pt x="8017" y="1522"/>
                  </a:cubicBezTo>
                  <a:cubicBezTo>
                    <a:pt x="6750" y="1205"/>
                    <a:pt x="761" y="32"/>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2"/>
            <p:cNvSpPr/>
            <p:nvPr/>
          </p:nvSpPr>
          <p:spPr>
            <a:xfrm flipH="1">
              <a:off x="7392803" y="2506741"/>
              <a:ext cx="353055" cy="1722380"/>
            </a:xfrm>
            <a:custGeom>
              <a:rect b="b" l="l" r="r" t="t"/>
              <a:pathLst>
                <a:path extrusionOk="0" h="80232" w="16446">
                  <a:moveTo>
                    <a:pt x="16446" y="0"/>
                  </a:moveTo>
                  <a:cubicBezTo>
                    <a:pt x="16002" y="1014"/>
                    <a:pt x="15622" y="2059"/>
                    <a:pt x="15337" y="3136"/>
                  </a:cubicBezTo>
                  <a:cubicBezTo>
                    <a:pt x="15020" y="4182"/>
                    <a:pt x="14830" y="5259"/>
                    <a:pt x="14672" y="6368"/>
                  </a:cubicBezTo>
                  <a:cubicBezTo>
                    <a:pt x="14545" y="7477"/>
                    <a:pt x="14418" y="8586"/>
                    <a:pt x="14418" y="9695"/>
                  </a:cubicBezTo>
                  <a:cubicBezTo>
                    <a:pt x="14387" y="10799"/>
                    <a:pt x="14449" y="11902"/>
                    <a:pt x="14575" y="13005"/>
                  </a:cubicBezTo>
                  <a:lnTo>
                    <a:pt x="14575" y="13005"/>
                  </a:lnTo>
                  <a:lnTo>
                    <a:pt x="12137" y="30070"/>
                  </a:lnTo>
                  <a:lnTo>
                    <a:pt x="10869" y="38563"/>
                  </a:lnTo>
                  <a:lnTo>
                    <a:pt x="10204" y="42841"/>
                  </a:lnTo>
                  <a:cubicBezTo>
                    <a:pt x="10077" y="43538"/>
                    <a:pt x="9982" y="44267"/>
                    <a:pt x="9824" y="44964"/>
                  </a:cubicBezTo>
                  <a:cubicBezTo>
                    <a:pt x="9665" y="45629"/>
                    <a:pt x="9475" y="46326"/>
                    <a:pt x="9285" y="47023"/>
                  </a:cubicBezTo>
                  <a:lnTo>
                    <a:pt x="4595" y="63596"/>
                  </a:lnTo>
                  <a:cubicBezTo>
                    <a:pt x="3074" y="69141"/>
                    <a:pt x="1522" y="74687"/>
                    <a:pt x="1" y="80232"/>
                  </a:cubicBezTo>
                  <a:cubicBezTo>
                    <a:pt x="1648" y="74687"/>
                    <a:pt x="3264" y="69205"/>
                    <a:pt x="4849" y="63754"/>
                  </a:cubicBezTo>
                  <a:lnTo>
                    <a:pt x="9602" y="47182"/>
                  </a:lnTo>
                  <a:cubicBezTo>
                    <a:pt x="9760" y="46453"/>
                    <a:pt x="9982" y="45788"/>
                    <a:pt x="10141" y="45059"/>
                  </a:cubicBezTo>
                  <a:cubicBezTo>
                    <a:pt x="10299" y="44362"/>
                    <a:pt x="10426" y="43633"/>
                    <a:pt x="10553" y="42936"/>
                  </a:cubicBezTo>
                  <a:cubicBezTo>
                    <a:pt x="10774" y="41510"/>
                    <a:pt x="11028" y="40084"/>
                    <a:pt x="11218" y="38658"/>
                  </a:cubicBezTo>
                  <a:lnTo>
                    <a:pt x="12454" y="30102"/>
                  </a:lnTo>
                  <a:cubicBezTo>
                    <a:pt x="13278" y="24398"/>
                    <a:pt x="14038" y="18695"/>
                    <a:pt x="14767" y="12991"/>
                  </a:cubicBezTo>
                  <a:cubicBezTo>
                    <a:pt x="14609" y="11914"/>
                    <a:pt x="14577" y="10804"/>
                    <a:pt x="14577" y="9695"/>
                  </a:cubicBezTo>
                  <a:cubicBezTo>
                    <a:pt x="14577" y="8586"/>
                    <a:pt x="14672" y="7477"/>
                    <a:pt x="14767" y="6368"/>
                  </a:cubicBezTo>
                  <a:cubicBezTo>
                    <a:pt x="14894" y="5291"/>
                    <a:pt x="15084" y="4182"/>
                    <a:pt x="15369" y="3136"/>
                  </a:cubicBezTo>
                  <a:cubicBezTo>
                    <a:pt x="15654" y="2059"/>
                    <a:pt x="16002" y="1014"/>
                    <a:pt x="164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2"/>
            <p:cNvSpPr/>
            <p:nvPr/>
          </p:nvSpPr>
          <p:spPr>
            <a:xfrm flipH="1">
              <a:off x="6978501" y="2484265"/>
              <a:ext cx="91859" cy="188957"/>
            </a:xfrm>
            <a:custGeom>
              <a:rect b="b" l="l" r="r" t="t"/>
              <a:pathLst>
                <a:path extrusionOk="0" h="8802" w="4279">
                  <a:moveTo>
                    <a:pt x="4151" y="0"/>
                  </a:moveTo>
                  <a:cubicBezTo>
                    <a:pt x="4124" y="146"/>
                    <a:pt x="4098" y="289"/>
                    <a:pt x="4073" y="431"/>
                  </a:cubicBezTo>
                  <a:lnTo>
                    <a:pt x="4073" y="431"/>
                  </a:lnTo>
                  <a:cubicBezTo>
                    <a:pt x="4100" y="319"/>
                    <a:pt x="4126" y="207"/>
                    <a:pt x="4151" y="95"/>
                  </a:cubicBezTo>
                  <a:cubicBezTo>
                    <a:pt x="4183" y="64"/>
                    <a:pt x="4278" y="64"/>
                    <a:pt x="4151" y="0"/>
                  </a:cubicBezTo>
                  <a:close/>
                  <a:moveTo>
                    <a:pt x="1987" y="353"/>
                  </a:moveTo>
                  <a:cubicBezTo>
                    <a:pt x="1974" y="353"/>
                    <a:pt x="1965" y="361"/>
                    <a:pt x="1965" y="381"/>
                  </a:cubicBezTo>
                  <a:cubicBezTo>
                    <a:pt x="1616" y="1521"/>
                    <a:pt x="1204" y="2662"/>
                    <a:pt x="888" y="3866"/>
                  </a:cubicBezTo>
                  <a:cubicBezTo>
                    <a:pt x="729" y="4437"/>
                    <a:pt x="159" y="7288"/>
                    <a:pt x="159" y="7510"/>
                  </a:cubicBezTo>
                  <a:cubicBezTo>
                    <a:pt x="95" y="7700"/>
                    <a:pt x="95" y="7922"/>
                    <a:pt x="64" y="8144"/>
                  </a:cubicBezTo>
                  <a:cubicBezTo>
                    <a:pt x="64" y="8334"/>
                    <a:pt x="0" y="8556"/>
                    <a:pt x="32" y="8778"/>
                  </a:cubicBezTo>
                  <a:cubicBezTo>
                    <a:pt x="32" y="8794"/>
                    <a:pt x="48" y="8802"/>
                    <a:pt x="64" y="8802"/>
                  </a:cubicBezTo>
                  <a:cubicBezTo>
                    <a:pt x="80" y="8802"/>
                    <a:pt x="95" y="8794"/>
                    <a:pt x="95" y="8778"/>
                  </a:cubicBezTo>
                  <a:cubicBezTo>
                    <a:pt x="222" y="8619"/>
                    <a:pt x="254" y="8334"/>
                    <a:pt x="317" y="8144"/>
                  </a:cubicBezTo>
                  <a:cubicBezTo>
                    <a:pt x="381" y="7922"/>
                    <a:pt x="412" y="7732"/>
                    <a:pt x="476" y="7510"/>
                  </a:cubicBezTo>
                  <a:cubicBezTo>
                    <a:pt x="476" y="7415"/>
                    <a:pt x="507" y="7352"/>
                    <a:pt x="507" y="7257"/>
                  </a:cubicBezTo>
                  <a:cubicBezTo>
                    <a:pt x="792" y="7098"/>
                    <a:pt x="1046" y="6908"/>
                    <a:pt x="1331" y="6718"/>
                  </a:cubicBezTo>
                  <a:cubicBezTo>
                    <a:pt x="1616" y="6496"/>
                    <a:pt x="1933" y="6306"/>
                    <a:pt x="2218" y="6116"/>
                  </a:cubicBezTo>
                  <a:cubicBezTo>
                    <a:pt x="2757" y="5704"/>
                    <a:pt x="3074" y="5197"/>
                    <a:pt x="3327" y="4532"/>
                  </a:cubicBezTo>
                  <a:cubicBezTo>
                    <a:pt x="3549" y="3866"/>
                    <a:pt x="3644" y="3169"/>
                    <a:pt x="3739" y="2472"/>
                  </a:cubicBezTo>
                  <a:cubicBezTo>
                    <a:pt x="3845" y="1788"/>
                    <a:pt x="3950" y="1126"/>
                    <a:pt x="4073" y="431"/>
                  </a:cubicBezTo>
                  <a:lnTo>
                    <a:pt x="4073" y="431"/>
                  </a:lnTo>
                  <a:cubicBezTo>
                    <a:pt x="3932" y="1024"/>
                    <a:pt x="3772" y="1633"/>
                    <a:pt x="3613" y="2218"/>
                  </a:cubicBezTo>
                  <a:cubicBezTo>
                    <a:pt x="3454" y="2916"/>
                    <a:pt x="3296" y="3581"/>
                    <a:pt x="3074" y="4246"/>
                  </a:cubicBezTo>
                  <a:cubicBezTo>
                    <a:pt x="2884" y="4880"/>
                    <a:pt x="2567" y="5482"/>
                    <a:pt x="2060" y="5926"/>
                  </a:cubicBezTo>
                  <a:cubicBezTo>
                    <a:pt x="1775" y="6148"/>
                    <a:pt x="1458" y="6338"/>
                    <a:pt x="1173" y="6528"/>
                  </a:cubicBezTo>
                  <a:lnTo>
                    <a:pt x="697" y="6908"/>
                  </a:lnTo>
                  <a:cubicBezTo>
                    <a:pt x="761" y="6813"/>
                    <a:pt x="761" y="6718"/>
                    <a:pt x="792" y="6623"/>
                  </a:cubicBezTo>
                  <a:cubicBezTo>
                    <a:pt x="856" y="6338"/>
                    <a:pt x="919" y="6084"/>
                    <a:pt x="951" y="5799"/>
                  </a:cubicBezTo>
                  <a:cubicBezTo>
                    <a:pt x="1046" y="5197"/>
                    <a:pt x="1173" y="4563"/>
                    <a:pt x="1299" y="3961"/>
                  </a:cubicBezTo>
                  <a:cubicBezTo>
                    <a:pt x="1521" y="2789"/>
                    <a:pt x="1775" y="1585"/>
                    <a:pt x="2060" y="412"/>
                  </a:cubicBezTo>
                  <a:cubicBezTo>
                    <a:pt x="2060" y="390"/>
                    <a:pt x="2015" y="353"/>
                    <a:pt x="1987" y="3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2"/>
            <p:cNvSpPr/>
            <p:nvPr/>
          </p:nvSpPr>
          <p:spPr>
            <a:xfrm flipH="1">
              <a:off x="7067613" y="2680177"/>
              <a:ext cx="115667" cy="657936"/>
            </a:xfrm>
            <a:custGeom>
              <a:rect b="b" l="l" r="r" t="t"/>
              <a:pathLst>
                <a:path extrusionOk="0" h="30648" w="5388">
                  <a:moveTo>
                    <a:pt x="5237" y="0"/>
                  </a:moveTo>
                  <a:cubicBezTo>
                    <a:pt x="5181" y="0"/>
                    <a:pt x="5134" y="16"/>
                    <a:pt x="5134" y="64"/>
                  </a:cubicBezTo>
                  <a:cubicBezTo>
                    <a:pt x="4627" y="2028"/>
                    <a:pt x="4310" y="4025"/>
                    <a:pt x="3898" y="5989"/>
                  </a:cubicBezTo>
                  <a:lnTo>
                    <a:pt x="2852" y="11915"/>
                  </a:lnTo>
                  <a:cubicBezTo>
                    <a:pt x="2123" y="15876"/>
                    <a:pt x="1458" y="19837"/>
                    <a:pt x="887" y="23798"/>
                  </a:cubicBezTo>
                  <a:cubicBezTo>
                    <a:pt x="571" y="26048"/>
                    <a:pt x="317" y="28297"/>
                    <a:pt x="0" y="30611"/>
                  </a:cubicBezTo>
                  <a:cubicBezTo>
                    <a:pt x="0" y="30629"/>
                    <a:pt x="21" y="30647"/>
                    <a:pt x="39" y="30647"/>
                  </a:cubicBezTo>
                  <a:cubicBezTo>
                    <a:pt x="52" y="30647"/>
                    <a:pt x="64" y="30637"/>
                    <a:pt x="64" y="30611"/>
                  </a:cubicBezTo>
                  <a:cubicBezTo>
                    <a:pt x="412" y="28646"/>
                    <a:pt x="824" y="26650"/>
                    <a:pt x="1204" y="24685"/>
                  </a:cubicBezTo>
                  <a:cubicBezTo>
                    <a:pt x="1616" y="22689"/>
                    <a:pt x="1933" y="20724"/>
                    <a:pt x="2282" y="18728"/>
                  </a:cubicBezTo>
                  <a:cubicBezTo>
                    <a:pt x="3010" y="14735"/>
                    <a:pt x="3676" y="10742"/>
                    <a:pt x="4341" y="6718"/>
                  </a:cubicBezTo>
                  <a:cubicBezTo>
                    <a:pt x="4690" y="4500"/>
                    <a:pt x="5165" y="2282"/>
                    <a:pt x="5387" y="32"/>
                  </a:cubicBezTo>
                  <a:cubicBezTo>
                    <a:pt x="5355" y="16"/>
                    <a:pt x="5292" y="0"/>
                    <a:pt x="5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2"/>
            <p:cNvSpPr/>
            <p:nvPr/>
          </p:nvSpPr>
          <p:spPr>
            <a:xfrm flipH="1">
              <a:off x="6892803" y="1797884"/>
              <a:ext cx="581640" cy="729938"/>
            </a:xfrm>
            <a:custGeom>
              <a:rect b="b" l="l" r="r" t="t"/>
              <a:pathLst>
                <a:path extrusionOk="0" h="34002" w="27094">
                  <a:moveTo>
                    <a:pt x="17592" y="1"/>
                  </a:moveTo>
                  <a:cubicBezTo>
                    <a:pt x="16762" y="1"/>
                    <a:pt x="16018" y="224"/>
                    <a:pt x="15496" y="729"/>
                  </a:cubicBezTo>
                  <a:cubicBezTo>
                    <a:pt x="8715" y="7194"/>
                    <a:pt x="1" y="32258"/>
                    <a:pt x="318" y="32734"/>
                  </a:cubicBezTo>
                  <a:lnTo>
                    <a:pt x="26714" y="34001"/>
                  </a:lnTo>
                  <a:cubicBezTo>
                    <a:pt x="27094" y="33653"/>
                    <a:pt x="25541" y="10045"/>
                    <a:pt x="23545" y="3866"/>
                  </a:cubicBezTo>
                  <a:cubicBezTo>
                    <a:pt x="22824" y="1703"/>
                    <a:pt x="19882" y="1"/>
                    <a:pt x="17592"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2"/>
            <p:cNvSpPr/>
            <p:nvPr/>
          </p:nvSpPr>
          <p:spPr>
            <a:xfrm flipH="1">
              <a:off x="6900274" y="1807888"/>
              <a:ext cx="544910" cy="696642"/>
            </a:xfrm>
            <a:custGeom>
              <a:rect b="b" l="l" r="r" t="t"/>
              <a:pathLst>
                <a:path extrusionOk="0" h="32451" w="25383">
                  <a:moveTo>
                    <a:pt x="16482" y="0"/>
                  </a:moveTo>
                  <a:cubicBezTo>
                    <a:pt x="16324" y="0"/>
                    <a:pt x="16164" y="52"/>
                    <a:pt x="16034" y="73"/>
                  </a:cubicBezTo>
                  <a:cubicBezTo>
                    <a:pt x="16161" y="105"/>
                    <a:pt x="16256" y="105"/>
                    <a:pt x="16320" y="105"/>
                  </a:cubicBezTo>
                  <a:cubicBezTo>
                    <a:pt x="16415" y="105"/>
                    <a:pt x="16510" y="137"/>
                    <a:pt x="16573" y="168"/>
                  </a:cubicBezTo>
                  <a:cubicBezTo>
                    <a:pt x="16731" y="263"/>
                    <a:pt x="16858" y="422"/>
                    <a:pt x="16858" y="612"/>
                  </a:cubicBezTo>
                  <a:cubicBezTo>
                    <a:pt x="16858" y="865"/>
                    <a:pt x="17017" y="1119"/>
                    <a:pt x="17270" y="1214"/>
                  </a:cubicBezTo>
                  <a:cubicBezTo>
                    <a:pt x="17354" y="1262"/>
                    <a:pt x="17442" y="1278"/>
                    <a:pt x="17530" y="1278"/>
                  </a:cubicBezTo>
                  <a:cubicBezTo>
                    <a:pt x="17674" y="1278"/>
                    <a:pt x="17817" y="1234"/>
                    <a:pt x="17936" y="1214"/>
                  </a:cubicBezTo>
                  <a:cubicBezTo>
                    <a:pt x="17809" y="1214"/>
                    <a:pt x="17745" y="1182"/>
                    <a:pt x="17619" y="1182"/>
                  </a:cubicBezTo>
                  <a:cubicBezTo>
                    <a:pt x="17492" y="1182"/>
                    <a:pt x="17429" y="1119"/>
                    <a:pt x="17334" y="1087"/>
                  </a:cubicBezTo>
                  <a:cubicBezTo>
                    <a:pt x="17175" y="992"/>
                    <a:pt x="17112" y="834"/>
                    <a:pt x="17112" y="612"/>
                  </a:cubicBezTo>
                  <a:cubicBezTo>
                    <a:pt x="17112" y="358"/>
                    <a:pt x="16953" y="105"/>
                    <a:pt x="16700" y="42"/>
                  </a:cubicBezTo>
                  <a:cubicBezTo>
                    <a:pt x="16629" y="11"/>
                    <a:pt x="16556" y="0"/>
                    <a:pt x="16482" y="0"/>
                  </a:cubicBezTo>
                  <a:close/>
                  <a:moveTo>
                    <a:pt x="14041" y="5313"/>
                  </a:moveTo>
                  <a:cubicBezTo>
                    <a:pt x="13952" y="5313"/>
                    <a:pt x="13864" y="5331"/>
                    <a:pt x="13785" y="5365"/>
                  </a:cubicBezTo>
                  <a:cubicBezTo>
                    <a:pt x="13531" y="5492"/>
                    <a:pt x="13468" y="5682"/>
                    <a:pt x="13309" y="5840"/>
                  </a:cubicBezTo>
                  <a:cubicBezTo>
                    <a:pt x="13404" y="5809"/>
                    <a:pt x="13499" y="5745"/>
                    <a:pt x="13563" y="5682"/>
                  </a:cubicBezTo>
                  <a:cubicBezTo>
                    <a:pt x="13658" y="5619"/>
                    <a:pt x="13721" y="5555"/>
                    <a:pt x="13816" y="5523"/>
                  </a:cubicBezTo>
                  <a:cubicBezTo>
                    <a:pt x="13861" y="5516"/>
                    <a:pt x="13904" y="5512"/>
                    <a:pt x="13946" y="5512"/>
                  </a:cubicBezTo>
                  <a:cubicBezTo>
                    <a:pt x="14081" y="5512"/>
                    <a:pt x="14202" y="5553"/>
                    <a:pt x="14323" y="5650"/>
                  </a:cubicBezTo>
                  <a:cubicBezTo>
                    <a:pt x="14434" y="5783"/>
                    <a:pt x="14621" y="5838"/>
                    <a:pt x="14811" y="5838"/>
                  </a:cubicBezTo>
                  <a:cubicBezTo>
                    <a:pt x="14893" y="5838"/>
                    <a:pt x="14975" y="5828"/>
                    <a:pt x="15052" y="5809"/>
                  </a:cubicBezTo>
                  <a:cubicBezTo>
                    <a:pt x="15274" y="5682"/>
                    <a:pt x="15401" y="5492"/>
                    <a:pt x="15527" y="5333"/>
                  </a:cubicBezTo>
                  <a:lnTo>
                    <a:pt x="15527" y="5333"/>
                  </a:lnTo>
                  <a:cubicBezTo>
                    <a:pt x="15432" y="5428"/>
                    <a:pt x="15369" y="5460"/>
                    <a:pt x="15242" y="5523"/>
                  </a:cubicBezTo>
                  <a:cubicBezTo>
                    <a:pt x="15147" y="5619"/>
                    <a:pt x="15084" y="5650"/>
                    <a:pt x="14989" y="5650"/>
                  </a:cubicBezTo>
                  <a:cubicBezTo>
                    <a:pt x="14946" y="5657"/>
                    <a:pt x="14905" y="5661"/>
                    <a:pt x="14865" y="5661"/>
                  </a:cubicBezTo>
                  <a:cubicBezTo>
                    <a:pt x="14727" y="5661"/>
                    <a:pt x="14604" y="5615"/>
                    <a:pt x="14482" y="5492"/>
                  </a:cubicBezTo>
                  <a:cubicBezTo>
                    <a:pt x="14360" y="5370"/>
                    <a:pt x="14199" y="5313"/>
                    <a:pt x="14041" y="5313"/>
                  </a:cubicBezTo>
                  <a:close/>
                  <a:moveTo>
                    <a:pt x="8271" y="9072"/>
                  </a:moveTo>
                  <a:cubicBezTo>
                    <a:pt x="8208" y="9104"/>
                    <a:pt x="8208" y="9136"/>
                    <a:pt x="8176" y="9231"/>
                  </a:cubicBezTo>
                  <a:cubicBezTo>
                    <a:pt x="8334" y="9294"/>
                    <a:pt x="8429" y="9453"/>
                    <a:pt x="8429" y="9611"/>
                  </a:cubicBezTo>
                  <a:cubicBezTo>
                    <a:pt x="8429" y="9865"/>
                    <a:pt x="8588" y="10118"/>
                    <a:pt x="8810" y="10213"/>
                  </a:cubicBezTo>
                  <a:cubicBezTo>
                    <a:pt x="8917" y="10240"/>
                    <a:pt x="9018" y="10250"/>
                    <a:pt x="9116" y="10250"/>
                  </a:cubicBezTo>
                  <a:cubicBezTo>
                    <a:pt x="9251" y="10250"/>
                    <a:pt x="9379" y="10232"/>
                    <a:pt x="9507" y="10213"/>
                  </a:cubicBezTo>
                  <a:cubicBezTo>
                    <a:pt x="9380" y="10182"/>
                    <a:pt x="9253" y="10182"/>
                    <a:pt x="9126" y="10182"/>
                  </a:cubicBezTo>
                  <a:cubicBezTo>
                    <a:pt x="9000" y="10182"/>
                    <a:pt x="8936" y="10118"/>
                    <a:pt x="8873" y="10086"/>
                  </a:cubicBezTo>
                  <a:cubicBezTo>
                    <a:pt x="8715" y="9960"/>
                    <a:pt x="8588" y="9801"/>
                    <a:pt x="8619" y="9611"/>
                  </a:cubicBezTo>
                  <a:cubicBezTo>
                    <a:pt x="8619" y="9389"/>
                    <a:pt x="8461" y="9136"/>
                    <a:pt x="8271" y="9072"/>
                  </a:cubicBezTo>
                  <a:close/>
                  <a:moveTo>
                    <a:pt x="19873" y="9221"/>
                  </a:moveTo>
                  <a:cubicBezTo>
                    <a:pt x="19714" y="9221"/>
                    <a:pt x="19555" y="9273"/>
                    <a:pt x="19425" y="9294"/>
                  </a:cubicBezTo>
                  <a:cubicBezTo>
                    <a:pt x="19520" y="9326"/>
                    <a:pt x="19583" y="9326"/>
                    <a:pt x="19710" y="9326"/>
                  </a:cubicBezTo>
                  <a:cubicBezTo>
                    <a:pt x="19837" y="9326"/>
                    <a:pt x="19900" y="9389"/>
                    <a:pt x="19995" y="9421"/>
                  </a:cubicBezTo>
                  <a:cubicBezTo>
                    <a:pt x="20154" y="9484"/>
                    <a:pt x="20280" y="9675"/>
                    <a:pt x="20280" y="9833"/>
                  </a:cubicBezTo>
                  <a:cubicBezTo>
                    <a:pt x="20280" y="10086"/>
                    <a:pt x="20407" y="10372"/>
                    <a:pt x="20661" y="10435"/>
                  </a:cubicBezTo>
                  <a:cubicBezTo>
                    <a:pt x="20745" y="10477"/>
                    <a:pt x="20826" y="10491"/>
                    <a:pt x="20904" y="10491"/>
                  </a:cubicBezTo>
                  <a:cubicBezTo>
                    <a:pt x="21059" y="10491"/>
                    <a:pt x="21199" y="10435"/>
                    <a:pt x="21326" y="10435"/>
                  </a:cubicBezTo>
                  <a:cubicBezTo>
                    <a:pt x="21199" y="10403"/>
                    <a:pt x="21136" y="10403"/>
                    <a:pt x="21009" y="10403"/>
                  </a:cubicBezTo>
                  <a:cubicBezTo>
                    <a:pt x="20883" y="10403"/>
                    <a:pt x="20819" y="10372"/>
                    <a:pt x="20756" y="10340"/>
                  </a:cubicBezTo>
                  <a:cubicBezTo>
                    <a:pt x="20597" y="10213"/>
                    <a:pt x="20502" y="10055"/>
                    <a:pt x="20502" y="9865"/>
                  </a:cubicBezTo>
                  <a:cubicBezTo>
                    <a:pt x="20502" y="9579"/>
                    <a:pt x="20344" y="9326"/>
                    <a:pt x="20090" y="9263"/>
                  </a:cubicBezTo>
                  <a:cubicBezTo>
                    <a:pt x="20020" y="9232"/>
                    <a:pt x="19947" y="9221"/>
                    <a:pt x="19873" y="9221"/>
                  </a:cubicBezTo>
                  <a:close/>
                  <a:moveTo>
                    <a:pt x="14989" y="11481"/>
                  </a:moveTo>
                  <a:cubicBezTo>
                    <a:pt x="14957" y="11512"/>
                    <a:pt x="14957" y="11639"/>
                    <a:pt x="14957" y="11766"/>
                  </a:cubicBezTo>
                  <a:cubicBezTo>
                    <a:pt x="14957" y="11861"/>
                    <a:pt x="14925" y="11956"/>
                    <a:pt x="14894" y="12019"/>
                  </a:cubicBezTo>
                  <a:cubicBezTo>
                    <a:pt x="14799" y="12178"/>
                    <a:pt x="14608" y="12305"/>
                    <a:pt x="14450" y="12305"/>
                  </a:cubicBezTo>
                  <a:cubicBezTo>
                    <a:pt x="14196" y="12305"/>
                    <a:pt x="13943" y="12463"/>
                    <a:pt x="13848" y="12685"/>
                  </a:cubicBezTo>
                  <a:cubicBezTo>
                    <a:pt x="13721" y="12938"/>
                    <a:pt x="13848" y="13160"/>
                    <a:pt x="13848" y="13382"/>
                  </a:cubicBezTo>
                  <a:cubicBezTo>
                    <a:pt x="13880" y="13255"/>
                    <a:pt x="13880" y="13160"/>
                    <a:pt x="13880" y="13065"/>
                  </a:cubicBezTo>
                  <a:cubicBezTo>
                    <a:pt x="13880" y="12938"/>
                    <a:pt x="13943" y="12843"/>
                    <a:pt x="13975" y="12780"/>
                  </a:cubicBezTo>
                  <a:cubicBezTo>
                    <a:pt x="14101" y="12621"/>
                    <a:pt x="14260" y="12526"/>
                    <a:pt x="14450" y="12526"/>
                  </a:cubicBezTo>
                  <a:cubicBezTo>
                    <a:pt x="14735" y="12526"/>
                    <a:pt x="14957" y="12368"/>
                    <a:pt x="15052" y="12146"/>
                  </a:cubicBezTo>
                  <a:cubicBezTo>
                    <a:pt x="15115" y="11893"/>
                    <a:pt x="15052" y="11671"/>
                    <a:pt x="14989" y="11481"/>
                  </a:cubicBezTo>
                  <a:close/>
                  <a:moveTo>
                    <a:pt x="22183" y="15809"/>
                  </a:moveTo>
                  <a:cubicBezTo>
                    <a:pt x="22084" y="15809"/>
                    <a:pt x="21985" y="15835"/>
                    <a:pt x="21897" y="15885"/>
                  </a:cubicBezTo>
                  <a:cubicBezTo>
                    <a:pt x="21643" y="15980"/>
                    <a:pt x="21580" y="16202"/>
                    <a:pt x="21421" y="16361"/>
                  </a:cubicBezTo>
                  <a:cubicBezTo>
                    <a:pt x="21548" y="16297"/>
                    <a:pt x="21611" y="16234"/>
                    <a:pt x="21706" y="16202"/>
                  </a:cubicBezTo>
                  <a:cubicBezTo>
                    <a:pt x="21770" y="16107"/>
                    <a:pt x="21865" y="16075"/>
                    <a:pt x="21928" y="16044"/>
                  </a:cubicBezTo>
                  <a:cubicBezTo>
                    <a:pt x="21981" y="16026"/>
                    <a:pt x="22032" y="16018"/>
                    <a:pt x="22081" y="16018"/>
                  </a:cubicBezTo>
                  <a:cubicBezTo>
                    <a:pt x="22207" y="16018"/>
                    <a:pt x="22321" y="16070"/>
                    <a:pt x="22435" y="16139"/>
                  </a:cubicBezTo>
                  <a:cubicBezTo>
                    <a:pt x="22539" y="16284"/>
                    <a:pt x="22711" y="16348"/>
                    <a:pt x="22888" y="16348"/>
                  </a:cubicBezTo>
                  <a:cubicBezTo>
                    <a:pt x="22981" y="16348"/>
                    <a:pt x="23077" y="16330"/>
                    <a:pt x="23164" y="16297"/>
                  </a:cubicBezTo>
                  <a:cubicBezTo>
                    <a:pt x="23386" y="16202"/>
                    <a:pt x="23513" y="15980"/>
                    <a:pt x="23639" y="15822"/>
                  </a:cubicBezTo>
                  <a:lnTo>
                    <a:pt x="23639" y="15822"/>
                  </a:lnTo>
                  <a:cubicBezTo>
                    <a:pt x="23544" y="15917"/>
                    <a:pt x="23481" y="15949"/>
                    <a:pt x="23354" y="16044"/>
                  </a:cubicBezTo>
                  <a:cubicBezTo>
                    <a:pt x="23291" y="16107"/>
                    <a:pt x="23196" y="16139"/>
                    <a:pt x="23132" y="16139"/>
                  </a:cubicBezTo>
                  <a:cubicBezTo>
                    <a:pt x="23075" y="16155"/>
                    <a:pt x="23022" y="16163"/>
                    <a:pt x="22972" y="16163"/>
                  </a:cubicBezTo>
                  <a:cubicBezTo>
                    <a:pt x="22829" y="16163"/>
                    <a:pt x="22711" y="16098"/>
                    <a:pt x="22594" y="15980"/>
                  </a:cubicBezTo>
                  <a:cubicBezTo>
                    <a:pt x="22480" y="15866"/>
                    <a:pt x="22331" y="15809"/>
                    <a:pt x="22183" y="15809"/>
                  </a:cubicBezTo>
                  <a:close/>
                  <a:moveTo>
                    <a:pt x="8135" y="16992"/>
                  </a:moveTo>
                  <a:cubicBezTo>
                    <a:pt x="8043" y="16992"/>
                    <a:pt x="7949" y="17013"/>
                    <a:pt x="7859" y="17058"/>
                  </a:cubicBezTo>
                  <a:cubicBezTo>
                    <a:pt x="7637" y="17185"/>
                    <a:pt x="7542" y="17375"/>
                    <a:pt x="7384" y="17533"/>
                  </a:cubicBezTo>
                  <a:cubicBezTo>
                    <a:pt x="7479" y="17501"/>
                    <a:pt x="7542" y="17406"/>
                    <a:pt x="7669" y="17375"/>
                  </a:cubicBezTo>
                  <a:cubicBezTo>
                    <a:pt x="7732" y="17311"/>
                    <a:pt x="7827" y="17248"/>
                    <a:pt x="7922" y="17216"/>
                  </a:cubicBezTo>
                  <a:cubicBezTo>
                    <a:pt x="7967" y="17209"/>
                    <a:pt x="8010" y="17205"/>
                    <a:pt x="8052" y="17205"/>
                  </a:cubicBezTo>
                  <a:cubicBezTo>
                    <a:pt x="8187" y="17205"/>
                    <a:pt x="8308" y="17246"/>
                    <a:pt x="8429" y="17343"/>
                  </a:cubicBezTo>
                  <a:cubicBezTo>
                    <a:pt x="8540" y="17475"/>
                    <a:pt x="8727" y="17531"/>
                    <a:pt x="8906" y="17531"/>
                  </a:cubicBezTo>
                  <a:cubicBezTo>
                    <a:pt x="8983" y="17531"/>
                    <a:pt x="9059" y="17521"/>
                    <a:pt x="9126" y="17501"/>
                  </a:cubicBezTo>
                  <a:cubicBezTo>
                    <a:pt x="9380" y="17375"/>
                    <a:pt x="9507" y="17185"/>
                    <a:pt x="9602" y="17026"/>
                  </a:cubicBezTo>
                  <a:lnTo>
                    <a:pt x="9602" y="17026"/>
                  </a:lnTo>
                  <a:cubicBezTo>
                    <a:pt x="9538" y="17089"/>
                    <a:pt x="9443" y="17153"/>
                    <a:pt x="9348" y="17216"/>
                  </a:cubicBezTo>
                  <a:cubicBezTo>
                    <a:pt x="9253" y="17311"/>
                    <a:pt x="9190" y="17343"/>
                    <a:pt x="9095" y="17343"/>
                  </a:cubicBezTo>
                  <a:cubicBezTo>
                    <a:pt x="9052" y="17350"/>
                    <a:pt x="9011" y="17354"/>
                    <a:pt x="8971" y="17354"/>
                  </a:cubicBezTo>
                  <a:cubicBezTo>
                    <a:pt x="8833" y="17354"/>
                    <a:pt x="8711" y="17307"/>
                    <a:pt x="8588" y="17185"/>
                  </a:cubicBezTo>
                  <a:cubicBezTo>
                    <a:pt x="8465" y="17062"/>
                    <a:pt x="8303" y="16992"/>
                    <a:pt x="8135" y="16992"/>
                  </a:cubicBezTo>
                  <a:close/>
                  <a:moveTo>
                    <a:pt x="14534" y="18062"/>
                  </a:moveTo>
                  <a:cubicBezTo>
                    <a:pt x="14373" y="18062"/>
                    <a:pt x="14221" y="18113"/>
                    <a:pt x="14070" y="18135"/>
                  </a:cubicBezTo>
                  <a:cubicBezTo>
                    <a:pt x="14133" y="18167"/>
                    <a:pt x="14260" y="18167"/>
                    <a:pt x="14355" y="18167"/>
                  </a:cubicBezTo>
                  <a:cubicBezTo>
                    <a:pt x="14482" y="18167"/>
                    <a:pt x="14577" y="18199"/>
                    <a:pt x="14640" y="18230"/>
                  </a:cubicBezTo>
                  <a:cubicBezTo>
                    <a:pt x="14799" y="18325"/>
                    <a:pt x="14925" y="18515"/>
                    <a:pt x="14925" y="18674"/>
                  </a:cubicBezTo>
                  <a:cubicBezTo>
                    <a:pt x="14925" y="18927"/>
                    <a:pt x="15084" y="19213"/>
                    <a:pt x="15306" y="19276"/>
                  </a:cubicBezTo>
                  <a:cubicBezTo>
                    <a:pt x="15390" y="19318"/>
                    <a:pt x="15471" y="19332"/>
                    <a:pt x="15550" y="19332"/>
                  </a:cubicBezTo>
                  <a:cubicBezTo>
                    <a:pt x="15707" y="19332"/>
                    <a:pt x="15855" y="19276"/>
                    <a:pt x="16003" y="19276"/>
                  </a:cubicBezTo>
                  <a:cubicBezTo>
                    <a:pt x="15876" y="19244"/>
                    <a:pt x="15781" y="19244"/>
                    <a:pt x="15654" y="19244"/>
                  </a:cubicBezTo>
                  <a:cubicBezTo>
                    <a:pt x="15559" y="19244"/>
                    <a:pt x="15464" y="19213"/>
                    <a:pt x="15401" y="19149"/>
                  </a:cubicBezTo>
                  <a:cubicBezTo>
                    <a:pt x="15242" y="19022"/>
                    <a:pt x="15147" y="18896"/>
                    <a:pt x="15147" y="18674"/>
                  </a:cubicBezTo>
                  <a:cubicBezTo>
                    <a:pt x="15147" y="18420"/>
                    <a:pt x="14989" y="18167"/>
                    <a:pt x="14767" y="18103"/>
                  </a:cubicBezTo>
                  <a:cubicBezTo>
                    <a:pt x="14686" y="18073"/>
                    <a:pt x="14609" y="18062"/>
                    <a:pt x="14534" y="18062"/>
                  </a:cubicBezTo>
                  <a:close/>
                  <a:moveTo>
                    <a:pt x="3233" y="20100"/>
                  </a:moveTo>
                  <a:cubicBezTo>
                    <a:pt x="3201" y="20195"/>
                    <a:pt x="3201" y="20227"/>
                    <a:pt x="3138" y="20322"/>
                  </a:cubicBezTo>
                  <a:cubicBezTo>
                    <a:pt x="3233" y="20385"/>
                    <a:pt x="3264" y="20512"/>
                    <a:pt x="3264" y="20638"/>
                  </a:cubicBezTo>
                  <a:cubicBezTo>
                    <a:pt x="3264" y="20860"/>
                    <a:pt x="3423" y="21145"/>
                    <a:pt x="3676" y="21209"/>
                  </a:cubicBezTo>
                  <a:cubicBezTo>
                    <a:pt x="3750" y="21241"/>
                    <a:pt x="3828" y="21251"/>
                    <a:pt x="3905" y="21251"/>
                  </a:cubicBezTo>
                  <a:cubicBezTo>
                    <a:pt x="4060" y="21251"/>
                    <a:pt x="4215" y="21209"/>
                    <a:pt x="4342" y="21209"/>
                  </a:cubicBezTo>
                  <a:cubicBezTo>
                    <a:pt x="4215" y="21177"/>
                    <a:pt x="4120" y="21177"/>
                    <a:pt x="3993" y="21145"/>
                  </a:cubicBezTo>
                  <a:cubicBezTo>
                    <a:pt x="3866" y="21145"/>
                    <a:pt x="3771" y="21114"/>
                    <a:pt x="3708" y="21050"/>
                  </a:cubicBezTo>
                  <a:cubicBezTo>
                    <a:pt x="3549" y="20955"/>
                    <a:pt x="3454" y="20797"/>
                    <a:pt x="3454" y="20575"/>
                  </a:cubicBezTo>
                  <a:cubicBezTo>
                    <a:pt x="3454" y="20385"/>
                    <a:pt x="3391" y="20227"/>
                    <a:pt x="3233" y="20100"/>
                  </a:cubicBezTo>
                  <a:close/>
                  <a:moveTo>
                    <a:pt x="22539" y="21467"/>
                  </a:moveTo>
                  <a:cubicBezTo>
                    <a:pt x="22379" y="21467"/>
                    <a:pt x="22218" y="21504"/>
                    <a:pt x="22087" y="21526"/>
                  </a:cubicBezTo>
                  <a:cubicBezTo>
                    <a:pt x="22118" y="21526"/>
                    <a:pt x="22245" y="21526"/>
                    <a:pt x="22372" y="21589"/>
                  </a:cubicBezTo>
                  <a:cubicBezTo>
                    <a:pt x="22499" y="21589"/>
                    <a:pt x="22562" y="21621"/>
                    <a:pt x="22657" y="21652"/>
                  </a:cubicBezTo>
                  <a:cubicBezTo>
                    <a:pt x="22784" y="21748"/>
                    <a:pt x="22911" y="21938"/>
                    <a:pt x="22911" y="22096"/>
                  </a:cubicBezTo>
                  <a:cubicBezTo>
                    <a:pt x="22911" y="22318"/>
                    <a:pt x="23069" y="22603"/>
                    <a:pt x="23322" y="22698"/>
                  </a:cubicBezTo>
                  <a:cubicBezTo>
                    <a:pt x="23396" y="22730"/>
                    <a:pt x="23474" y="22740"/>
                    <a:pt x="23551" y="22740"/>
                  </a:cubicBezTo>
                  <a:cubicBezTo>
                    <a:pt x="23706" y="22740"/>
                    <a:pt x="23861" y="22698"/>
                    <a:pt x="23988" y="22698"/>
                  </a:cubicBezTo>
                  <a:cubicBezTo>
                    <a:pt x="23861" y="22635"/>
                    <a:pt x="23798" y="22635"/>
                    <a:pt x="23671" y="22635"/>
                  </a:cubicBezTo>
                  <a:cubicBezTo>
                    <a:pt x="23544" y="22635"/>
                    <a:pt x="23481" y="22603"/>
                    <a:pt x="23386" y="22571"/>
                  </a:cubicBezTo>
                  <a:cubicBezTo>
                    <a:pt x="23227" y="22445"/>
                    <a:pt x="23164" y="22286"/>
                    <a:pt x="23164" y="22096"/>
                  </a:cubicBezTo>
                  <a:cubicBezTo>
                    <a:pt x="23164" y="21843"/>
                    <a:pt x="23006" y="21589"/>
                    <a:pt x="22752" y="21494"/>
                  </a:cubicBezTo>
                  <a:cubicBezTo>
                    <a:pt x="22683" y="21474"/>
                    <a:pt x="22612" y="21467"/>
                    <a:pt x="22539" y="21467"/>
                  </a:cubicBezTo>
                  <a:close/>
                  <a:moveTo>
                    <a:pt x="10743" y="22730"/>
                  </a:moveTo>
                  <a:lnTo>
                    <a:pt x="10743" y="22730"/>
                  </a:lnTo>
                  <a:cubicBezTo>
                    <a:pt x="10749" y="22750"/>
                    <a:pt x="10756" y="22771"/>
                    <a:pt x="10763" y="22793"/>
                  </a:cubicBezTo>
                  <a:lnTo>
                    <a:pt x="10763" y="22793"/>
                  </a:lnTo>
                  <a:cubicBezTo>
                    <a:pt x="10761" y="22763"/>
                    <a:pt x="10754" y="22741"/>
                    <a:pt x="10743" y="22730"/>
                  </a:cubicBezTo>
                  <a:close/>
                  <a:moveTo>
                    <a:pt x="10763" y="22793"/>
                  </a:moveTo>
                  <a:cubicBezTo>
                    <a:pt x="10767" y="22849"/>
                    <a:pt x="10752" y="22932"/>
                    <a:pt x="10711" y="23015"/>
                  </a:cubicBezTo>
                  <a:cubicBezTo>
                    <a:pt x="10711" y="23110"/>
                    <a:pt x="10679" y="23205"/>
                    <a:pt x="10647" y="23269"/>
                  </a:cubicBezTo>
                  <a:cubicBezTo>
                    <a:pt x="10552" y="23427"/>
                    <a:pt x="10362" y="23554"/>
                    <a:pt x="10204" y="23554"/>
                  </a:cubicBezTo>
                  <a:cubicBezTo>
                    <a:pt x="9950" y="23554"/>
                    <a:pt x="9697" y="23712"/>
                    <a:pt x="9602" y="23966"/>
                  </a:cubicBezTo>
                  <a:cubicBezTo>
                    <a:pt x="9475" y="24187"/>
                    <a:pt x="9602" y="24409"/>
                    <a:pt x="9602" y="24631"/>
                  </a:cubicBezTo>
                  <a:cubicBezTo>
                    <a:pt x="9665" y="24504"/>
                    <a:pt x="9665" y="24409"/>
                    <a:pt x="9665" y="24314"/>
                  </a:cubicBezTo>
                  <a:cubicBezTo>
                    <a:pt x="9665" y="24187"/>
                    <a:pt x="9697" y="24092"/>
                    <a:pt x="9729" y="24029"/>
                  </a:cubicBezTo>
                  <a:cubicBezTo>
                    <a:pt x="9855" y="23871"/>
                    <a:pt x="10014" y="23776"/>
                    <a:pt x="10204" y="23776"/>
                  </a:cubicBezTo>
                  <a:cubicBezTo>
                    <a:pt x="10489" y="23776"/>
                    <a:pt x="10711" y="23617"/>
                    <a:pt x="10806" y="23395"/>
                  </a:cubicBezTo>
                  <a:cubicBezTo>
                    <a:pt x="10862" y="23197"/>
                    <a:pt x="10818" y="22974"/>
                    <a:pt x="10763" y="22793"/>
                  </a:cubicBezTo>
                  <a:close/>
                  <a:moveTo>
                    <a:pt x="16762" y="24280"/>
                  </a:moveTo>
                  <a:cubicBezTo>
                    <a:pt x="16675" y="24280"/>
                    <a:pt x="16588" y="24301"/>
                    <a:pt x="16510" y="24346"/>
                  </a:cubicBezTo>
                  <a:cubicBezTo>
                    <a:pt x="16256" y="24473"/>
                    <a:pt x="16193" y="24663"/>
                    <a:pt x="16034" y="24821"/>
                  </a:cubicBezTo>
                  <a:cubicBezTo>
                    <a:pt x="16161" y="24821"/>
                    <a:pt x="16224" y="24758"/>
                    <a:pt x="16320" y="24663"/>
                  </a:cubicBezTo>
                  <a:cubicBezTo>
                    <a:pt x="16383" y="24599"/>
                    <a:pt x="16446" y="24536"/>
                    <a:pt x="16541" y="24504"/>
                  </a:cubicBezTo>
                  <a:cubicBezTo>
                    <a:pt x="16586" y="24497"/>
                    <a:pt x="16629" y="24493"/>
                    <a:pt x="16671" y="24493"/>
                  </a:cubicBezTo>
                  <a:cubicBezTo>
                    <a:pt x="16806" y="24493"/>
                    <a:pt x="16927" y="24534"/>
                    <a:pt x="17048" y="24631"/>
                  </a:cubicBezTo>
                  <a:cubicBezTo>
                    <a:pt x="17159" y="24764"/>
                    <a:pt x="17346" y="24819"/>
                    <a:pt x="17536" y="24819"/>
                  </a:cubicBezTo>
                  <a:cubicBezTo>
                    <a:pt x="17618" y="24819"/>
                    <a:pt x="17700" y="24809"/>
                    <a:pt x="17777" y="24790"/>
                  </a:cubicBezTo>
                  <a:cubicBezTo>
                    <a:pt x="17999" y="24663"/>
                    <a:pt x="18126" y="24473"/>
                    <a:pt x="18252" y="24314"/>
                  </a:cubicBezTo>
                  <a:lnTo>
                    <a:pt x="18252" y="24314"/>
                  </a:lnTo>
                  <a:cubicBezTo>
                    <a:pt x="18157" y="24378"/>
                    <a:pt x="18094" y="24441"/>
                    <a:pt x="17967" y="24504"/>
                  </a:cubicBezTo>
                  <a:cubicBezTo>
                    <a:pt x="17904" y="24599"/>
                    <a:pt x="17809" y="24631"/>
                    <a:pt x="17745" y="24631"/>
                  </a:cubicBezTo>
                  <a:cubicBezTo>
                    <a:pt x="17696" y="24638"/>
                    <a:pt x="17649" y="24642"/>
                    <a:pt x="17605" y="24642"/>
                  </a:cubicBezTo>
                  <a:cubicBezTo>
                    <a:pt x="17452" y="24642"/>
                    <a:pt x="17330" y="24595"/>
                    <a:pt x="17207" y="24473"/>
                  </a:cubicBezTo>
                  <a:cubicBezTo>
                    <a:pt x="17084" y="24350"/>
                    <a:pt x="16922" y="24280"/>
                    <a:pt x="16762" y="24280"/>
                  </a:cubicBezTo>
                  <a:close/>
                  <a:moveTo>
                    <a:pt x="4554" y="25983"/>
                  </a:moveTo>
                  <a:cubicBezTo>
                    <a:pt x="4459" y="25983"/>
                    <a:pt x="4364" y="26008"/>
                    <a:pt x="4278" y="26057"/>
                  </a:cubicBezTo>
                  <a:cubicBezTo>
                    <a:pt x="4025" y="26184"/>
                    <a:pt x="3961" y="26374"/>
                    <a:pt x="3803" y="26532"/>
                  </a:cubicBezTo>
                  <a:cubicBezTo>
                    <a:pt x="3898" y="26501"/>
                    <a:pt x="3993" y="26406"/>
                    <a:pt x="4056" y="26374"/>
                  </a:cubicBezTo>
                  <a:cubicBezTo>
                    <a:pt x="4152" y="26279"/>
                    <a:pt x="4215" y="26247"/>
                    <a:pt x="4310" y="26215"/>
                  </a:cubicBezTo>
                  <a:cubicBezTo>
                    <a:pt x="4355" y="26208"/>
                    <a:pt x="4398" y="26204"/>
                    <a:pt x="4440" y="26204"/>
                  </a:cubicBezTo>
                  <a:cubicBezTo>
                    <a:pt x="4575" y="26204"/>
                    <a:pt x="4696" y="26245"/>
                    <a:pt x="4817" y="26342"/>
                  </a:cubicBezTo>
                  <a:cubicBezTo>
                    <a:pt x="4927" y="26475"/>
                    <a:pt x="5115" y="26530"/>
                    <a:pt x="5304" y="26530"/>
                  </a:cubicBezTo>
                  <a:cubicBezTo>
                    <a:pt x="5386" y="26530"/>
                    <a:pt x="5469" y="26520"/>
                    <a:pt x="5546" y="26501"/>
                  </a:cubicBezTo>
                  <a:cubicBezTo>
                    <a:pt x="5768" y="26374"/>
                    <a:pt x="5894" y="26184"/>
                    <a:pt x="6021" y="26025"/>
                  </a:cubicBezTo>
                  <a:lnTo>
                    <a:pt x="6021" y="26025"/>
                  </a:lnTo>
                  <a:cubicBezTo>
                    <a:pt x="5926" y="26089"/>
                    <a:pt x="5863" y="26120"/>
                    <a:pt x="5736" y="26215"/>
                  </a:cubicBezTo>
                  <a:cubicBezTo>
                    <a:pt x="5641" y="26279"/>
                    <a:pt x="5577" y="26342"/>
                    <a:pt x="5482" y="26342"/>
                  </a:cubicBezTo>
                  <a:cubicBezTo>
                    <a:pt x="5440" y="26349"/>
                    <a:pt x="5399" y="26353"/>
                    <a:pt x="5359" y="26353"/>
                  </a:cubicBezTo>
                  <a:cubicBezTo>
                    <a:pt x="5221" y="26353"/>
                    <a:pt x="5098" y="26307"/>
                    <a:pt x="4975" y="26184"/>
                  </a:cubicBezTo>
                  <a:cubicBezTo>
                    <a:pt x="4859" y="26047"/>
                    <a:pt x="4706" y="25983"/>
                    <a:pt x="4554" y="25983"/>
                  </a:cubicBezTo>
                  <a:close/>
                  <a:moveTo>
                    <a:pt x="191" y="28117"/>
                  </a:moveTo>
                  <a:lnTo>
                    <a:pt x="191" y="28117"/>
                  </a:lnTo>
                  <a:cubicBezTo>
                    <a:pt x="96" y="28307"/>
                    <a:pt x="64" y="28497"/>
                    <a:pt x="0" y="28719"/>
                  </a:cubicBezTo>
                  <a:cubicBezTo>
                    <a:pt x="64" y="28624"/>
                    <a:pt x="96" y="28560"/>
                    <a:pt x="159" y="28465"/>
                  </a:cubicBezTo>
                  <a:cubicBezTo>
                    <a:pt x="191" y="28339"/>
                    <a:pt x="191" y="28243"/>
                    <a:pt x="191" y="28117"/>
                  </a:cubicBezTo>
                  <a:close/>
                  <a:moveTo>
                    <a:pt x="10694" y="29152"/>
                  </a:moveTo>
                  <a:cubicBezTo>
                    <a:pt x="10594" y="29152"/>
                    <a:pt x="10492" y="29177"/>
                    <a:pt x="10394" y="29226"/>
                  </a:cubicBezTo>
                  <a:cubicBezTo>
                    <a:pt x="10172" y="29353"/>
                    <a:pt x="10077" y="29543"/>
                    <a:pt x="9919" y="29701"/>
                  </a:cubicBezTo>
                  <a:cubicBezTo>
                    <a:pt x="10045" y="29669"/>
                    <a:pt x="10109" y="29574"/>
                    <a:pt x="10204" y="29543"/>
                  </a:cubicBezTo>
                  <a:cubicBezTo>
                    <a:pt x="10299" y="29448"/>
                    <a:pt x="10362" y="29416"/>
                    <a:pt x="10457" y="29384"/>
                  </a:cubicBezTo>
                  <a:cubicBezTo>
                    <a:pt x="10502" y="29377"/>
                    <a:pt x="10545" y="29373"/>
                    <a:pt x="10587" y="29373"/>
                  </a:cubicBezTo>
                  <a:cubicBezTo>
                    <a:pt x="10722" y="29373"/>
                    <a:pt x="10843" y="29414"/>
                    <a:pt x="10964" y="29511"/>
                  </a:cubicBezTo>
                  <a:cubicBezTo>
                    <a:pt x="11075" y="29644"/>
                    <a:pt x="11262" y="29699"/>
                    <a:pt x="11441" y="29699"/>
                  </a:cubicBezTo>
                  <a:cubicBezTo>
                    <a:pt x="11518" y="29699"/>
                    <a:pt x="11594" y="29689"/>
                    <a:pt x="11661" y="29669"/>
                  </a:cubicBezTo>
                  <a:cubicBezTo>
                    <a:pt x="11915" y="29543"/>
                    <a:pt x="12042" y="29353"/>
                    <a:pt x="12137" y="29194"/>
                  </a:cubicBezTo>
                  <a:lnTo>
                    <a:pt x="12137" y="29194"/>
                  </a:lnTo>
                  <a:cubicBezTo>
                    <a:pt x="12073" y="29257"/>
                    <a:pt x="11978" y="29289"/>
                    <a:pt x="11883" y="29384"/>
                  </a:cubicBezTo>
                  <a:cubicBezTo>
                    <a:pt x="11788" y="29448"/>
                    <a:pt x="11725" y="29511"/>
                    <a:pt x="11630" y="29511"/>
                  </a:cubicBezTo>
                  <a:cubicBezTo>
                    <a:pt x="11587" y="29518"/>
                    <a:pt x="11546" y="29522"/>
                    <a:pt x="11506" y="29522"/>
                  </a:cubicBezTo>
                  <a:cubicBezTo>
                    <a:pt x="11368" y="29522"/>
                    <a:pt x="11246" y="29475"/>
                    <a:pt x="11123" y="29353"/>
                  </a:cubicBezTo>
                  <a:cubicBezTo>
                    <a:pt x="11006" y="29216"/>
                    <a:pt x="10853" y="29152"/>
                    <a:pt x="10694" y="29152"/>
                  </a:cubicBezTo>
                  <a:close/>
                  <a:moveTo>
                    <a:pt x="17786" y="29072"/>
                  </a:moveTo>
                  <a:cubicBezTo>
                    <a:pt x="17626" y="29072"/>
                    <a:pt x="17465" y="29109"/>
                    <a:pt x="17334" y="29131"/>
                  </a:cubicBezTo>
                  <a:cubicBezTo>
                    <a:pt x="17365" y="29194"/>
                    <a:pt x="17492" y="29194"/>
                    <a:pt x="17619" y="29194"/>
                  </a:cubicBezTo>
                  <a:cubicBezTo>
                    <a:pt x="17745" y="29194"/>
                    <a:pt x="17809" y="29226"/>
                    <a:pt x="17904" y="29257"/>
                  </a:cubicBezTo>
                  <a:cubicBezTo>
                    <a:pt x="18031" y="29321"/>
                    <a:pt x="18157" y="29543"/>
                    <a:pt x="18157" y="29701"/>
                  </a:cubicBezTo>
                  <a:cubicBezTo>
                    <a:pt x="18157" y="29923"/>
                    <a:pt x="18316" y="30208"/>
                    <a:pt x="18569" y="30303"/>
                  </a:cubicBezTo>
                  <a:cubicBezTo>
                    <a:pt x="18643" y="30335"/>
                    <a:pt x="18721" y="30345"/>
                    <a:pt x="18798" y="30345"/>
                  </a:cubicBezTo>
                  <a:cubicBezTo>
                    <a:pt x="18953" y="30345"/>
                    <a:pt x="19108" y="30303"/>
                    <a:pt x="19235" y="30303"/>
                  </a:cubicBezTo>
                  <a:cubicBezTo>
                    <a:pt x="19108" y="30240"/>
                    <a:pt x="19045" y="30240"/>
                    <a:pt x="18918" y="30240"/>
                  </a:cubicBezTo>
                  <a:cubicBezTo>
                    <a:pt x="18791" y="30240"/>
                    <a:pt x="18728" y="30208"/>
                    <a:pt x="18633" y="30176"/>
                  </a:cubicBezTo>
                  <a:cubicBezTo>
                    <a:pt x="18474" y="30050"/>
                    <a:pt x="18411" y="29891"/>
                    <a:pt x="18411" y="29701"/>
                  </a:cubicBezTo>
                  <a:cubicBezTo>
                    <a:pt x="18411" y="29448"/>
                    <a:pt x="18252" y="29194"/>
                    <a:pt x="17999" y="29099"/>
                  </a:cubicBezTo>
                  <a:cubicBezTo>
                    <a:pt x="17930" y="29079"/>
                    <a:pt x="17858" y="29072"/>
                    <a:pt x="17786" y="29072"/>
                  </a:cubicBezTo>
                  <a:close/>
                  <a:moveTo>
                    <a:pt x="24259" y="31772"/>
                  </a:moveTo>
                  <a:cubicBezTo>
                    <a:pt x="24170" y="31772"/>
                    <a:pt x="24079" y="31790"/>
                    <a:pt x="23988" y="31824"/>
                  </a:cubicBezTo>
                  <a:cubicBezTo>
                    <a:pt x="23734" y="31951"/>
                    <a:pt x="23671" y="32141"/>
                    <a:pt x="23513" y="32299"/>
                  </a:cubicBezTo>
                  <a:cubicBezTo>
                    <a:pt x="23576" y="32268"/>
                    <a:pt x="23703" y="32173"/>
                    <a:pt x="23798" y="32109"/>
                  </a:cubicBezTo>
                  <a:cubicBezTo>
                    <a:pt x="23861" y="32046"/>
                    <a:pt x="23956" y="31983"/>
                    <a:pt x="24020" y="31951"/>
                  </a:cubicBezTo>
                  <a:cubicBezTo>
                    <a:pt x="24072" y="31943"/>
                    <a:pt x="24123" y="31939"/>
                    <a:pt x="24171" y="31939"/>
                  </a:cubicBezTo>
                  <a:cubicBezTo>
                    <a:pt x="24328" y="31939"/>
                    <a:pt x="24461" y="31981"/>
                    <a:pt x="24558" y="32078"/>
                  </a:cubicBezTo>
                  <a:cubicBezTo>
                    <a:pt x="24676" y="32195"/>
                    <a:pt x="24880" y="32260"/>
                    <a:pt x="25069" y="32260"/>
                  </a:cubicBezTo>
                  <a:cubicBezTo>
                    <a:pt x="25134" y="32260"/>
                    <a:pt x="25198" y="32252"/>
                    <a:pt x="25255" y="32236"/>
                  </a:cubicBezTo>
                  <a:cubicBezTo>
                    <a:pt x="25287" y="32236"/>
                    <a:pt x="25351" y="32204"/>
                    <a:pt x="25382" y="32204"/>
                  </a:cubicBezTo>
                  <a:lnTo>
                    <a:pt x="25382" y="32078"/>
                  </a:lnTo>
                  <a:cubicBezTo>
                    <a:pt x="25319" y="32109"/>
                    <a:pt x="25287" y="32109"/>
                    <a:pt x="25224" y="32109"/>
                  </a:cubicBezTo>
                  <a:cubicBezTo>
                    <a:pt x="25181" y="32116"/>
                    <a:pt x="25140" y="32120"/>
                    <a:pt x="25100" y="32120"/>
                  </a:cubicBezTo>
                  <a:cubicBezTo>
                    <a:pt x="24962" y="32120"/>
                    <a:pt x="24840" y="32074"/>
                    <a:pt x="24717" y="31951"/>
                  </a:cubicBezTo>
                  <a:cubicBezTo>
                    <a:pt x="24575" y="31829"/>
                    <a:pt x="24419" y="31772"/>
                    <a:pt x="24259" y="31772"/>
                  </a:cubicBezTo>
                  <a:close/>
                  <a:moveTo>
                    <a:pt x="3856" y="31164"/>
                  </a:moveTo>
                  <a:cubicBezTo>
                    <a:pt x="3692" y="31164"/>
                    <a:pt x="3525" y="31209"/>
                    <a:pt x="3391" y="31254"/>
                  </a:cubicBezTo>
                  <a:cubicBezTo>
                    <a:pt x="3423" y="31254"/>
                    <a:pt x="3549" y="31254"/>
                    <a:pt x="3676" y="31285"/>
                  </a:cubicBezTo>
                  <a:cubicBezTo>
                    <a:pt x="3803" y="31285"/>
                    <a:pt x="3866" y="31317"/>
                    <a:pt x="3961" y="31349"/>
                  </a:cubicBezTo>
                  <a:cubicBezTo>
                    <a:pt x="4120" y="31444"/>
                    <a:pt x="4215" y="31634"/>
                    <a:pt x="4215" y="31792"/>
                  </a:cubicBezTo>
                  <a:cubicBezTo>
                    <a:pt x="4215" y="32046"/>
                    <a:pt x="4373" y="32299"/>
                    <a:pt x="4627" y="32395"/>
                  </a:cubicBezTo>
                  <a:cubicBezTo>
                    <a:pt x="4701" y="32437"/>
                    <a:pt x="4778" y="32451"/>
                    <a:pt x="4856" y="32451"/>
                  </a:cubicBezTo>
                  <a:cubicBezTo>
                    <a:pt x="5011" y="32451"/>
                    <a:pt x="5166" y="32395"/>
                    <a:pt x="5292" y="32395"/>
                  </a:cubicBezTo>
                  <a:cubicBezTo>
                    <a:pt x="5166" y="32363"/>
                    <a:pt x="5102" y="32363"/>
                    <a:pt x="4975" y="32363"/>
                  </a:cubicBezTo>
                  <a:cubicBezTo>
                    <a:pt x="4849" y="32363"/>
                    <a:pt x="4785" y="32299"/>
                    <a:pt x="4690" y="32268"/>
                  </a:cubicBezTo>
                  <a:cubicBezTo>
                    <a:pt x="4532" y="32141"/>
                    <a:pt x="4468" y="31983"/>
                    <a:pt x="4468" y="31792"/>
                  </a:cubicBezTo>
                  <a:cubicBezTo>
                    <a:pt x="4468" y="31507"/>
                    <a:pt x="4310" y="31285"/>
                    <a:pt x="4056" y="31190"/>
                  </a:cubicBezTo>
                  <a:cubicBezTo>
                    <a:pt x="3991" y="31172"/>
                    <a:pt x="3924" y="31164"/>
                    <a:pt x="3856" y="3116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2"/>
            <p:cNvSpPr/>
            <p:nvPr/>
          </p:nvSpPr>
          <p:spPr>
            <a:xfrm flipH="1">
              <a:off x="7280549" y="2137328"/>
              <a:ext cx="153063" cy="200013"/>
            </a:xfrm>
            <a:custGeom>
              <a:rect b="b" l="l" r="r" t="t"/>
              <a:pathLst>
                <a:path extrusionOk="0" h="9317" w="7130">
                  <a:moveTo>
                    <a:pt x="0" y="1"/>
                  </a:moveTo>
                  <a:lnTo>
                    <a:pt x="0" y="1"/>
                  </a:lnTo>
                  <a:cubicBezTo>
                    <a:pt x="761" y="634"/>
                    <a:pt x="1521" y="1268"/>
                    <a:pt x="2187" y="1997"/>
                  </a:cubicBezTo>
                  <a:cubicBezTo>
                    <a:pt x="2884" y="2694"/>
                    <a:pt x="3454" y="3486"/>
                    <a:pt x="3961" y="4310"/>
                  </a:cubicBezTo>
                  <a:cubicBezTo>
                    <a:pt x="4500" y="5166"/>
                    <a:pt x="5038" y="5990"/>
                    <a:pt x="5545" y="6813"/>
                  </a:cubicBezTo>
                  <a:cubicBezTo>
                    <a:pt x="6052" y="7669"/>
                    <a:pt x="6591" y="8493"/>
                    <a:pt x="7130" y="9317"/>
                  </a:cubicBezTo>
                  <a:cubicBezTo>
                    <a:pt x="6750" y="8398"/>
                    <a:pt x="6274" y="7542"/>
                    <a:pt x="5736" y="6655"/>
                  </a:cubicBezTo>
                  <a:cubicBezTo>
                    <a:pt x="5260" y="5799"/>
                    <a:pt x="4753" y="4944"/>
                    <a:pt x="4246" y="4120"/>
                  </a:cubicBezTo>
                  <a:cubicBezTo>
                    <a:pt x="3676" y="3296"/>
                    <a:pt x="3137" y="2472"/>
                    <a:pt x="2377" y="1775"/>
                  </a:cubicBezTo>
                  <a:cubicBezTo>
                    <a:pt x="1616" y="1110"/>
                    <a:pt x="824" y="508"/>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2"/>
            <p:cNvSpPr/>
            <p:nvPr/>
          </p:nvSpPr>
          <p:spPr>
            <a:xfrm flipH="1">
              <a:off x="7044299" y="1806364"/>
              <a:ext cx="566871" cy="924562"/>
            </a:xfrm>
            <a:custGeom>
              <a:rect b="b" l="l" r="r" t="t"/>
              <a:pathLst>
                <a:path extrusionOk="0" h="43068" w="26406">
                  <a:moveTo>
                    <a:pt x="24645" y="0"/>
                  </a:moveTo>
                  <a:cubicBezTo>
                    <a:pt x="23727" y="0"/>
                    <a:pt x="22383" y="384"/>
                    <a:pt x="21421" y="683"/>
                  </a:cubicBezTo>
                  <a:cubicBezTo>
                    <a:pt x="12771" y="3440"/>
                    <a:pt x="2536" y="10823"/>
                    <a:pt x="856" y="14689"/>
                  </a:cubicBezTo>
                  <a:cubicBezTo>
                    <a:pt x="825" y="14720"/>
                    <a:pt x="825" y="14752"/>
                    <a:pt x="793" y="14784"/>
                  </a:cubicBezTo>
                  <a:cubicBezTo>
                    <a:pt x="1" y="16432"/>
                    <a:pt x="159" y="19854"/>
                    <a:pt x="4912" y="28536"/>
                  </a:cubicBezTo>
                  <a:cubicBezTo>
                    <a:pt x="6148" y="32434"/>
                    <a:pt x="7606" y="37219"/>
                    <a:pt x="10965" y="40134"/>
                  </a:cubicBezTo>
                  <a:cubicBezTo>
                    <a:pt x="11630" y="40736"/>
                    <a:pt x="12295" y="40736"/>
                    <a:pt x="12295" y="40736"/>
                  </a:cubicBezTo>
                  <a:cubicBezTo>
                    <a:pt x="13334" y="41666"/>
                    <a:pt x="14180" y="41814"/>
                    <a:pt x="14613" y="41814"/>
                  </a:cubicBezTo>
                  <a:cubicBezTo>
                    <a:pt x="14814" y="41814"/>
                    <a:pt x="14926" y="41782"/>
                    <a:pt x="14926" y="41782"/>
                  </a:cubicBezTo>
                  <a:cubicBezTo>
                    <a:pt x="15779" y="42164"/>
                    <a:pt x="16461" y="42267"/>
                    <a:pt x="16948" y="42267"/>
                  </a:cubicBezTo>
                  <a:cubicBezTo>
                    <a:pt x="17509" y="42267"/>
                    <a:pt x="17809" y="42130"/>
                    <a:pt x="17809" y="42130"/>
                  </a:cubicBezTo>
                  <a:cubicBezTo>
                    <a:pt x="17809" y="42130"/>
                    <a:pt x="18897" y="43068"/>
                    <a:pt x="19903" y="43068"/>
                  </a:cubicBezTo>
                  <a:cubicBezTo>
                    <a:pt x="20205" y="43068"/>
                    <a:pt x="20500" y="42983"/>
                    <a:pt x="20756" y="42764"/>
                  </a:cubicBezTo>
                  <a:cubicBezTo>
                    <a:pt x="22024" y="41718"/>
                    <a:pt x="19235" y="39722"/>
                    <a:pt x="18379" y="37694"/>
                  </a:cubicBezTo>
                  <a:cubicBezTo>
                    <a:pt x="17619" y="35919"/>
                    <a:pt x="16954" y="33765"/>
                    <a:pt x="16351" y="31705"/>
                  </a:cubicBezTo>
                  <a:cubicBezTo>
                    <a:pt x="16364" y="31498"/>
                    <a:pt x="16440" y="31387"/>
                    <a:pt x="16573" y="31387"/>
                  </a:cubicBezTo>
                  <a:cubicBezTo>
                    <a:pt x="16766" y="31387"/>
                    <a:pt x="17079" y="31623"/>
                    <a:pt x="17492" y="32149"/>
                  </a:cubicBezTo>
                  <a:cubicBezTo>
                    <a:pt x="18210" y="33039"/>
                    <a:pt x="20202" y="36842"/>
                    <a:pt x="21725" y="36842"/>
                  </a:cubicBezTo>
                  <a:cubicBezTo>
                    <a:pt x="21883" y="36842"/>
                    <a:pt x="22036" y="36801"/>
                    <a:pt x="22182" y="36712"/>
                  </a:cubicBezTo>
                  <a:cubicBezTo>
                    <a:pt x="23671" y="35729"/>
                    <a:pt x="20312" y="29392"/>
                    <a:pt x="18855" y="27871"/>
                  </a:cubicBezTo>
                  <a:cubicBezTo>
                    <a:pt x="17968" y="26952"/>
                    <a:pt x="16605" y="25875"/>
                    <a:pt x="15623" y="25177"/>
                  </a:cubicBezTo>
                  <a:cubicBezTo>
                    <a:pt x="14355" y="22896"/>
                    <a:pt x="11472" y="18270"/>
                    <a:pt x="11155" y="17889"/>
                  </a:cubicBezTo>
                  <a:cubicBezTo>
                    <a:pt x="11028" y="17731"/>
                    <a:pt x="10870" y="17572"/>
                    <a:pt x="10711" y="17446"/>
                  </a:cubicBezTo>
                  <a:cubicBezTo>
                    <a:pt x="13341" y="14594"/>
                    <a:pt x="19489" y="8098"/>
                    <a:pt x="23545" y="3788"/>
                  </a:cubicBezTo>
                  <a:cubicBezTo>
                    <a:pt x="26406" y="796"/>
                    <a:pt x="25967" y="0"/>
                    <a:pt x="24645" y="0"/>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2"/>
            <p:cNvSpPr/>
            <p:nvPr/>
          </p:nvSpPr>
          <p:spPr>
            <a:xfrm flipH="1">
              <a:off x="7228340" y="2540617"/>
              <a:ext cx="107316" cy="170452"/>
            </a:xfrm>
            <a:custGeom>
              <a:rect b="b" l="l" r="r" t="t"/>
              <a:pathLst>
                <a:path extrusionOk="0" h="7940" w="4999">
                  <a:moveTo>
                    <a:pt x="26" y="0"/>
                  </a:moveTo>
                  <a:cubicBezTo>
                    <a:pt x="11" y="0"/>
                    <a:pt x="0" y="19"/>
                    <a:pt x="0" y="37"/>
                  </a:cubicBezTo>
                  <a:cubicBezTo>
                    <a:pt x="824" y="2921"/>
                    <a:pt x="2694" y="5963"/>
                    <a:pt x="4943" y="7927"/>
                  </a:cubicBezTo>
                  <a:cubicBezTo>
                    <a:pt x="4952" y="7936"/>
                    <a:pt x="4960" y="7940"/>
                    <a:pt x="4968" y="7940"/>
                  </a:cubicBezTo>
                  <a:cubicBezTo>
                    <a:pt x="4988" y="7940"/>
                    <a:pt x="4998" y="7910"/>
                    <a:pt x="4975" y="7864"/>
                  </a:cubicBezTo>
                  <a:cubicBezTo>
                    <a:pt x="3961" y="6660"/>
                    <a:pt x="2884" y="5424"/>
                    <a:pt x="1996" y="4030"/>
                  </a:cubicBezTo>
                  <a:cubicBezTo>
                    <a:pt x="1204" y="2762"/>
                    <a:pt x="666" y="1400"/>
                    <a:pt x="64" y="37"/>
                  </a:cubicBezTo>
                  <a:cubicBezTo>
                    <a:pt x="50" y="10"/>
                    <a:pt x="37" y="0"/>
                    <a:pt x="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2"/>
            <p:cNvSpPr/>
            <p:nvPr/>
          </p:nvSpPr>
          <p:spPr>
            <a:xfrm flipH="1">
              <a:off x="7288707" y="2556696"/>
              <a:ext cx="111073" cy="146623"/>
            </a:xfrm>
            <a:custGeom>
              <a:rect b="b" l="l" r="r" t="t"/>
              <a:pathLst>
                <a:path extrusionOk="0" h="6830" w="5174">
                  <a:moveTo>
                    <a:pt x="32" y="0"/>
                  </a:moveTo>
                  <a:cubicBezTo>
                    <a:pt x="11" y="0"/>
                    <a:pt x="0" y="40"/>
                    <a:pt x="40" y="80"/>
                  </a:cubicBezTo>
                  <a:cubicBezTo>
                    <a:pt x="1149" y="2805"/>
                    <a:pt x="2797" y="5023"/>
                    <a:pt x="5174" y="6830"/>
                  </a:cubicBezTo>
                  <a:lnTo>
                    <a:pt x="5174" y="6766"/>
                  </a:lnTo>
                  <a:cubicBezTo>
                    <a:pt x="1910" y="3598"/>
                    <a:pt x="769" y="1348"/>
                    <a:pt x="72" y="49"/>
                  </a:cubicBezTo>
                  <a:cubicBezTo>
                    <a:pt x="60" y="14"/>
                    <a:pt x="44" y="0"/>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2"/>
            <p:cNvSpPr/>
            <p:nvPr/>
          </p:nvSpPr>
          <p:spPr>
            <a:xfrm flipH="1">
              <a:off x="7346519" y="2566249"/>
              <a:ext cx="88188" cy="115302"/>
            </a:xfrm>
            <a:custGeom>
              <a:rect b="b" l="l" r="r" t="t"/>
              <a:pathLst>
                <a:path extrusionOk="0" h="5371" w="4108">
                  <a:moveTo>
                    <a:pt x="36" y="1"/>
                  </a:moveTo>
                  <a:cubicBezTo>
                    <a:pt x="15" y="1"/>
                    <a:pt x="1" y="50"/>
                    <a:pt x="19" y="142"/>
                  </a:cubicBezTo>
                  <a:cubicBezTo>
                    <a:pt x="1287" y="2487"/>
                    <a:pt x="1826" y="3438"/>
                    <a:pt x="4107" y="5371"/>
                  </a:cubicBezTo>
                  <a:lnTo>
                    <a:pt x="4107" y="5339"/>
                  </a:lnTo>
                  <a:cubicBezTo>
                    <a:pt x="2364" y="3438"/>
                    <a:pt x="1319" y="2202"/>
                    <a:pt x="83" y="79"/>
                  </a:cubicBezTo>
                  <a:cubicBezTo>
                    <a:pt x="70" y="26"/>
                    <a:pt x="51" y="1"/>
                    <a:pt x="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2"/>
            <p:cNvSpPr/>
            <p:nvPr/>
          </p:nvSpPr>
          <p:spPr>
            <a:xfrm flipH="1">
              <a:off x="7079871" y="1800611"/>
              <a:ext cx="317011" cy="241509"/>
            </a:xfrm>
            <a:custGeom>
              <a:rect b="b" l="l" r="r" t="t"/>
              <a:pathLst>
                <a:path extrusionOk="0" h="11250" w="14767">
                  <a:moveTo>
                    <a:pt x="13119" y="0"/>
                  </a:moveTo>
                  <a:cubicBezTo>
                    <a:pt x="9823" y="602"/>
                    <a:pt x="0" y="5387"/>
                    <a:pt x="0" y="5387"/>
                  </a:cubicBezTo>
                  <a:lnTo>
                    <a:pt x="7986" y="11249"/>
                  </a:lnTo>
                  <a:cubicBezTo>
                    <a:pt x="7986" y="11249"/>
                    <a:pt x="12739" y="6813"/>
                    <a:pt x="14767" y="3803"/>
                  </a:cubicBezTo>
                  <a:cubicBezTo>
                    <a:pt x="14767" y="3803"/>
                    <a:pt x="14291" y="3011"/>
                    <a:pt x="13974" y="2250"/>
                  </a:cubicBezTo>
                  <a:cubicBezTo>
                    <a:pt x="13816" y="1870"/>
                    <a:pt x="13467" y="1014"/>
                    <a:pt x="13277" y="444"/>
                  </a:cubicBezTo>
                  <a:cubicBezTo>
                    <a:pt x="13182" y="222"/>
                    <a:pt x="13119" y="0"/>
                    <a:pt x="13119"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flipH="1">
              <a:off x="7111836" y="1844147"/>
              <a:ext cx="266004" cy="183676"/>
            </a:xfrm>
            <a:custGeom>
              <a:rect b="b" l="l" r="r" t="t"/>
              <a:pathLst>
                <a:path extrusionOk="0" h="8556" w="12391">
                  <a:moveTo>
                    <a:pt x="6433" y="0"/>
                  </a:moveTo>
                  <a:lnTo>
                    <a:pt x="6306" y="95"/>
                  </a:lnTo>
                  <a:cubicBezTo>
                    <a:pt x="6243" y="190"/>
                    <a:pt x="6085" y="285"/>
                    <a:pt x="5926" y="285"/>
                  </a:cubicBezTo>
                  <a:lnTo>
                    <a:pt x="5831" y="285"/>
                  </a:lnTo>
                  <a:cubicBezTo>
                    <a:pt x="5673" y="285"/>
                    <a:pt x="5578" y="349"/>
                    <a:pt x="5451" y="444"/>
                  </a:cubicBezTo>
                  <a:cubicBezTo>
                    <a:pt x="5356" y="507"/>
                    <a:pt x="5324" y="571"/>
                    <a:pt x="5292" y="634"/>
                  </a:cubicBezTo>
                  <a:cubicBezTo>
                    <a:pt x="5197" y="888"/>
                    <a:pt x="5292" y="1109"/>
                    <a:pt x="5292" y="1299"/>
                  </a:cubicBezTo>
                  <a:cubicBezTo>
                    <a:pt x="5324" y="1204"/>
                    <a:pt x="5324" y="1109"/>
                    <a:pt x="5324" y="983"/>
                  </a:cubicBezTo>
                  <a:cubicBezTo>
                    <a:pt x="5324" y="856"/>
                    <a:pt x="5356" y="792"/>
                    <a:pt x="5419" y="729"/>
                  </a:cubicBezTo>
                  <a:cubicBezTo>
                    <a:pt x="5514" y="571"/>
                    <a:pt x="5673" y="476"/>
                    <a:pt x="5831" y="476"/>
                  </a:cubicBezTo>
                  <a:cubicBezTo>
                    <a:pt x="6085" y="476"/>
                    <a:pt x="6370" y="317"/>
                    <a:pt x="6433" y="95"/>
                  </a:cubicBezTo>
                  <a:lnTo>
                    <a:pt x="6433" y="0"/>
                  </a:lnTo>
                  <a:close/>
                  <a:moveTo>
                    <a:pt x="10904" y="3624"/>
                  </a:moveTo>
                  <a:cubicBezTo>
                    <a:pt x="10815" y="3624"/>
                    <a:pt x="10727" y="3642"/>
                    <a:pt x="10648" y="3676"/>
                  </a:cubicBezTo>
                  <a:cubicBezTo>
                    <a:pt x="10394" y="3803"/>
                    <a:pt x="10331" y="3993"/>
                    <a:pt x="10172" y="4151"/>
                  </a:cubicBezTo>
                  <a:cubicBezTo>
                    <a:pt x="10267" y="4120"/>
                    <a:pt x="10362" y="4056"/>
                    <a:pt x="10426" y="3993"/>
                  </a:cubicBezTo>
                  <a:cubicBezTo>
                    <a:pt x="10521" y="3930"/>
                    <a:pt x="10584" y="3866"/>
                    <a:pt x="10679" y="3834"/>
                  </a:cubicBezTo>
                  <a:cubicBezTo>
                    <a:pt x="10724" y="3827"/>
                    <a:pt x="10767" y="3823"/>
                    <a:pt x="10809" y="3823"/>
                  </a:cubicBezTo>
                  <a:cubicBezTo>
                    <a:pt x="10944" y="3823"/>
                    <a:pt x="11065" y="3864"/>
                    <a:pt x="11186" y="3961"/>
                  </a:cubicBezTo>
                  <a:cubicBezTo>
                    <a:pt x="11297" y="4094"/>
                    <a:pt x="11484" y="4149"/>
                    <a:pt x="11674" y="4149"/>
                  </a:cubicBezTo>
                  <a:cubicBezTo>
                    <a:pt x="11756" y="4149"/>
                    <a:pt x="11838" y="4139"/>
                    <a:pt x="11915" y="4120"/>
                  </a:cubicBezTo>
                  <a:cubicBezTo>
                    <a:pt x="12137" y="3993"/>
                    <a:pt x="12264" y="3803"/>
                    <a:pt x="12390" y="3644"/>
                  </a:cubicBezTo>
                  <a:lnTo>
                    <a:pt x="12390" y="3644"/>
                  </a:lnTo>
                  <a:cubicBezTo>
                    <a:pt x="12295" y="3739"/>
                    <a:pt x="12232" y="3771"/>
                    <a:pt x="12105" y="3834"/>
                  </a:cubicBezTo>
                  <a:cubicBezTo>
                    <a:pt x="12010" y="3930"/>
                    <a:pt x="11947" y="3961"/>
                    <a:pt x="11852" y="3961"/>
                  </a:cubicBezTo>
                  <a:cubicBezTo>
                    <a:pt x="11809" y="3968"/>
                    <a:pt x="11768" y="3972"/>
                    <a:pt x="11728" y="3972"/>
                  </a:cubicBezTo>
                  <a:cubicBezTo>
                    <a:pt x="11590" y="3972"/>
                    <a:pt x="11467" y="3926"/>
                    <a:pt x="11345" y="3803"/>
                  </a:cubicBezTo>
                  <a:cubicBezTo>
                    <a:pt x="11223" y="3681"/>
                    <a:pt x="11062" y="3624"/>
                    <a:pt x="10904" y="3624"/>
                  </a:cubicBezTo>
                  <a:close/>
                  <a:moveTo>
                    <a:pt x="1902" y="3834"/>
                  </a:moveTo>
                  <a:lnTo>
                    <a:pt x="1902" y="3834"/>
                  </a:lnTo>
                  <a:cubicBezTo>
                    <a:pt x="1807" y="3961"/>
                    <a:pt x="1712" y="4056"/>
                    <a:pt x="1617" y="4088"/>
                  </a:cubicBezTo>
                  <a:cubicBezTo>
                    <a:pt x="1522" y="4151"/>
                    <a:pt x="1458" y="4215"/>
                    <a:pt x="1363" y="4215"/>
                  </a:cubicBezTo>
                  <a:cubicBezTo>
                    <a:pt x="1320" y="4222"/>
                    <a:pt x="1279" y="4226"/>
                    <a:pt x="1239" y="4226"/>
                  </a:cubicBezTo>
                  <a:cubicBezTo>
                    <a:pt x="1102" y="4226"/>
                    <a:pt x="979" y="4179"/>
                    <a:pt x="856" y="4056"/>
                  </a:cubicBezTo>
                  <a:cubicBezTo>
                    <a:pt x="706" y="3949"/>
                    <a:pt x="541" y="3871"/>
                    <a:pt x="372" y="3871"/>
                  </a:cubicBezTo>
                  <a:cubicBezTo>
                    <a:pt x="291" y="3871"/>
                    <a:pt x="209" y="3889"/>
                    <a:pt x="127" y="3930"/>
                  </a:cubicBezTo>
                  <a:cubicBezTo>
                    <a:pt x="96" y="3961"/>
                    <a:pt x="64" y="3961"/>
                    <a:pt x="1" y="3993"/>
                  </a:cubicBezTo>
                  <a:lnTo>
                    <a:pt x="127" y="4088"/>
                  </a:lnTo>
                  <a:cubicBezTo>
                    <a:pt x="191" y="4088"/>
                    <a:pt x="191" y="4088"/>
                    <a:pt x="222" y="4025"/>
                  </a:cubicBezTo>
                  <a:cubicBezTo>
                    <a:pt x="260" y="4017"/>
                    <a:pt x="299" y="4013"/>
                    <a:pt x="339" y="4013"/>
                  </a:cubicBezTo>
                  <a:cubicBezTo>
                    <a:pt x="469" y="4013"/>
                    <a:pt x="608" y="4055"/>
                    <a:pt x="729" y="4151"/>
                  </a:cubicBezTo>
                  <a:cubicBezTo>
                    <a:pt x="844" y="4266"/>
                    <a:pt x="1042" y="4348"/>
                    <a:pt x="1227" y="4348"/>
                  </a:cubicBezTo>
                  <a:cubicBezTo>
                    <a:pt x="1297" y="4348"/>
                    <a:pt x="1365" y="4336"/>
                    <a:pt x="1426" y="4310"/>
                  </a:cubicBezTo>
                  <a:cubicBezTo>
                    <a:pt x="1680" y="4183"/>
                    <a:pt x="1807" y="3993"/>
                    <a:pt x="1902" y="3834"/>
                  </a:cubicBezTo>
                  <a:close/>
                  <a:moveTo>
                    <a:pt x="4838" y="7284"/>
                  </a:moveTo>
                  <a:cubicBezTo>
                    <a:pt x="4725" y="7284"/>
                    <a:pt x="4623" y="7302"/>
                    <a:pt x="4532" y="7320"/>
                  </a:cubicBezTo>
                  <a:lnTo>
                    <a:pt x="4405" y="7320"/>
                  </a:lnTo>
                  <a:cubicBezTo>
                    <a:pt x="4468" y="7320"/>
                    <a:pt x="4532" y="7352"/>
                    <a:pt x="4564" y="7352"/>
                  </a:cubicBezTo>
                  <a:cubicBezTo>
                    <a:pt x="4627" y="7352"/>
                    <a:pt x="4659" y="7352"/>
                    <a:pt x="4722" y="7415"/>
                  </a:cubicBezTo>
                  <a:cubicBezTo>
                    <a:pt x="4849" y="7415"/>
                    <a:pt x="4944" y="7447"/>
                    <a:pt x="5007" y="7479"/>
                  </a:cubicBezTo>
                  <a:cubicBezTo>
                    <a:pt x="5166" y="7574"/>
                    <a:pt x="5261" y="7732"/>
                    <a:pt x="5292" y="7890"/>
                  </a:cubicBezTo>
                  <a:lnTo>
                    <a:pt x="5514" y="8049"/>
                  </a:lnTo>
                  <a:lnTo>
                    <a:pt x="5514" y="7890"/>
                  </a:lnTo>
                  <a:cubicBezTo>
                    <a:pt x="5482" y="7637"/>
                    <a:pt x="5324" y="7415"/>
                    <a:pt x="5102" y="7320"/>
                  </a:cubicBezTo>
                  <a:cubicBezTo>
                    <a:pt x="5008" y="7293"/>
                    <a:pt x="4920" y="7284"/>
                    <a:pt x="4838" y="7284"/>
                  </a:cubicBezTo>
                  <a:close/>
                  <a:moveTo>
                    <a:pt x="6053" y="8493"/>
                  </a:moveTo>
                  <a:lnTo>
                    <a:pt x="6148" y="8556"/>
                  </a:lnTo>
                  <a:cubicBezTo>
                    <a:pt x="6243" y="8556"/>
                    <a:pt x="6275" y="8524"/>
                    <a:pt x="6370" y="8524"/>
                  </a:cubicBezTo>
                  <a:cubicBezTo>
                    <a:pt x="6243" y="8493"/>
                    <a:pt x="6148" y="8493"/>
                    <a:pt x="6053" y="849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flipH="1">
              <a:off x="7207645" y="1905372"/>
              <a:ext cx="144347" cy="105556"/>
            </a:xfrm>
            <a:custGeom>
              <a:rect b="b" l="l" r="r" t="t"/>
              <a:pathLst>
                <a:path extrusionOk="0" h="4917" w="6724">
                  <a:moveTo>
                    <a:pt x="32" y="0"/>
                  </a:moveTo>
                  <a:cubicBezTo>
                    <a:pt x="1" y="0"/>
                    <a:pt x="1" y="0"/>
                    <a:pt x="1" y="32"/>
                  </a:cubicBezTo>
                  <a:cubicBezTo>
                    <a:pt x="508" y="507"/>
                    <a:pt x="2757" y="2123"/>
                    <a:pt x="3296" y="2535"/>
                  </a:cubicBezTo>
                  <a:cubicBezTo>
                    <a:pt x="3835" y="2915"/>
                    <a:pt x="6338" y="4722"/>
                    <a:pt x="6623" y="4880"/>
                  </a:cubicBezTo>
                  <a:cubicBezTo>
                    <a:pt x="6650" y="4907"/>
                    <a:pt x="6677" y="4917"/>
                    <a:pt x="6694" y="4917"/>
                  </a:cubicBezTo>
                  <a:cubicBezTo>
                    <a:pt x="6718" y="4917"/>
                    <a:pt x="6723" y="4898"/>
                    <a:pt x="6687" y="4880"/>
                  </a:cubicBezTo>
                  <a:cubicBezTo>
                    <a:pt x="6465" y="4627"/>
                    <a:pt x="3962" y="2757"/>
                    <a:pt x="3391" y="2377"/>
                  </a:cubicBezTo>
                  <a:cubicBezTo>
                    <a:pt x="2853" y="1965"/>
                    <a:pt x="634" y="349"/>
                    <a:pt x="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2"/>
            <p:cNvSpPr/>
            <p:nvPr/>
          </p:nvSpPr>
          <p:spPr>
            <a:xfrm flipH="1">
              <a:off x="6794160" y="2649221"/>
              <a:ext cx="74642" cy="187712"/>
            </a:xfrm>
            <a:custGeom>
              <a:rect b="b" l="l" r="r" t="t"/>
              <a:pathLst>
                <a:path extrusionOk="0" h="8744" w="3477">
                  <a:moveTo>
                    <a:pt x="3433" y="1"/>
                  </a:moveTo>
                  <a:cubicBezTo>
                    <a:pt x="3421" y="1"/>
                    <a:pt x="3413" y="16"/>
                    <a:pt x="3413" y="48"/>
                  </a:cubicBezTo>
                  <a:cubicBezTo>
                    <a:pt x="3033" y="1506"/>
                    <a:pt x="2748" y="2932"/>
                    <a:pt x="2241" y="4326"/>
                  </a:cubicBezTo>
                  <a:cubicBezTo>
                    <a:pt x="1670" y="5879"/>
                    <a:pt x="878" y="7273"/>
                    <a:pt x="23" y="8699"/>
                  </a:cubicBezTo>
                  <a:cubicBezTo>
                    <a:pt x="0" y="8721"/>
                    <a:pt x="41" y="8744"/>
                    <a:pt x="78" y="8744"/>
                  </a:cubicBezTo>
                  <a:cubicBezTo>
                    <a:pt x="94" y="8744"/>
                    <a:pt x="108" y="8740"/>
                    <a:pt x="118" y="8730"/>
                  </a:cubicBezTo>
                  <a:cubicBezTo>
                    <a:pt x="1955" y="6386"/>
                    <a:pt x="3191" y="3058"/>
                    <a:pt x="3476" y="48"/>
                  </a:cubicBezTo>
                  <a:cubicBezTo>
                    <a:pt x="3461" y="16"/>
                    <a:pt x="3445" y="1"/>
                    <a:pt x="3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flipH="1">
              <a:off x="6728104" y="2653042"/>
              <a:ext cx="82414" cy="164183"/>
            </a:xfrm>
            <a:custGeom>
              <a:rect b="b" l="l" r="r" t="t"/>
              <a:pathLst>
                <a:path extrusionOk="0" h="7648" w="3839">
                  <a:moveTo>
                    <a:pt x="3801" y="0"/>
                  </a:moveTo>
                  <a:cubicBezTo>
                    <a:pt x="3782" y="0"/>
                    <a:pt x="3754" y="17"/>
                    <a:pt x="3740" y="60"/>
                  </a:cubicBezTo>
                  <a:cubicBezTo>
                    <a:pt x="3328" y="1454"/>
                    <a:pt x="2599" y="3926"/>
                    <a:pt x="1" y="7634"/>
                  </a:cubicBezTo>
                  <a:cubicBezTo>
                    <a:pt x="1" y="7634"/>
                    <a:pt x="1" y="7648"/>
                    <a:pt x="20" y="7648"/>
                  </a:cubicBezTo>
                  <a:cubicBezTo>
                    <a:pt x="29" y="7648"/>
                    <a:pt x="43" y="7644"/>
                    <a:pt x="64" y="7634"/>
                  </a:cubicBezTo>
                  <a:cubicBezTo>
                    <a:pt x="2029" y="5447"/>
                    <a:pt x="3233" y="2975"/>
                    <a:pt x="3803" y="60"/>
                  </a:cubicBezTo>
                  <a:cubicBezTo>
                    <a:pt x="3838" y="25"/>
                    <a:pt x="3825" y="0"/>
                    <a:pt x="3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flipH="1">
              <a:off x="6692468" y="2656026"/>
              <a:ext cx="65669" cy="128161"/>
            </a:xfrm>
            <a:custGeom>
              <a:rect b="b" l="l" r="r" t="t"/>
              <a:pathLst>
                <a:path extrusionOk="0" h="5970" w="3059">
                  <a:moveTo>
                    <a:pt x="3031" y="0"/>
                  </a:moveTo>
                  <a:cubicBezTo>
                    <a:pt x="3011" y="0"/>
                    <a:pt x="2980" y="16"/>
                    <a:pt x="2948" y="48"/>
                  </a:cubicBezTo>
                  <a:cubicBezTo>
                    <a:pt x="2156" y="2393"/>
                    <a:pt x="1363" y="3787"/>
                    <a:pt x="1" y="5942"/>
                  </a:cubicBezTo>
                  <a:cubicBezTo>
                    <a:pt x="1" y="5942"/>
                    <a:pt x="1" y="5970"/>
                    <a:pt x="10" y="5970"/>
                  </a:cubicBezTo>
                  <a:cubicBezTo>
                    <a:pt x="15" y="5970"/>
                    <a:pt x="22" y="5963"/>
                    <a:pt x="33" y="5942"/>
                  </a:cubicBezTo>
                  <a:cubicBezTo>
                    <a:pt x="1839" y="3629"/>
                    <a:pt x="2251" y="2583"/>
                    <a:pt x="3043" y="48"/>
                  </a:cubicBezTo>
                  <a:cubicBezTo>
                    <a:pt x="3059" y="16"/>
                    <a:pt x="3051" y="0"/>
                    <a:pt x="3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2"/>
            <p:cNvSpPr/>
            <p:nvPr/>
          </p:nvSpPr>
          <p:spPr>
            <a:xfrm flipH="1">
              <a:off x="7260820" y="4237279"/>
              <a:ext cx="403396" cy="417049"/>
            </a:xfrm>
            <a:custGeom>
              <a:rect b="b" l="l" r="r" t="t"/>
              <a:pathLst>
                <a:path extrusionOk="0" h="19427" w="18791">
                  <a:moveTo>
                    <a:pt x="4595" y="0"/>
                  </a:moveTo>
                  <a:cubicBezTo>
                    <a:pt x="4595" y="0"/>
                    <a:pt x="1363" y="9443"/>
                    <a:pt x="1204" y="10077"/>
                  </a:cubicBezTo>
                  <a:cubicBezTo>
                    <a:pt x="444" y="12897"/>
                    <a:pt x="0" y="15432"/>
                    <a:pt x="222" y="15622"/>
                  </a:cubicBezTo>
                  <a:cubicBezTo>
                    <a:pt x="753" y="16153"/>
                    <a:pt x="17090" y="19427"/>
                    <a:pt x="18153" y="19427"/>
                  </a:cubicBezTo>
                  <a:cubicBezTo>
                    <a:pt x="18168" y="19427"/>
                    <a:pt x="18180" y="19426"/>
                    <a:pt x="18189" y="19425"/>
                  </a:cubicBezTo>
                  <a:cubicBezTo>
                    <a:pt x="18791" y="19361"/>
                    <a:pt x="18632" y="17587"/>
                    <a:pt x="18094" y="16890"/>
                  </a:cubicBezTo>
                  <a:cubicBezTo>
                    <a:pt x="17555" y="16256"/>
                    <a:pt x="11693" y="12105"/>
                    <a:pt x="11693" y="12105"/>
                  </a:cubicBezTo>
                  <a:lnTo>
                    <a:pt x="15971" y="2313"/>
                  </a:lnTo>
                  <a:lnTo>
                    <a:pt x="4595"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flipH="1">
              <a:off x="7260820" y="4480807"/>
              <a:ext cx="403396" cy="173522"/>
            </a:xfrm>
            <a:custGeom>
              <a:rect b="b" l="l" r="r" t="t"/>
              <a:pathLst>
                <a:path extrusionOk="0" h="8083" w="18791">
                  <a:moveTo>
                    <a:pt x="792" y="0"/>
                  </a:moveTo>
                  <a:cubicBezTo>
                    <a:pt x="222" y="2028"/>
                    <a:pt x="0" y="4120"/>
                    <a:pt x="158" y="4278"/>
                  </a:cubicBezTo>
                  <a:cubicBezTo>
                    <a:pt x="721" y="4809"/>
                    <a:pt x="17058" y="8083"/>
                    <a:pt x="18121" y="8083"/>
                  </a:cubicBezTo>
                  <a:cubicBezTo>
                    <a:pt x="18136" y="8083"/>
                    <a:pt x="18148" y="8082"/>
                    <a:pt x="18157" y="8081"/>
                  </a:cubicBezTo>
                  <a:cubicBezTo>
                    <a:pt x="18791" y="8017"/>
                    <a:pt x="18601" y="6243"/>
                    <a:pt x="18030" y="5546"/>
                  </a:cubicBezTo>
                  <a:cubicBezTo>
                    <a:pt x="17682" y="5165"/>
                    <a:pt x="15242" y="3328"/>
                    <a:pt x="13467" y="2060"/>
                  </a:cubicBezTo>
                  <a:lnTo>
                    <a:pt x="13467" y="2060"/>
                  </a:lnTo>
                  <a:cubicBezTo>
                    <a:pt x="15159" y="3304"/>
                    <a:pt x="16713" y="4684"/>
                    <a:pt x="15143" y="4684"/>
                  </a:cubicBezTo>
                  <a:cubicBezTo>
                    <a:pt x="14713" y="4684"/>
                    <a:pt x="14048" y="4580"/>
                    <a:pt x="13087" y="4342"/>
                  </a:cubicBezTo>
                  <a:cubicBezTo>
                    <a:pt x="9348" y="3423"/>
                    <a:pt x="3169" y="919"/>
                    <a:pt x="792"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flipH="1">
              <a:off x="7373739" y="4524514"/>
              <a:ext cx="83680" cy="27736"/>
            </a:xfrm>
            <a:custGeom>
              <a:rect b="b" l="l" r="r" t="t"/>
              <a:pathLst>
                <a:path extrusionOk="0" h="1292" w="3898">
                  <a:moveTo>
                    <a:pt x="3115" y="0"/>
                  </a:moveTo>
                  <a:cubicBezTo>
                    <a:pt x="2365" y="0"/>
                    <a:pt x="1177" y="211"/>
                    <a:pt x="0" y="1292"/>
                  </a:cubicBezTo>
                  <a:lnTo>
                    <a:pt x="3898" y="87"/>
                  </a:lnTo>
                  <a:cubicBezTo>
                    <a:pt x="3898" y="87"/>
                    <a:pt x="3597" y="0"/>
                    <a:pt x="31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2"/>
            <p:cNvSpPr/>
            <p:nvPr/>
          </p:nvSpPr>
          <p:spPr>
            <a:xfrm flipH="1">
              <a:off x="6559477" y="4218216"/>
              <a:ext cx="458503" cy="354622"/>
            </a:xfrm>
            <a:custGeom>
              <a:rect b="b" l="l" r="r" t="t"/>
              <a:pathLst>
                <a:path extrusionOk="0" h="16519" w="21358">
                  <a:moveTo>
                    <a:pt x="11091" y="1"/>
                  </a:moveTo>
                  <a:lnTo>
                    <a:pt x="0" y="730"/>
                  </a:lnTo>
                  <a:cubicBezTo>
                    <a:pt x="0" y="730"/>
                    <a:pt x="1268" y="8747"/>
                    <a:pt x="1394" y="10299"/>
                  </a:cubicBezTo>
                  <a:cubicBezTo>
                    <a:pt x="1648" y="13310"/>
                    <a:pt x="2123" y="16288"/>
                    <a:pt x="2377" y="16447"/>
                  </a:cubicBezTo>
                  <a:cubicBezTo>
                    <a:pt x="2477" y="16497"/>
                    <a:pt x="2918" y="16519"/>
                    <a:pt x="3602" y="16519"/>
                  </a:cubicBezTo>
                  <a:cubicBezTo>
                    <a:pt x="7661" y="16519"/>
                    <a:pt x="20267" y="15745"/>
                    <a:pt x="20756" y="15528"/>
                  </a:cubicBezTo>
                  <a:cubicBezTo>
                    <a:pt x="21358" y="15306"/>
                    <a:pt x="20724" y="13627"/>
                    <a:pt x="20027" y="13151"/>
                  </a:cubicBezTo>
                  <a:cubicBezTo>
                    <a:pt x="19298" y="12676"/>
                    <a:pt x="12263" y="10173"/>
                    <a:pt x="12263" y="10173"/>
                  </a:cubicBezTo>
                  <a:lnTo>
                    <a:pt x="11091"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flipH="1">
              <a:off x="6559477" y="4460391"/>
              <a:ext cx="424498" cy="112447"/>
            </a:xfrm>
            <a:custGeom>
              <a:rect b="b" l="l" r="r" t="t"/>
              <a:pathLst>
                <a:path extrusionOk="0" h="5238" w="19774">
                  <a:moveTo>
                    <a:pt x="13880" y="1"/>
                  </a:moveTo>
                  <a:cubicBezTo>
                    <a:pt x="16098" y="951"/>
                    <a:pt x="17809" y="2029"/>
                    <a:pt x="13531" y="2060"/>
                  </a:cubicBezTo>
                  <a:cubicBezTo>
                    <a:pt x="13328" y="2065"/>
                    <a:pt x="13117" y="2068"/>
                    <a:pt x="12899" y="2068"/>
                  </a:cubicBezTo>
                  <a:cubicBezTo>
                    <a:pt x="8785" y="2068"/>
                    <a:pt x="2107" y="1252"/>
                    <a:pt x="1" y="951"/>
                  </a:cubicBezTo>
                  <a:lnTo>
                    <a:pt x="1" y="951"/>
                  </a:lnTo>
                  <a:cubicBezTo>
                    <a:pt x="254" y="3169"/>
                    <a:pt x="603" y="5039"/>
                    <a:pt x="793" y="5166"/>
                  </a:cubicBezTo>
                  <a:cubicBezTo>
                    <a:pt x="893" y="5216"/>
                    <a:pt x="1334" y="5238"/>
                    <a:pt x="2018" y="5238"/>
                  </a:cubicBezTo>
                  <a:cubicBezTo>
                    <a:pt x="6077" y="5238"/>
                    <a:pt x="18683" y="4464"/>
                    <a:pt x="19172" y="4247"/>
                  </a:cubicBezTo>
                  <a:cubicBezTo>
                    <a:pt x="19774" y="4025"/>
                    <a:pt x="19140" y="2314"/>
                    <a:pt x="18443" y="1839"/>
                  </a:cubicBezTo>
                  <a:cubicBezTo>
                    <a:pt x="18031" y="1553"/>
                    <a:pt x="15844" y="730"/>
                    <a:pt x="1388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flipH="1">
              <a:off x="6685320" y="4459876"/>
              <a:ext cx="104783" cy="41346"/>
            </a:xfrm>
            <a:custGeom>
              <a:rect b="b" l="l" r="r" t="t"/>
              <a:pathLst>
                <a:path extrusionOk="0" h="1926" w="4881">
                  <a:moveTo>
                    <a:pt x="3967" y="0"/>
                  </a:moveTo>
                  <a:cubicBezTo>
                    <a:pt x="2960" y="0"/>
                    <a:pt x="1309" y="290"/>
                    <a:pt x="1" y="1926"/>
                  </a:cubicBezTo>
                  <a:lnTo>
                    <a:pt x="4880" y="88"/>
                  </a:lnTo>
                  <a:cubicBezTo>
                    <a:pt x="4880" y="88"/>
                    <a:pt x="4521" y="0"/>
                    <a:pt x="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2"/>
            <p:cNvSpPr/>
            <p:nvPr/>
          </p:nvSpPr>
          <p:spPr>
            <a:xfrm flipH="1">
              <a:off x="6764921" y="3385599"/>
              <a:ext cx="471426" cy="948971"/>
            </a:xfrm>
            <a:custGeom>
              <a:rect b="b" l="l" r="r" t="t"/>
              <a:pathLst>
                <a:path extrusionOk="0" h="44205" w="21960">
                  <a:moveTo>
                    <a:pt x="1" y="0"/>
                  </a:moveTo>
                  <a:lnTo>
                    <a:pt x="1" y="0"/>
                  </a:lnTo>
                  <a:cubicBezTo>
                    <a:pt x="1" y="0"/>
                    <a:pt x="6180" y="17650"/>
                    <a:pt x="7510" y="24495"/>
                  </a:cubicBezTo>
                  <a:cubicBezTo>
                    <a:pt x="8176" y="27537"/>
                    <a:pt x="10933" y="44205"/>
                    <a:pt x="10933" y="44205"/>
                  </a:cubicBezTo>
                  <a:lnTo>
                    <a:pt x="21960" y="43159"/>
                  </a:lnTo>
                  <a:cubicBezTo>
                    <a:pt x="21960" y="43159"/>
                    <a:pt x="20883" y="28899"/>
                    <a:pt x="19520" y="23037"/>
                  </a:cubicBezTo>
                  <a:cubicBezTo>
                    <a:pt x="17999" y="16288"/>
                    <a:pt x="12327" y="286"/>
                    <a:pt x="12327" y="286"/>
                  </a:cubicBezTo>
                  <a:lnTo>
                    <a:pt x="1"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flipH="1">
              <a:off x="7002309" y="3385599"/>
              <a:ext cx="233352" cy="400004"/>
            </a:xfrm>
            <a:custGeom>
              <a:rect b="b" l="l" r="r" t="t"/>
              <a:pathLst>
                <a:path extrusionOk="0" h="18633" w="10870">
                  <a:moveTo>
                    <a:pt x="0" y="0"/>
                  </a:moveTo>
                  <a:cubicBezTo>
                    <a:pt x="0" y="0"/>
                    <a:pt x="3739" y="10647"/>
                    <a:pt x="6021" y="18633"/>
                  </a:cubicBezTo>
                  <a:cubicBezTo>
                    <a:pt x="7605" y="12422"/>
                    <a:pt x="9982" y="3454"/>
                    <a:pt x="10869" y="254"/>
                  </a:cubicBezTo>
                  <a:lnTo>
                    <a:pt x="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flipH="1">
              <a:off x="6971031" y="3384225"/>
              <a:ext cx="612253" cy="963268"/>
            </a:xfrm>
            <a:custGeom>
              <a:rect b="b" l="l" r="r" t="t"/>
              <a:pathLst>
                <a:path extrusionOk="0" h="44871" w="28520">
                  <a:moveTo>
                    <a:pt x="12232" y="1"/>
                  </a:moveTo>
                  <a:cubicBezTo>
                    <a:pt x="12232" y="1"/>
                    <a:pt x="9697" y="6719"/>
                    <a:pt x="10901" y="10933"/>
                  </a:cubicBezTo>
                  <a:cubicBezTo>
                    <a:pt x="10901" y="10933"/>
                    <a:pt x="8113" y="23513"/>
                    <a:pt x="7131" y="25161"/>
                  </a:cubicBezTo>
                  <a:cubicBezTo>
                    <a:pt x="4596" y="29312"/>
                    <a:pt x="1" y="42145"/>
                    <a:pt x="1" y="42145"/>
                  </a:cubicBezTo>
                  <a:lnTo>
                    <a:pt x="10965" y="44871"/>
                  </a:lnTo>
                  <a:cubicBezTo>
                    <a:pt x="10965" y="44871"/>
                    <a:pt x="17144" y="32481"/>
                    <a:pt x="18697" y="28013"/>
                  </a:cubicBezTo>
                  <a:cubicBezTo>
                    <a:pt x="20756" y="22024"/>
                    <a:pt x="23164" y="9000"/>
                    <a:pt x="23164" y="9000"/>
                  </a:cubicBezTo>
                  <a:lnTo>
                    <a:pt x="24590" y="8588"/>
                  </a:lnTo>
                  <a:cubicBezTo>
                    <a:pt x="26397" y="7511"/>
                    <a:pt x="28298" y="1934"/>
                    <a:pt x="28520" y="350"/>
                  </a:cubicBezTo>
                  <a:lnTo>
                    <a:pt x="12232"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2"/>
            <p:cNvSpPr/>
            <p:nvPr/>
          </p:nvSpPr>
          <p:spPr>
            <a:xfrm flipH="1">
              <a:off x="6720698" y="2518312"/>
              <a:ext cx="384955" cy="595380"/>
            </a:xfrm>
            <a:custGeom>
              <a:rect b="b" l="l" r="r" t="t"/>
              <a:pathLst>
                <a:path extrusionOk="0" h="27734" w="17932">
                  <a:moveTo>
                    <a:pt x="10306" y="0"/>
                  </a:moveTo>
                  <a:cubicBezTo>
                    <a:pt x="9498" y="0"/>
                    <a:pt x="8987" y="379"/>
                    <a:pt x="10042" y="1393"/>
                  </a:cubicBezTo>
                  <a:cubicBezTo>
                    <a:pt x="11182" y="2502"/>
                    <a:pt x="12260" y="2851"/>
                    <a:pt x="12798" y="3643"/>
                  </a:cubicBezTo>
                  <a:cubicBezTo>
                    <a:pt x="11658" y="3250"/>
                    <a:pt x="10144" y="2869"/>
                    <a:pt x="8996" y="2869"/>
                  </a:cubicBezTo>
                  <a:cubicBezTo>
                    <a:pt x="8197" y="2869"/>
                    <a:pt x="7575" y="3054"/>
                    <a:pt x="7380" y="3548"/>
                  </a:cubicBezTo>
                  <a:cubicBezTo>
                    <a:pt x="6968" y="4530"/>
                    <a:pt x="8362" y="5005"/>
                    <a:pt x="8362" y="5005"/>
                  </a:cubicBezTo>
                  <a:cubicBezTo>
                    <a:pt x="8362" y="5005"/>
                    <a:pt x="8322" y="5003"/>
                    <a:pt x="8253" y="5003"/>
                  </a:cubicBezTo>
                  <a:cubicBezTo>
                    <a:pt x="7888" y="5003"/>
                    <a:pt x="6721" y="5070"/>
                    <a:pt x="6588" y="5924"/>
                  </a:cubicBezTo>
                  <a:cubicBezTo>
                    <a:pt x="6429" y="6780"/>
                    <a:pt x="7538" y="7097"/>
                    <a:pt x="7538" y="7097"/>
                  </a:cubicBezTo>
                  <a:cubicBezTo>
                    <a:pt x="7538" y="7097"/>
                    <a:pt x="6556" y="7223"/>
                    <a:pt x="6588" y="8079"/>
                  </a:cubicBezTo>
                  <a:cubicBezTo>
                    <a:pt x="6619" y="8998"/>
                    <a:pt x="8140" y="8808"/>
                    <a:pt x="9154" y="9410"/>
                  </a:cubicBezTo>
                  <a:cubicBezTo>
                    <a:pt x="9123" y="9822"/>
                    <a:pt x="9218" y="10424"/>
                    <a:pt x="9471" y="11184"/>
                  </a:cubicBezTo>
                  <a:cubicBezTo>
                    <a:pt x="9471" y="13561"/>
                    <a:pt x="10327" y="18853"/>
                    <a:pt x="9788" y="19201"/>
                  </a:cubicBezTo>
                  <a:cubicBezTo>
                    <a:pt x="8616" y="20057"/>
                    <a:pt x="5352" y="22117"/>
                    <a:pt x="2183" y="24842"/>
                  </a:cubicBezTo>
                  <a:cubicBezTo>
                    <a:pt x="261" y="26534"/>
                    <a:pt x="1" y="27734"/>
                    <a:pt x="1945" y="27734"/>
                  </a:cubicBezTo>
                  <a:cubicBezTo>
                    <a:pt x="2148" y="27734"/>
                    <a:pt x="2375" y="27721"/>
                    <a:pt x="2627" y="27694"/>
                  </a:cubicBezTo>
                  <a:cubicBezTo>
                    <a:pt x="7665" y="27187"/>
                    <a:pt x="12545" y="24747"/>
                    <a:pt x="15745" y="22655"/>
                  </a:cubicBezTo>
                  <a:cubicBezTo>
                    <a:pt x="16759" y="21990"/>
                    <a:pt x="17520" y="16286"/>
                    <a:pt x="17393" y="12293"/>
                  </a:cubicBezTo>
                  <a:cubicBezTo>
                    <a:pt x="17647" y="11184"/>
                    <a:pt x="17932" y="9632"/>
                    <a:pt x="17773" y="8237"/>
                  </a:cubicBezTo>
                  <a:cubicBezTo>
                    <a:pt x="17710" y="7857"/>
                    <a:pt x="17647" y="7318"/>
                    <a:pt x="17488" y="6780"/>
                  </a:cubicBezTo>
                  <a:cubicBezTo>
                    <a:pt x="17013" y="4593"/>
                    <a:pt x="16569" y="4023"/>
                    <a:pt x="17171" y="1837"/>
                  </a:cubicBezTo>
                  <a:cubicBezTo>
                    <a:pt x="17473" y="802"/>
                    <a:pt x="17203" y="61"/>
                    <a:pt x="16651" y="61"/>
                  </a:cubicBezTo>
                  <a:cubicBezTo>
                    <a:pt x="16391" y="61"/>
                    <a:pt x="16069" y="225"/>
                    <a:pt x="15714" y="601"/>
                  </a:cubicBezTo>
                  <a:cubicBezTo>
                    <a:pt x="15270" y="1076"/>
                    <a:pt x="14921" y="1646"/>
                    <a:pt x="14668" y="2185"/>
                  </a:cubicBezTo>
                  <a:cubicBezTo>
                    <a:pt x="13876" y="1488"/>
                    <a:pt x="12893" y="854"/>
                    <a:pt x="11658" y="284"/>
                  </a:cubicBezTo>
                  <a:cubicBezTo>
                    <a:pt x="11250" y="108"/>
                    <a:pt x="10736" y="0"/>
                    <a:pt x="10306"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flipH="1">
              <a:off x="6827499" y="2623889"/>
              <a:ext cx="98643" cy="21618"/>
            </a:xfrm>
            <a:custGeom>
              <a:rect b="b" l="l" r="r" t="t"/>
              <a:pathLst>
                <a:path extrusionOk="0" h="1007" w="4595">
                  <a:moveTo>
                    <a:pt x="858" y="0"/>
                  </a:moveTo>
                  <a:cubicBezTo>
                    <a:pt x="588" y="0"/>
                    <a:pt x="322" y="17"/>
                    <a:pt x="63" y="56"/>
                  </a:cubicBezTo>
                  <a:cubicBezTo>
                    <a:pt x="0" y="56"/>
                    <a:pt x="0" y="87"/>
                    <a:pt x="63" y="87"/>
                  </a:cubicBezTo>
                  <a:cubicBezTo>
                    <a:pt x="1996" y="246"/>
                    <a:pt x="3803" y="753"/>
                    <a:pt x="4595" y="1006"/>
                  </a:cubicBezTo>
                  <a:cubicBezTo>
                    <a:pt x="3976" y="549"/>
                    <a:pt x="2375" y="0"/>
                    <a:pt x="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flipH="1">
              <a:off x="6845188" y="2668112"/>
              <a:ext cx="99330" cy="16165"/>
            </a:xfrm>
            <a:custGeom>
              <a:rect b="b" l="l" r="r" t="t"/>
              <a:pathLst>
                <a:path extrusionOk="0" h="753" w="4627">
                  <a:moveTo>
                    <a:pt x="1056" y="1"/>
                  </a:moveTo>
                  <a:cubicBezTo>
                    <a:pt x="709" y="1"/>
                    <a:pt x="364" y="27"/>
                    <a:pt x="32" y="87"/>
                  </a:cubicBezTo>
                  <a:cubicBezTo>
                    <a:pt x="0" y="87"/>
                    <a:pt x="0" y="119"/>
                    <a:pt x="32" y="119"/>
                  </a:cubicBezTo>
                  <a:cubicBezTo>
                    <a:pt x="2092" y="214"/>
                    <a:pt x="3866" y="562"/>
                    <a:pt x="4627" y="752"/>
                  </a:cubicBezTo>
                  <a:cubicBezTo>
                    <a:pt x="4037" y="470"/>
                    <a:pt x="2532" y="1"/>
                    <a:pt x="1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2"/>
            <p:cNvSpPr/>
            <p:nvPr/>
          </p:nvSpPr>
          <p:spPr>
            <a:xfrm flipH="1">
              <a:off x="6885998" y="2965888"/>
              <a:ext cx="244236" cy="156799"/>
            </a:xfrm>
            <a:custGeom>
              <a:rect b="b" l="l" r="r" t="t"/>
              <a:pathLst>
                <a:path extrusionOk="0" h="7304" w="11377">
                  <a:moveTo>
                    <a:pt x="7828" y="0"/>
                  </a:moveTo>
                  <a:cubicBezTo>
                    <a:pt x="7828" y="0"/>
                    <a:pt x="3898" y="2694"/>
                    <a:pt x="2187" y="4183"/>
                  </a:cubicBezTo>
                  <a:cubicBezTo>
                    <a:pt x="539" y="5704"/>
                    <a:pt x="1" y="7066"/>
                    <a:pt x="3074" y="7288"/>
                  </a:cubicBezTo>
                  <a:cubicBezTo>
                    <a:pt x="3240" y="7299"/>
                    <a:pt x="3413" y="7304"/>
                    <a:pt x="3591" y="7304"/>
                  </a:cubicBezTo>
                  <a:cubicBezTo>
                    <a:pt x="6675" y="7304"/>
                    <a:pt x="11377" y="5831"/>
                    <a:pt x="11377" y="5831"/>
                  </a:cubicBezTo>
                  <a:lnTo>
                    <a:pt x="7828"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flipH="1">
              <a:off x="6913197" y="2987356"/>
              <a:ext cx="65111" cy="105384"/>
            </a:xfrm>
            <a:custGeom>
              <a:rect b="b" l="l" r="r" t="t"/>
              <a:pathLst>
                <a:path extrusionOk="0" h="4909" w="3033">
                  <a:moveTo>
                    <a:pt x="15" y="0"/>
                  </a:moveTo>
                  <a:cubicBezTo>
                    <a:pt x="8" y="0"/>
                    <a:pt x="1" y="14"/>
                    <a:pt x="22" y="14"/>
                  </a:cubicBezTo>
                  <a:cubicBezTo>
                    <a:pt x="22" y="4"/>
                    <a:pt x="18" y="0"/>
                    <a:pt x="15" y="0"/>
                  </a:cubicBezTo>
                  <a:close/>
                  <a:moveTo>
                    <a:pt x="22" y="14"/>
                  </a:moveTo>
                  <a:cubicBezTo>
                    <a:pt x="307" y="458"/>
                    <a:pt x="2430" y="4197"/>
                    <a:pt x="3000" y="4894"/>
                  </a:cubicBezTo>
                  <a:cubicBezTo>
                    <a:pt x="3011" y="4905"/>
                    <a:pt x="3018" y="4908"/>
                    <a:pt x="3023" y="4908"/>
                  </a:cubicBezTo>
                  <a:cubicBezTo>
                    <a:pt x="3032" y="4908"/>
                    <a:pt x="3032" y="4894"/>
                    <a:pt x="3032" y="4894"/>
                  </a:cubicBezTo>
                  <a:cubicBezTo>
                    <a:pt x="2652" y="4038"/>
                    <a:pt x="1289" y="1852"/>
                    <a:pt x="22" y="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flipH="1">
              <a:off x="6889390" y="3064510"/>
              <a:ext cx="234726" cy="58134"/>
            </a:xfrm>
            <a:custGeom>
              <a:rect b="b" l="l" r="r" t="t"/>
              <a:pathLst>
                <a:path extrusionOk="0" h="2708" w="10934">
                  <a:moveTo>
                    <a:pt x="1490" y="1"/>
                  </a:moveTo>
                  <a:lnTo>
                    <a:pt x="1490" y="1"/>
                  </a:lnTo>
                  <a:cubicBezTo>
                    <a:pt x="191" y="1332"/>
                    <a:pt x="1" y="2504"/>
                    <a:pt x="2758" y="2694"/>
                  </a:cubicBezTo>
                  <a:cubicBezTo>
                    <a:pt x="2915" y="2703"/>
                    <a:pt x="3078" y="2708"/>
                    <a:pt x="3246" y="2708"/>
                  </a:cubicBezTo>
                  <a:cubicBezTo>
                    <a:pt x="6017" y="2708"/>
                    <a:pt x="10067" y="1537"/>
                    <a:pt x="10933" y="1268"/>
                  </a:cubicBezTo>
                  <a:lnTo>
                    <a:pt x="149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2"/>
            <p:cNvSpPr/>
            <p:nvPr/>
          </p:nvSpPr>
          <p:spPr>
            <a:xfrm flipH="1">
              <a:off x="6937005" y="3047057"/>
              <a:ext cx="419067" cy="423146"/>
            </a:xfrm>
            <a:custGeom>
              <a:rect b="b" l="l" r="r" t="t"/>
              <a:pathLst>
                <a:path extrusionOk="0" h="19711" w="19521">
                  <a:moveTo>
                    <a:pt x="12048" y="1"/>
                  </a:moveTo>
                  <a:cubicBezTo>
                    <a:pt x="11299" y="1"/>
                    <a:pt x="10534" y="193"/>
                    <a:pt x="9855" y="687"/>
                  </a:cubicBezTo>
                  <a:cubicBezTo>
                    <a:pt x="5166" y="4078"/>
                    <a:pt x="1" y="19098"/>
                    <a:pt x="32" y="19224"/>
                  </a:cubicBezTo>
                  <a:cubicBezTo>
                    <a:pt x="32" y="19224"/>
                    <a:pt x="16448" y="19710"/>
                    <a:pt x="19073" y="19710"/>
                  </a:cubicBezTo>
                  <a:cubicBezTo>
                    <a:pt x="19292" y="19710"/>
                    <a:pt x="19415" y="19707"/>
                    <a:pt x="19425" y="19700"/>
                  </a:cubicBezTo>
                  <a:cubicBezTo>
                    <a:pt x="19520" y="19668"/>
                    <a:pt x="17809" y="5535"/>
                    <a:pt x="15718" y="1669"/>
                  </a:cubicBezTo>
                  <a:cubicBezTo>
                    <a:pt x="15366" y="988"/>
                    <a:pt x="13747" y="1"/>
                    <a:pt x="1204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flipH="1">
              <a:off x="7021452" y="3171898"/>
              <a:ext cx="114808" cy="163089"/>
            </a:xfrm>
            <a:custGeom>
              <a:rect b="b" l="l" r="r" t="t"/>
              <a:pathLst>
                <a:path extrusionOk="0" h="7597" w="5348">
                  <a:moveTo>
                    <a:pt x="4326" y="1"/>
                  </a:moveTo>
                  <a:cubicBezTo>
                    <a:pt x="4289" y="1"/>
                    <a:pt x="4252" y="8"/>
                    <a:pt x="4215" y="23"/>
                  </a:cubicBezTo>
                  <a:cubicBezTo>
                    <a:pt x="3074" y="467"/>
                    <a:pt x="3169" y="3477"/>
                    <a:pt x="3169" y="3477"/>
                  </a:cubicBezTo>
                  <a:cubicBezTo>
                    <a:pt x="3169" y="3477"/>
                    <a:pt x="2796" y="117"/>
                    <a:pt x="1433" y="117"/>
                  </a:cubicBezTo>
                  <a:cubicBezTo>
                    <a:pt x="1420" y="117"/>
                    <a:pt x="1408" y="118"/>
                    <a:pt x="1395" y="118"/>
                  </a:cubicBezTo>
                  <a:cubicBezTo>
                    <a:pt x="1" y="150"/>
                    <a:pt x="32" y="2685"/>
                    <a:pt x="634" y="3984"/>
                  </a:cubicBezTo>
                  <a:cubicBezTo>
                    <a:pt x="1680" y="6392"/>
                    <a:pt x="3328" y="7596"/>
                    <a:pt x="3328" y="7596"/>
                  </a:cubicBezTo>
                  <a:cubicBezTo>
                    <a:pt x="3328" y="7596"/>
                    <a:pt x="5007" y="5220"/>
                    <a:pt x="5229" y="2780"/>
                  </a:cubicBezTo>
                  <a:cubicBezTo>
                    <a:pt x="5347" y="1363"/>
                    <a:pt x="4832" y="1"/>
                    <a:pt x="4326"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flipH="1">
              <a:off x="7120680" y="2898587"/>
              <a:ext cx="223155" cy="207913"/>
            </a:xfrm>
            <a:custGeom>
              <a:rect b="b" l="l" r="r" t="t"/>
              <a:pathLst>
                <a:path extrusionOk="0" h="9685" w="10395">
                  <a:moveTo>
                    <a:pt x="6881" y="0"/>
                  </a:moveTo>
                  <a:cubicBezTo>
                    <a:pt x="4048" y="0"/>
                    <a:pt x="97" y="2537"/>
                    <a:pt x="635" y="4244"/>
                  </a:cubicBezTo>
                  <a:cubicBezTo>
                    <a:pt x="788" y="4660"/>
                    <a:pt x="1130" y="4796"/>
                    <a:pt x="1513" y="4796"/>
                  </a:cubicBezTo>
                  <a:cubicBezTo>
                    <a:pt x="2237" y="4796"/>
                    <a:pt x="3106" y="4308"/>
                    <a:pt x="3106" y="4308"/>
                  </a:cubicBezTo>
                  <a:lnTo>
                    <a:pt x="3106" y="4308"/>
                  </a:lnTo>
                  <a:cubicBezTo>
                    <a:pt x="3106" y="4308"/>
                    <a:pt x="1" y="8522"/>
                    <a:pt x="2599" y="9504"/>
                  </a:cubicBezTo>
                  <a:cubicBezTo>
                    <a:pt x="2927" y="9630"/>
                    <a:pt x="3239" y="9684"/>
                    <a:pt x="3534" y="9684"/>
                  </a:cubicBezTo>
                  <a:cubicBezTo>
                    <a:pt x="5552" y="9684"/>
                    <a:pt x="6782" y="7128"/>
                    <a:pt x="6782" y="7128"/>
                  </a:cubicBezTo>
                  <a:cubicBezTo>
                    <a:pt x="6782" y="7128"/>
                    <a:pt x="6883" y="7960"/>
                    <a:pt x="7692" y="7960"/>
                  </a:cubicBezTo>
                  <a:cubicBezTo>
                    <a:pt x="7790" y="7960"/>
                    <a:pt x="7898" y="7947"/>
                    <a:pt x="8018" y="7920"/>
                  </a:cubicBezTo>
                  <a:cubicBezTo>
                    <a:pt x="9127" y="7698"/>
                    <a:pt x="10394" y="3135"/>
                    <a:pt x="9222" y="1107"/>
                  </a:cubicBezTo>
                  <a:cubicBezTo>
                    <a:pt x="8749" y="319"/>
                    <a:pt x="7885" y="0"/>
                    <a:pt x="688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2"/>
            <p:cNvSpPr/>
            <p:nvPr/>
          </p:nvSpPr>
          <p:spPr>
            <a:xfrm flipH="1">
              <a:off x="6811162" y="2822399"/>
              <a:ext cx="250354" cy="196084"/>
            </a:xfrm>
            <a:custGeom>
              <a:rect b="b" l="l" r="r" t="t"/>
              <a:pathLst>
                <a:path extrusionOk="0" h="9134" w="11662">
                  <a:moveTo>
                    <a:pt x="4337" y="1"/>
                  </a:moveTo>
                  <a:cubicBezTo>
                    <a:pt x="3962" y="1"/>
                    <a:pt x="3609" y="49"/>
                    <a:pt x="3296" y="156"/>
                  </a:cubicBezTo>
                  <a:cubicBezTo>
                    <a:pt x="1" y="1275"/>
                    <a:pt x="2042" y="9133"/>
                    <a:pt x="4424" y="9133"/>
                  </a:cubicBezTo>
                  <a:cubicBezTo>
                    <a:pt x="4470" y="9133"/>
                    <a:pt x="4517" y="9130"/>
                    <a:pt x="4563" y="9124"/>
                  </a:cubicBezTo>
                  <a:cubicBezTo>
                    <a:pt x="5926" y="8966"/>
                    <a:pt x="5197" y="6748"/>
                    <a:pt x="5197" y="6747"/>
                  </a:cubicBezTo>
                  <a:lnTo>
                    <a:pt x="5197" y="6747"/>
                  </a:lnTo>
                  <a:cubicBezTo>
                    <a:pt x="5197" y="6748"/>
                    <a:pt x="7251" y="9065"/>
                    <a:pt x="8874" y="9065"/>
                  </a:cubicBezTo>
                  <a:cubicBezTo>
                    <a:pt x="9356" y="9065"/>
                    <a:pt x="9799" y="8861"/>
                    <a:pt x="10140" y="8332"/>
                  </a:cubicBezTo>
                  <a:cubicBezTo>
                    <a:pt x="11661" y="6050"/>
                    <a:pt x="8683" y="3737"/>
                    <a:pt x="8683" y="3737"/>
                  </a:cubicBezTo>
                  <a:lnTo>
                    <a:pt x="8683" y="3737"/>
                  </a:lnTo>
                  <a:cubicBezTo>
                    <a:pt x="8683" y="3737"/>
                    <a:pt x="8705" y="3739"/>
                    <a:pt x="8743" y="3739"/>
                  </a:cubicBezTo>
                  <a:cubicBezTo>
                    <a:pt x="8966" y="3739"/>
                    <a:pt x="9728" y="3670"/>
                    <a:pt x="9728" y="2723"/>
                  </a:cubicBezTo>
                  <a:cubicBezTo>
                    <a:pt x="9701" y="1771"/>
                    <a:pt x="6614" y="1"/>
                    <a:pt x="4337"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flipH="1">
              <a:off x="7009436" y="3003091"/>
              <a:ext cx="128955" cy="126122"/>
            </a:xfrm>
            <a:custGeom>
              <a:rect b="b" l="l" r="r" t="t"/>
              <a:pathLst>
                <a:path extrusionOk="0" h="5875" w="6007">
                  <a:moveTo>
                    <a:pt x="1765" y="1"/>
                  </a:moveTo>
                  <a:cubicBezTo>
                    <a:pt x="1705" y="1"/>
                    <a:pt x="1645" y="4"/>
                    <a:pt x="1585" y="10"/>
                  </a:cubicBezTo>
                  <a:cubicBezTo>
                    <a:pt x="1" y="168"/>
                    <a:pt x="32" y="1943"/>
                    <a:pt x="571" y="3400"/>
                  </a:cubicBezTo>
                  <a:cubicBezTo>
                    <a:pt x="1094" y="4847"/>
                    <a:pt x="2036" y="5875"/>
                    <a:pt x="3018" y="5875"/>
                  </a:cubicBezTo>
                  <a:cubicBezTo>
                    <a:pt x="3048" y="5875"/>
                    <a:pt x="3077" y="5874"/>
                    <a:pt x="3106" y="5872"/>
                  </a:cubicBezTo>
                  <a:cubicBezTo>
                    <a:pt x="4183" y="5777"/>
                    <a:pt x="4025" y="4161"/>
                    <a:pt x="4025" y="4161"/>
                  </a:cubicBezTo>
                  <a:lnTo>
                    <a:pt x="4025" y="4161"/>
                  </a:lnTo>
                  <a:cubicBezTo>
                    <a:pt x="4025" y="4161"/>
                    <a:pt x="4639" y="5185"/>
                    <a:pt x="5224" y="5185"/>
                  </a:cubicBezTo>
                  <a:cubicBezTo>
                    <a:pt x="5290" y="5185"/>
                    <a:pt x="5355" y="5172"/>
                    <a:pt x="5419" y="5143"/>
                  </a:cubicBezTo>
                  <a:cubicBezTo>
                    <a:pt x="6007" y="4896"/>
                    <a:pt x="4180" y="1"/>
                    <a:pt x="176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flipH="1">
              <a:off x="7025451" y="2888326"/>
              <a:ext cx="106822" cy="200056"/>
            </a:xfrm>
            <a:custGeom>
              <a:rect b="b" l="l" r="r" t="t"/>
              <a:pathLst>
                <a:path extrusionOk="0" h="9319" w="4976">
                  <a:moveTo>
                    <a:pt x="666" y="1"/>
                  </a:moveTo>
                  <a:cubicBezTo>
                    <a:pt x="666" y="1"/>
                    <a:pt x="1" y="6370"/>
                    <a:pt x="32" y="6528"/>
                  </a:cubicBezTo>
                  <a:cubicBezTo>
                    <a:pt x="95" y="6935"/>
                    <a:pt x="1887" y="9318"/>
                    <a:pt x="3609" y="9318"/>
                  </a:cubicBezTo>
                  <a:cubicBezTo>
                    <a:pt x="3632" y="9318"/>
                    <a:pt x="3654" y="9318"/>
                    <a:pt x="3676" y="9317"/>
                  </a:cubicBezTo>
                  <a:cubicBezTo>
                    <a:pt x="4215" y="9253"/>
                    <a:pt x="4215" y="6180"/>
                    <a:pt x="4215" y="6180"/>
                  </a:cubicBezTo>
                  <a:lnTo>
                    <a:pt x="4247" y="5926"/>
                  </a:lnTo>
                  <a:lnTo>
                    <a:pt x="4976" y="2726"/>
                  </a:lnTo>
                  <a:lnTo>
                    <a:pt x="66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2"/>
            <p:cNvSpPr/>
            <p:nvPr/>
          </p:nvSpPr>
          <p:spPr>
            <a:xfrm flipH="1">
              <a:off x="7025451" y="2888326"/>
              <a:ext cx="101370" cy="158516"/>
            </a:xfrm>
            <a:custGeom>
              <a:rect b="b" l="l" r="r" t="t"/>
              <a:pathLst>
                <a:path extrusionOk="0" h="7384" w="4722">
                  <a:moveTo>
                    <a:pt x="444" y="1"/>
                  </a:moveTo>
                  <a:cubicBezTo>
                    <a:pt x="444" y="1"/>
                    <a:pt x="190" y="2187"/>
                    <a:pt x="0" y="3993"/>
                  </a:cubicBezTo>
                  <a:cubicBezTo>
                    <a:pt x="476" y="5229"/>
                    <a:pt x="1553" y="7004"/>
                    <a:pt x="3929" y="7384"/>
                  </a:cubicBezTo>
                  <a:cubicBezTo>
                    <a:pt x="3961" y="6750"/>
                    <a:pt x="3961" y="6180"/>
                    <a:pt x="3961" y="6180"/>
                  </a:cubicBezTo>
                  <a:lnTo>
                    <a:pt x="3993" y="5958"/>
                  </a:lnTo>
                  <a:lnTo>
                    <a:pt x="4722" y="2726"/>
                  </a:lnTo>
                  <a:lnTo>
                    <a:pt x="44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flipH="1">
              <a:off x="6864917" y="2689022"/>
              <a:ext cx="376196" cy="337834"/>
            </a:xfrm>
            <a:custGeom>
              <a:rect b="b" l="l" r="r" t="t"/>
              <a:pathLst>
                <a:path extrusionOk="0" h="15737" w="17524">
                  <a:moveTo>
                    <a:pt x="7645" y="0"/>
                  </a:moveTo>
                  <a:cubicBezTo>
                    <a:pt x="6532" y="0"/>
                    <a:pt x="5478" y="341"/>
                    <a:pt x="4564" y="856"/>
                  </a:cubicBezTo>
                  <a:cubicBezTo>
                    <a:pt x="1870" y="2409"/>
                    <a:pt x="1" y="5799"/>
                    <a:pt x="3708" y="11630"/>
                  </a:cubicBezTo>
                  <a:cubicBezTo>
                    <a:pt x="5804" y="14898"/>
                    <a:pt x="8040" y="15737"/>
                    <a:pt x="9817" y="15737"/>
                  </a:cubicBezTo>
                  <a:cubicBezTo>
                    <a:pt x="11211" y="15737"/>
                    <a:pt x="12323" y="15221"/>
                    <a:pt x="12866" y="14957"/>
                  </a:cubicBezTo>
                  <a:cubicBezTo>
                    <a:pt x="14197" y="14291"/>
                    <a:pt x="17524" y="11693"/>
                    <a:pt x="14450" y="5514"/>
                  </a:cubicBezTo>
                  <a:cubicBezTo>
                    <a:pt x="12375" y="1384"/>
                    <a:pt x="9889" y="0"/>
                    <a:pt x="7645"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2"/>
            <p:cNvSpPr/>
            <p:nvPr/>
          </p:nvSpPr>
          <p:spPr>
            <a:xfrm flipH="1">
              <a:off x="6946536" y="2795415"/>
              <a:ext cx="29282" cy="14813"/>
            </a:xfrm>
            <a:custGeom>
              <a:rect b="b" l="l" r="r" t="t"/>
              <a:pathLst>
                <a:path extrusionOk="0" h="690" w="1364">
                  <a:moveTo>
                    <a:pt x="796" y="0"/>
                  </a:moveTo>
                  <a:cubicBezTo>
                    <a:pt x="717" y="0"/>
                    <a:pt x="632" y="8"/>
                    <a:pt x="540" y="19"/>
                  </a:cubicBezTo>
                  <a:cubicBezTo>
                    <a:pt x="286" y="51"/>
                    <a:pt x="96" y="146"/>
                    <a:pt x="33" y="368"/>
                  </a:cubicBezTo>
                  <a:cubicBezTo>
                    <a:pt x="1" y="463"/>
                    <a:pt x="64" y="621"/>
                    <a:pt x="128" y="653"/>
                  </a:cubicBezTo>
                  <a:cubicBezTo>
                    <a:pt x="221" y="680"/>
                    <a:pt x="298" y="690"/>
                    <a:pt x="370" y="690"/>
                  </a:cubicBezTo>
                  <a:cubicBezTo>
                    <a:pt x="468" y="690"/>
                    <a:pt x="557" y="671"/>
                    <a:pt x="666" y="653"/>
                  </a:cubicBezTo>
                  <a:cubicBezTo>
                    <a:pt x="825" y="653"/>
                    <a:pt x="983" y="621"/>
                    <a:pt x="1142" y="558"/>
                  </a:cubicBezTo>
                  <a:cubicBezTo>
                    <a:pt x="1332" y="495"/>
                    <a:pt x="1363" y="178"/>
                    <a:pt x="1173" y="83"/>
                  </a:cubicBezTo>
                  <a:cubicBezTo>
                    <a:pt x="1053" y="22"/>
                    <a:pt x="932" y="0"/>
                    <a:pt x="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flipH="1">
              <a:off x="7026138" y="2830235"/>
              <a:ext cx="26126" cy="21317"/>
            </a:xfrm>
            <a:custGeom>
              <a:rect b="b" l="l" r="r" t="t"/>
              <a:pathLst>
                <a:path extrusionOk="0" h="993" w="1217">
                  <a:moveTo>
                    <a:pt x="861" y="0"/>
                  </a:moveTo>
                  <a:cubicBezTo>
                    <a:pt x="716" y="0"/>
                    <a:pt x="564" y="64"/>
                    <a:pt x="456" y="172"/>
                  </a:cubicBezTo>
                  <a:cubicBezTo>
                    <a:pt x="266" y="298"/>
                    <a:pt x="140" y="457"/>
                    <a:pt x="76" y="679"/>
                  </a:cubicBezTo>
                  <a:cubicBezTo>
                    <a:pt x="0" y="856"/>
                    <a:pt x="146" y="992"/>
                    <a:pt x="305" y="992"/>
                  </a:cubicBezTo>
                  <a:cubicBezTo>
                    <a:pt x="345" y="992"/>
                    <a:pt x="386" y="983"/>
                    <a:pt x="425" y="964"/>
                  </a:cubicBezTo>
                  <a:cubicBezTo>
                    <a:pt x="583" y="901"/>
                    <a:pt x="710" y="805"/>
                    <a:pt x="805" y="679"/>
                  </a:cubicBezTo>
                  <a:cubicBezTo>
                    <a:pt x="963" y="584"/>
                    <a:pt x="1090" y="520"/>
                    <a:pt x="1185" y="330"/>
                  </a:cubicBezTo>
                  <a:cubicBezTo>
                    <a:pt x="1217" y="267"/>
                    <a:pt x="1122" y="108"/>
                    <a:pt x="1059" y="45"/>
                  </a:cubicBezTo>
                  <a:cubicBezTo>
                    <a:pt x="998" y="14"/>
                    <a:pt x="930" y="0"/>
                    <a:pt x="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flipH="1">
              <a:off x="6964225" y="2940020"/>
              <a:ext cx="20437" cy="10090"/>
            </a:xfrm>
            <a:custGeom>
              <a:rect b="b" l="l" r="r" t="t"/>
              <a:pathLst>
                <a:path extrusionOk="0" h="470" w="952">
                  <a:moveTo>
                    <a:pt x="920" y="1"/>
                  </a:moveTo>
                  <a:cubicBezTo>
                    <a:pt x="793" y="128"/>
                    <a:pt x="635" y="254"/>
                    <a:pt x="476" y="286"/>
                  </a:cubicBezTo>
                  <a:cubicBezTo>
                    <a:pt x="448" y="292"/>
                    <a:pt x="420" y="294"/>
                    <a:pt x="392" y="294"/>
                  </a:cubicBezTo>
                  <a:cubicBezTo>
                    <a:pt x="262" y="294"/>
                    <a:pt x="131" y="238"/>
                    <a:pt x="1" y="159"/>
                  </a:cubicBezTo>
                  <a:lnTo>
                    <a:pt x="1" y="159"/>
                  </a:lnTo>
                  <a:cubicBezTo>
                    <a:pt x="79" y="315"/>
                    <a:pt x="198" y="470"/>
                    <a:pt x="361" y="470"/>
                  </a:cubicBezTo>
                  <a:cubicBezTo>
                    <a:pt x="397" y="470"/>
                    <a:pt x="436" y="462"/>
                    <a:pt x="476" y="445"/>
                  </a:cubicBezTo>
                  <a:cubicBezTo>
                    <a:pt x="666" y="413"/>
                    <a:pt x="920" y="223"/>
                    <a:pt x="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flipH="1">
              <a:off x="6941770" y="2836353"/>
              <a:ext cx="46971" cy="84668"/>
            </a:xfrm>
            <a:custGeom>
              <a:rect b="b" l="l" r="r" t="t"/>
              <a:pathLst>
                <a:path extrusionOk="0" h="3944" w="2188">
                  <a:moveTo>
                    <a:pt x="468" y="0"/>
                  </a:moveTo>
                  <a:cubicBezTo>
                    <a:pt x="431" y="0"/>
                    <a:pt x="390" y="23"/>
                    <a:pt x="413" y="45"/>
                  </a:cubicBezTo>
                  <a:cubicBezTo>
                    <a:pt x="825" y="806"/>
                    <a:pt x="1490" y="1915"/>
                    <a:pt x="1744" y="2295"/>
                  </a:cubicBezTo>
                  <a:cubicBezTo>
                    <a:pt x="1617" y="2295"/>
                    <a:pt x="1237" y="2390"/>
                    <a:pt x="983" y="2422"/>
                  </a:cubicBezTo>
                  <a:cubicBezTo>
                    <a:pt x="951" y="2453"/>
                    <a:pt x="1585" y="3404"/>
                    <a:pt x="1585" y="3499"/>
                  </a:cubicBezTo>
                  <a:cubicBezTo>
                    <a:pt x="1237" y="3630"/>
                    <a:pt x="904" y="3715"/>
                    <a:pt x="556" y="3715"/>
                  </a:cubicBezTo>
                  <a:cubicBezTo>
                    <a:pt x="396" y="3715"/>
                    <a:pt x="233" y="3697"/>
                    <a:pt x="64" y="3658"/>
                  </a:cubicBezTo>
                  <a:cubicBezTo>
                    <a:pt x="32" y="3658"/>
                    <a:pt x="1" y="3689"/>
                    <a:pt x="32" y="3721"/>
                  </a:cubicBezTo>
                  <a:cubicBezTo>
                    <a:pt x="258" y="3871"/>
                    <a:pt x="520" y="3943"/>
                    <a:pt x="787" y="3943"/>
                  </a:cubicBezTo>
                  <a:cubicBezTo>
                    <a:pt x="1081" y="3943"/>
                    <a:pt x="1382" y="3856"/>
                    <a:pt x="1649" y="3689"/>
                  </a:cubicBezTo>
                  <a:cubicBezTo>
                    <a:pt x="1775" y="3658"/>
                    <a:pt x="1807" y="3626"/>
                    <a:pt x="1807" y="3562"/>
                  </a:cubicBezTo>
                  <a:cubicBezTo>
                    <a:pt x="1680" y="3309"/>
                    <a:pt x="1332" y="2675"/>
                    <a:pt x="1332" y="2675"/>
                  </a:cubicBezTo>
                  <a:cubicBezTo>
                    <a:pt x="1490" y="2675"/>
                    <a:pt x="2187" y="2548"/>
                    <a:pt x="2156" y="2453"/>
                  </a:cubicBezTo>
                  <a:cubicBezTo>
                    <a:pt x="1680" y="1598"/>
                    <a:pt x="1300" y="1027"/>
                    <a:pt x="508" y="13"/>
                  </a:cubicBezTo>
                  <a:cubicBezTo>
                    <a:pt x="499" y="4"/>
                    <a:pt x="484" y="0"/>
                    <a:pt x="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flipH="1">
              <a:off x="7026803" y="2870637"/>
              <a:ext cx="18398" cy="13696"/>
            </a:xfrm>
            <a:custGeom>
              <a:rect b="b" l="l" r="r" t="t"/>
              <a:pathLst>
                <a:path extrusionOk="0" h="638" w="857">
                  <a:moveTo>
                    <a:pt x="698" y="1"/>
                  </a:moveTo>
                  <a:cubicBezTo>
                    <a:pt x="634" y="128"/>
                    <a:pt x="603" y="223"/>
                    <a:pt x="476" y="286"/>
                  </a:cubicBezTo>
                  <a:cubicBezTo>
                    <a:pt x="455" y="290"/>
                    <a:pt x="434" y="292"/>
                    <a:pt x="412" y="292"/>
                  </a:cubicBezTo>
                  <a:cubicBezTo>
                    <a:pt x="275" y="292"/>
                    <a:pt x="138" y="210"/>
                    <a:pt x="1" y="128"/>
                  </a:cubicBezTo>
                  <a:lnTo>
                    <a:pt x="1" y="159"/>
                  </a:lnTo>
                  <a:cubicBezTo>
                    <a:pt x="90" y="426"/>
                    <a:pt x="262" y="638"/>
                    <a:pt x="517" y="638"/>
                  </a:cubicBezTo>
                  <a:cubicBezTo>
                    <a:pt x="535" y="638"/>
                    <a:pt x="553" y="637"/>
                    <a:pt x="571" y="635"/>
                  </a:cubicBezTo>
                  <a:cubicBezTo>
                    <a:pt x="634" y="603"/>
                    <a:pt x="730" y="540"/>
                    <a:pt x="761" y="476"/>
                  </a:cubicBezTo>
                  <a:cubicBezTo>
                    <a:pt x="793" y="444"/>
                    <a:pt x="856" y="349"/>
                    <a:pt x="856" y="318"/>
                  </a:cubicBezTo>
                  <a:cubicBezTo>
                    <a:pt x="761" y="223"/>
                    <a:pt x="730" y="128"/>
                    <a:pt x="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flipH="1">
              <a:off x="7005722" y="2862608"/>
              <a:ext cx="25868" cy="27113"/>
            </a:xfrm>
            <a:custGeom>
              <a:rect b="b" l="l" r="r" t="t"/>
              <a:pathLst>
                <a:path extrusionOk="0" h="1263" w="1205">
                  <a:moveTo>
                    <a:pt x="535" y="0"/>
                  </a:moveTo>
                  <a:cubicBezTo>
                    <a:pt x="492" y="0"/>
                    <a:pt x="450" y="8"/>
                    <a:pt x="412" y="26"/>
                  </a:cubicBezTo>
                  <a:cubicBezTo>
                    <a:pt x="254" y="58"/>
                    <a:pt x="127" y="185"/>
                    <a:pt x="96" y="280"/>
                  </a:cubicBezTo>
                  <a:cubicBezTo>
                    <a:pt x="64" y="438"/>
                    <a:pt x="0" y="565"/>
                    <a:pt x="64" y="692"/>
                  </a:cubicBezTo>
                  <a:cubicBezTo>
                    <a:pt x="96" y="914"/>
                    <a:pt x="159" y="1135"/>
                    <a:pt x="286" y="1262"/>
                  </a:cubicBezTo>
                  <a:cubicBezTo>
                    <a:pt x="254" y="1072"/>
                    <a:pt x="222" y="850"/>
                    <a:pt x="222" y="628"/>
                  </a:cubicBezTo>
                  <a:cubicBezTo>
                    <a:pt x="222" y="438"/>
                    <a:pt x="286" y="248"/>
                    <a:pt x="444" y="216"/>
                  </a:cubicBezTo>
                  <a:cubicBezTo>
                    <a:pt x="465" y="212"/>
                    <a:pt x="485" y="210"/>
                    <a:pt x="505" y="210"/>
                  </a:cubicBezTo>
                  <a:cubicBezTo>
                    <a:pt x="643" y="210"/>
                    <a:pt x="777" y="300"/>
                    <a:pt x="888" y="438"/>
                  </a:cubicBezTo>
                  <a:cubicBezTo>
                    <a:pt x="919" y="533"/>
                    <a:pt x="1014" y="628"/>
                    <a:pt x="1046" y="723"/>
                  </a:cubicBezTo>
                  <a:cubicBezTo>
                    <a:pt x="1078" y="787"/>
                    <a:pt x="1110" y="914"/>
                    <a:pt x="1173" y="1040"/>
                  </a:cubicBezTo>
                  <a:cubicBezTo>
                    <a:pt x="1205" y="882"/>
                    <a:pt x="1173" y="723"/>
                    <a:pt x="1110" y="565"/>
                  </a:cubicBezTo>
                  <a:cubicBezTo>
                    <a:pt x="1110" y="502"/>
                    <a:pt x="1078" y="438"/>
                    <a:pt x="1046" y="375"/>
                  </a:cubicBezTo>
                  <a:cubicBezTo>
                    <a:pt x="1014" y="280"/>
                    <a:pt x="919" y="185"/>
                    <a:pt x="793" y="90"/>
                  </a:cubicBezTo>
                  <a:cubicBezTo>
                    <a:pt x="748" y="45"/>
                    <a:pt x="640" y="0"/>
                    <a:pt x="5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flipH="1">
              <a:off x="6930221" y="2823408"/>
              <a:ext cx="16337" cy="17324"/>
            </a:xfrm>
            <a:custGeom>
              <a:rect b="b" l="l" r="r" t="t"/>
              <a:pathLst>
                <a:path extrusionOk="0" h="807" w="761">
                  <a:moveTo>
                    <a:pt x="524" y="0"/>
                  </a:moveTo>
                  <a:cubicBezTo>
                    <a:pt x="514" y="0"/>
                    <a:pt x="507" y="4"/>
                    <a:pt x="507" y="14"/>
                  </a:cubicBezTo>
                  <a:cubicBezTo>
                    <a:pt x="507" y="205"/>
                    <a:pt x="476" y="363"/>
                    <a:pt x="317" y="458"/>
                  </a:cubicBezTo>
                  <a:cubicBezTo>
                    <a:pt x="296" y="469"/>
                    <a:pt x="268" y="472"/>
                    <a:pt x="235" y="472"/>
                  </a:cubicBezTo>
                  <a:cubicBezTo>
                    <a:pt x="169" y="472"/>
                    <a:pt x="85" y="458"/>
                    <a:pt x="0" y="458"/>
                  </a:cubicBezTo>
                  <a:cubicBezTo>
                    <a:pt x="95" y="585"/>
                    <a:pt x="127" y="648"/>
                    <a:pt x="159" y="775"/>
                  </a:cubicBezTo>
                  <a:cubicBezTo>
                    <a:pt x="222" y="807"/>
                    <a:pt x="286" y="807"/>
                    <a:pt x="317" y="807"/>
                  </a:cubicBezTo>
                  <a:cubicBezTo>
                    <a:pt x="412" y="807"/>
                    <a:pt x="476" y="807"/>
                    <a:pt x="571" y="743"/>
                  </a:cubicBezTo>
                  <a:cubicBezTo>
                    <a:pt x="761" y="585"/>
                    <a:pt x="729" y="268"/>
                    <a:pt x="571" y="14"/>
                  </a:cubicBezTo>
                  <a:cubicBezTo>
                    <a:pt x="571" y="14"/>
                    <a:pt x="543" y="0"/>
                    <a:pt x="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flipH="1">
              <a:off x="6936339" y="2830793"/>
              <a:ext cx="25181" cy="28981"/>
            </a:xfrm>
            <a:custGeom>
              <a:rect b="b" l="l" r="r" t="t"/>
              <a:pathLst>
                <a:path extrusionOk="0" h="1350" w="1173">
                  <a:moveTo>
                    <a:pt x="454" y="0"/>
                  </a:moveTo>
                  <a:cubicBezTo>
                    <a:pt x="364" y="0"/>
                    <a:pt x="271" y="22"/>
                    <a:pt x="190" y="82"/>
                  </a:cubicBezTo>
                  <a:cubicBezTo>
                    <a:pt x="64" y="146"/>
                    <a:pt x="0" y="272"/>
                    <a:pt x="0" y="431"/>
                  </a:cubicBezTo>
                  <a:cubicBezTo>
                    <a:pt x="0" y="558"/>
                    <a:pt x="0" y="653"/>
                    <a:pt x="32" y="779"/>
                  </a:cubicBezTo>
                  <a:cubicBezTo>
                    <a:pt x="64" y="875"/>
                    <a:pt x="127" y="906"/>
                    <a:pt x="127" y="970"/>
                  </a:cubicBezTo>
                  <a:cubicBezTo>
                    <a:pt x="190" y="1096"/>
                    <a:pt x="254" y="1223"/>
                    <a:pt x="444" y="1350"/>
                  </a:cubicBezTo>
                  <a:cubicBezTo>
                    <a:pt x="349" y="1255"/>
                    <a:pt x="317" y="1128"/>
                    <a:pt x="285" y="1033"/>
                  </a:cubicBezTo>
                  <a:cubicBezTo>
                    <a:pt x="222" y="938"/>
                    <a:pt x="190" y="811"/>
                    <a:pt x="190" y="748"/>
                  </a:cubicBezTo>
                  <a:cubicBezTo>
                    <a:pt x="159" y="558"/>
                    <a:pt x="159" y="336"/>
                    <a:pt x="317" y="272"/>
                  </a:cubicBezTo>
                  <a:cubicBezTo>
                    <a:pt x="358" y="242"/>
                    <a:pt x="405" y="228"/>
                    <a:pt x="455" y="228"/>
                  </a:cubicBezTo>
                  <a:cubicBezTo>
                    <a:pt x="563" y="228"/>
                    <a:pt x="685" y="292"/>
                    <a:pt x="792" y="399"/>
                  </a:cubicBezTo>
                  <a:cubicBezTo>
                    <a:pt x="951" y="494"/>
                    <a:pt x="1078" y="716"/>
                    <a:pt x="1173" y="875"/>
                  </a:cubicBezTo>
                  <a:cubicBezTo>
                    <a:pt x="1141" y="653"/>
                    <a:pt x="1046" y="463"/>
                    <a:pt x="919" y="272"/>
                  </a:cubicBezTo>
                  <a:cubicBezTo>
                    <a:pt x="824" y="177"/>
                    <a:pt x="761" y="114"/>
                    <a:pt x="602" y="19"/>
                  </a:cubicBezTo>
                  <a:cubicBezTo>
                    <a:pt x="556" y="7"/>
                    <a:pt x="505"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flipH="1">
              <a:off x="6956733" y="2914860"/>
              <a:ext cx="28595" cy="22197"/>
            </a:xfrm>
            <a:custGeom>
              <a:rect b="b" l="l" r="r" t="t"/>
              <a:pathLst>
                <a:path extrusionOk="0" h="1034" w="1332">
                  <a:moveTo>
                    <a:pt x="1331" y="1"/>
                  </a:moveTo>
                  <a:cubicBezTo>
                    <a:pt x="985" y="145"/>
                    <a:pt x="679" y="184"/>
                    <a:pt x="448" y="184"/>
                  </a:cubicBezTo>
                  <a:cubicBezTo>
                    <a:pt x="170" y="184"/>
                    <a:pt x="0" y="127"/>
                    <a:pt x="0" y="127"/>
                  </a:cubicBezTo>
                  <a:lnTo>
                    <a:pt x="0" y="127"/>
                  </a:lnTo>
                  <a:cubicBezTo>
                    <a:pt x="0" y="127"/>
                    <a:pt x="0" y="317"/>
                    <a:pt x="32" y="539"/>
                  </a:cubicBezTo>
                  <a:cubicBezTo>
                    <a:pt x="114" y="786"/>
                    <a:pt x="197" y="1033"/>
                    <a:pt x="464" y="1033"/>
                  </a:cubicBezTo>
                  <a:cubicBezTo>
                    <a:pt x="506" y="1033"/>
                    <a:pt x="551" y="1027"/>
                    <a:pt x="602" y="1015"/>
                  </a:cubicBezTo>
                  <a:cubicBezTo>
                    <a:pt x="761" y="983"/>
                    <a:pt x="856" y="919"/>
                    <a:pt x="983" y="793"/>
                  </a:cubicBezTo>
                  <a:cubicBezTo>
                    <a:pt x="1268" y="476"/>
                    <a:pt x="1331" y="1"/>
                    <a:pt x="1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flipH="1">
              <a:off x="6964912" y="2925551"/>
              <a:ext cx="20416" cy="11507"/>
            </a:xfrm>
            <a:custGeom>
              <a:rect b="b" l="l" r="r" t="t"/>
              <a:pathLst>
                <a:path extrusionOk="0" h="536" w="951">
                  <a:moveTo>
                    <a:pt x="311" y="0"/>
                  </a:moveTo>
                  <a:cubicBezTo>
                    <a:pt x="206" y="0"/>
                    <a:pt x="99" y="14"/>
                    <a:pt x="0" y="41"/>
                  </a:cubicBezTo>
                  <a:cubicBezTo>
                    <a:pt x="55" y="288"/>
                    <a:pt x="158" y="535"/>
                    <a:pt x="410" y="535"/>
                  </a:cubicBezTo>
                  <a:cubicBezTo>
                    <a:pt x="450" y="535"/>
                    <a:pt x="492" y="529"/>
                    <a:pt x="539" y="517"/>
                  </a:cubicBezTo>
                  <a:cubicBezTo>
                    <a:pt x="697" y="485"/>
                    <a:pt x="824" y="421"/>
                    <a:pt x="951" y="295"/>
                  </a:cubicBezTo>
                  <a:cubicBezTo>
                    <a:pt x="837" y="90"/>
                    <a:pt x="578" y="0"/>
                    <a:pt x="3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flipH="1">
              <a:off x="6936339" y="2664871"/>
              <a:ext cx="302735" cy="291851"/>
            </a:xfrm>
            <a:custGeom>
              <a:rect b="b" l="l" r="r" t="t"/>
              <a:pathLst>
                <a:path extrusionOk="0" h="13595" w="14102">
                  <a:moveTo>
                    <a:pt x="10938" y="0"/>
                  </a:moveTo>
                  <a:cubicBezTo>
                    <a:pt x="10275" y="0"/>
                    <a:pt x="9634" y="270"/>
                    <a:pt x="9634" y="270"/>
                  </a:cubicBezTo>
                  <a:cubicBezTo>
                    <a:pt x="9634" y="270"/>
                    <a:pt x="8854" y="126"/>
                    <a:pt x="7781" y="126"/>
                  </a:cubicBezTo>
                  <a:cubicBezTo>
                    <a:pt x="7111" y="126"/>
                    <a:pt x="6326" y="182"/>
                    <a:pt x="5546" y="365"/>
                  </a:cubicBezTo>
                  <a:cubicBezTo>
                    <a:pt x="3518" y="872"/>
                    <a:pt x="1427" y="2963"/>
                    <a:pt x="1458" y="4991"/>
                  </a:cubicBezTo>
                  <a:cubicBezTo>
                    <a:pt x="1458" y="4991"/>
                    <a:pt x="1" y="6607"/>
                    <a:pt x="159" y="8825"/>
                  </a:cubicBezTo>
                  <a:cubicBezTo>
                    <a:pt x="281" y="10919"/>
                    <a:pt x="2611" y="13594"/>
                    <a:pt x="3810" y="13594"/>
                  </a:cubicBezTo>
                  <a:cubicBezTo>
                    <a:pt x="3863" y="13594"/>
                    <a:pt x="3913" y="13589"/>
                    <a:pt x="3962" y="13578"/>
                  </a:cubicBezTo>
                  <a:cubicBezTo>
                    <a:pt x="5514" y="13262"/>
                    <a:pt x="4976" y="9776"/>
                    <a:pt x="4564" y="8540"/>
                  </a:cubicBezTo>
                  <a:lnTo>
                    <a:pt x="4564" y="8540"/>
                  </a:lnTo>
                  <a:cubicBezTo>
                    <a:pt x="4564" y="8541"/>
                    <a:pt x="5179" y="9686"/>
                    <a:pt x="5941" y="9686"/>
                  </a:cubicBezTo>
                  <a:cubicBezTo>
                    <a:pt x="6110" y="9686"/>
                    <a:pt x="6286" y="9629"/>
                    <a:pt x="6465" y="9491"/>
                  </a:cubicBezTo>
                  <a:cubicBezTo>
                    <a:pt x="7447" y="8762"/>
                    <a:pt x="7131" y="6069"/>
                    <a:pt x="7130" y="6069"/>
                  </a:cubicBezTo>
                  <a:lnTo>
                    <a:pt x="7130" y="6069"/>
                  </a:lnTo>
                  <a:cubicBezTo>
                    <a:pt x="7131" y="6069"/>
                    <a:pt x="8013" y="6577"/>
                    <a:pt x="8834" y="6577"/>
                  </a:cubicBezTo>
                  <a:cubicBezTo>
                    <a:pt x="9135" y="6577"/>
                    <a:pt x="9427" y="6509"/>
                    <a:pt x="9665" y="6322"/>
                  </a:cubicBezTo>
                  <a:cubicBezTo>
                    <a:pt x="10584" y="5657"/>
                    <a:pt x="10141" y="3724"/>
                    <a:pt x="10141" y="3724"/>
                  </a:cubicBezTo>
                  <a:lnTo>
                    <a:pt x="10141" y="3724"/>
                  </a:lnTo>
                  <a:cubicBezTo>
                    <a:pt x="10141" y="3724"/>
                    <a:pt x="11320" y="4380"/>
                    <a:pt x="12327" y="4380"/>
                  </a:cubicBezTo>
                  <a:cubicBezTo>
                    <a:pt x="12701" y="4380"/>
                    <a:pt x="13052" y="4290"/>
                    <a:pt x="13310" y="4041"/>
                  </a:cubicBezTo>
                  <a:cubicBezTo>
                    <a:pt x="14102" y="3280"/>
                    <a:pt x="12454" y="1632"/>
                    <a:pt x="11282" y="1506"/>
                  </a:cubicBezTo>
                  <a:cubicBezTo>
                    <a:pt x="11282" y="1506"/>
                    <a:pt x="12739" y="1157"/>
                    <a:pt x="11979" y="365"/>
                  </a:cubicBezTo>
                  <a:cubicBezTo>
                    <a:pt x="11702" y="88"/>
                    <a:pt x="11317" y="0"/>
                    <a:pt x="1093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flipH="1">
              <a:off x="7122033" y="2886974"/>
              <a:ext cx="49697" cy="14297"/>
            </a:xfrm>
            <a:custGeom>
              <a:rect b="b" l="l" r="r" t="t"/>
              <a:pathLst>
                <a:path extrusionOk="0" h="666" w="2315">
                  <a:moveTo>
                    <a:pt x="33" y="0"/>
                  </a:moveTo>
                  <a:lnTo>
                    <a:pt x="1" y="571"/>
                  </a:lnTo>
                  <a:lnTo>
                    <a:pt x="2251" y="666"/>
                  </a:lnTo>
                  <a:lnTo>
                    <a:pt x="2314" y="317"/>
                  </a:lnTo>
                  <a:lnTo>
                    <a:pt x="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flipH="1">
              <a:off x="7121367" y="2906015"/>
              <a:ext cx="50363" cy="14984"/>
            </a:xfrm>
            <a:custGeom>
              <a:rect b="b" l="l" r="r" t="t"/>
              <a:pathLst>
                <a:path extrusionOk="0" h="698" w="2346">
                  <a:moveTo>
                    <a:pt x="2314" y="1"/>
                  </a:moveTo>
                  <a:lnTo>
                    <a:pt x="1" y="96"/>
                  </a:lnTo>
                  <a:lnTo>
                    <a:pt x="96" y="698"/>
                  </a:lnTo>
                  <a:lnTo>
                    <a:pt x="2346" y="349"/>
                  </a:lnTo>
                  <a:lnTo>
                    <a:pt x="23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flipH="1">
              <a:off x="7113210" y="2919969"/>
              <a:ext cx="99910" cy="77240"/>
            </a:xfrm>
            <a:custGeom>
              <a:rect b="b" l="l" r="r" t="t"/>
              <a:pathLst>
                <a:path extrusionOk="0" h="3598" w="4654">
                  <a:moveTo>
                    <a:pt x="1376" y="0"/>
                  </a:moveTo>
                  <a:cubicBezTo>
                    <a:pt x="1100" y="0"/>
                    <a:pt x="858" y="75"/>
                    <a:pt x="693" y="270"/>
                  </a:cubicBezTo>
                  <a:cubicBezTo>
                    <a:pt x="0" y="1151"/>
                    <a:pt x="2186" y="3597"/>
                    <a:pt x="3426" y="3597"/>
                  </a:cubicBezTo>
                  <a:cubicBezTo>
                    <a:pt x="3434" y="3597"/>
                    <a:pt x="3442" y="3597"/>
                    <a:pt x="3450" y="3597"/>
                  </a:cubicBezTo>
                  <a:cubicBezTo>
                    <a:pt x="4654" y="3565"/>
                    <a:pt x="4654" y="2456"/>
                    <a:pt x="4654" y="2456"/>
                  </a:cubicBezTo>
                  <a:lnTo>
                    <a:pt x="3640" y="872"/>
                  </a:lnTo>
                  <a:cubicBezTo>
                    <a:pt x="3640" y="872"/>
                    <a:pt x="2314" y="0"/>
                    <a:pt x="1376"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flipH="1">
              <a:off x="7124223" y="2938818"/>
              <a:ext cx="59057" cy="41561"/>
            </a:xfrm>
            <a:custGeom>
              <a:rect b="b" l="l" r="r" t="t"/>
              <a:pathLst>
                <a:path extrusionOk="0" h="1936" w="2751">
                  <a:moveTo>
                    <a:pt x="388" y="1"/>
                  </a:moveTo>
                  <a:cubicBezTo>
                    <a:pt x="257" y="1"/>
                    <a:pt x="127" y="19"/>
                    <a:pt x="0" y="57"/>
                  </a:cubicBezTo>
                  <a:cubicBezTo>
                    <a:pt x="856" y="120"/>
                    <a:pt x="1521" y="659"/>
                    <a:pt x="2092" y="1261"/>
                  </a:cubicBezTo>
                  <a:cubicBezTo>
                    <a:pt x="1949" y="1176"/>
                    <a:pt x="1788" y="1116"/>
                    <a:pt x="1634" y="1116"/>
                  </a:cubicBezTo>
                  <a:cubicBezTo>
                    <a:pt x="1443" y="1116"/>
                    <a:pt x="1263" y="1207"/>
                    <a:pt x="1141" y="1451"/>
                  </a:cubicBezTo>
                  <a:cubicBezTo>
                    <a:pt x="1141" y="1483"/>
                    <a:pt x="1141" y="1483"/>
                    <a:pt x="1173" y="1483"/>
                  </a:cubicBezTo>
                  <a:cubicBezTo>
                    <a:pt x="1327" y="1380"/>
                    <a:pt x="1463" y="1323"/>
                    <a:pt x="1605" y="1323"/>
                  </a:cubicBezTo>
                  <a:cubicBezTo>
                    <a:pt x="1726" y="1323"/>
                    <a:pt x="1851" y="1364"/>
                    <a:pt x="1996" y="1451"/>
                  </a:cubicBezTo>
                  <a:cubicBezTo>
                    <a:pt x="2218" y="1578"/>
                    <a:pt x="2408" y="1736"/>
                    <a:pt x="2599" y="1927"/>
                  </a:cubicBezTo>
                  <a:cubicBezTo>
                    <a:pt x="2617" y="1933"/>
                    <a:pt x="2634" y="1935"/>
                    <a:pt x="2649" y="1935"/>
                  </a:cubicBezTo>
                  <a:cubicBezTo>
                    <a:pt x="2714" y="1935"/>
                    <a:pt x="2751" y="1889"/>
                    <a:pt x="2725" y="1863"/>
                  </a:cubicBezTo>
                  <a:cubicBezTo>
                    <a:pt x="2363" y="944"/>
                    <a:pt x="1340" y="1"/>
                    <a:pt x="388"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flipH="1">
              <a:off x="7115357" y="2382358"/>
              <a:ext cx="331179" cy="754926"/>
            </a:xfrm>
            <a:custGeom>
              <a:rect b="b" l="l" r="r" t="t"/>
              <a:pathLst>
                <a:path extrusionOk="0" h="35166" w="15427">
                  <a:moveTo>
                    <a:pt x="5053" y="1"/>
                  </a:moveTo>
                  <a:cubicBezTo>
                    <a:pt x="4588" y="1"/>
                    <a:pt x="4215" y="621"/>
                    <a:pt x="4215" y="1579"/>
                  </a:cubicBezTo>
                  <a:cubicBezTo>
                    <a:pt x="4246" y="3892"/>
                    <a:pt x="3644" y="4304"/>
                    <a:pt x="2598" y="6332"/>
                  </a:cubicBezTo>
                  <a:cubicBezTo>
                    <a:pt x="2313" y="6807"/>
                    <a:pt x="2123" y="7251"/>
                    <a:pt x="1933" y="7631"/>
                  </a:cubicBezTo>
                  <a:cubicBezTo>
                    <a:pt x="1553" y="8677"/>
                    <a:pt x="1363" y="9849"/>
                    <a:pt x="1268" y="10926"/>
                  </a:cubicBezTo>
                  <a:cubicBezTo>
                    <a:pt x="317" y="13493"/>
                    <a:pt x="0" y="18817"/>
                    <a:pt x="349" y="22651"/>
                  </a:cubicBezTo>
                  <a:cubicBezTo>
                    <a:pt x="570" y="24901"/>
                    <a:pt x="7225" y="30890"/>
                    <a:pt x="10901" y="33805"/>
                  </a:cubicBezTo>
                  <a:cubicBezTo>
                    <a:pt x="12074" y="34711"/>
                    <a:pt x="13128" y="35166"/>
                    <a:pt x="13860" y="35166"/>
                  </a:cubicBezTo>
                  <a:cubicBezTo>
                    <a:pt x="15124" y="35166"/>
                    <a:pt x="15427" y="33809"/>
                    <a:pt x="13721" y="31080"/>
                  </a:cubicBezTo>
                  <a:cubicBezTo>
                    <a:pt x="11566" y="27721"/>
                    <a:pt x="8714" y="23380"/>
                    <a:pt x="8461" y="22587"/>
                  </a:cubicBezTo>
                  <a:cubicBezTo>
                    <a:pt x="8080" y="21668"/>
                    <a:pt x="8651" y="14412"/>
                    <a:pt x="8999" y="13271"/>
                  </a:cubicBezTo>
                  <a:cubicBezTo>
                    <a:pt x="9031" y="13208"/>
                    <a:pt x="8999" y="13113"/>
                    <a:pt x="8968" y="12986"/>
                  </a:cubicBezTo>
                  <a:cubicBezTo>
                    <a:pt x="9633" y="12194"/>
                    <a:pt x="9855" y="11497"/>
                    <a:pt x="9982" y="11021"/>
                  </a:cubicBezTo>
                  <a:cubicBezTo>
                    <a:pt x="10304" y="10932"/>
                    <a:pt x="10650" y="10913"/>
                    <a:pt x="10985" y="10913"/>
                  </a:cubicBezTo>
                  <a:cubicBezTo>
                    <a:pt x="11224" y="10913"/>
                    <a:pt x="11457" y="10923"/>
                    <a:pt x="11674" y="10923"/>
                  </a:cubicBezTo>
                  <a:cubicBezTo>
                    <a:pt x="12228" y="10923"/>
                    <a:pt x="12671" y="10861"/>
                    <a:pt x="12802" y="10419"/>
                  </a:cubicBezTo>
                  <a:cubicBezTo>
                    <a:pt x="13055" y="9595"/>
                    <a:pt x="12136" y="9184"/>
                    <a:pt x="12136" y="9184"/>
                  </a:cubicBezTo>
                  <a:cubicBezTo>
                    <a:pt x="12136" y="9184"/>
                    <a:pt x="13277" y="9184"/>
                    <a:pt x="13372" y="8296"/>
                  </a:cubicBezTo>
                  <a:cubicBezTo>
                    <a:pt x="13467" y="7282"/>
                    <a:pt x="11883" y="6934"/>
                    <a:pt x="11883" y="6934"/>
                  </a:cubicBezTo>
                  <a:cubicBezTo>
                    <a:pt x="11883" y="6934"/>
                    <a:pt x="13372" y="6807"/>
                    <a:pt x="13245" y="5793"/>
                  </a:cubicBezTo>
                  <a:cubicBezTo>
                    <a:pt x="13116" y="4709"/>
                    <a:pt x="11032" y="4424"/>
                    <a:pt x="9185" y="4424"/>
                  </a:cubicBezTo>
                  <a:cubicBezTo>
                    <a:pt x="8764" y="4424"/>
                    <a:pt x="8356" y="4439"/>
                    <a:pt x="7985" y="4462"/>
                  </a:cubicBezTo>
                  <a:cubicBezTo>
                    <a:pt x="8714" y="3892"/>
                    <a:pt x="9823" y="3797"/>
                    <a:pt x="11217" y="3036"/>
                  </a:cubicBezTo>
                  <a:cubicBezTo>
                    <a:pt x="12976" y="2115"/>
                    <a:pt x="11636" y="1513"/>
                    <a:pt x="10425" y="1513"/>
                  </a:cubicBezTo>
                  <a:cubicBezTo>
                    <a:pt x="10262" y="1513"/>
                    <a:pt x="10101" y="1524"/>
                    <a:pt x="9950" y="1547"/>
                  </a:cubicBezTo>
                  <a:cubicBezTo>
                    <a:pt x="8619" y="1737"/>
                    <a:pt x="7510" y="2149"/>
                    <a:pt x="6559" y="2624"/>
                  </a:cubicBezTo>
                  <a:cubicBezTo>
                    <a:pt x="6464" y="1990"/>
                    <a:pt x="6274" y="1388"/>
                    <a:pt x="5957" y="786"/>
                  </a:cubicBezTo>
                  <a:cubicBezTo>
                    <a:pt x="5666" y="240"/>
                    <a:pt x="5342" y="1"/>
                    <a:pt x="505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flipH="1">
              <a:off x="7191437" y="2521468"/>
              <a:ext cx="100017" cy="11786"/>
            </a:xfrm>
            <a:custGeom>
              <a:rect b="b" l="l" r="r" t="t"/>
              <a:pathLst>
                <a:path extrusionOk="0" h="549" w="4659">
                  <a:moveTo>
                    <a:pt x="1857" y="1"/>
                  </a:moveTo>
                  <a:cubicBezTo>
                    <a:pt x="1080" y="1"/>
                    <a:pt x="399" y="99"/>
                    <a:pt x="1" y="232"/>
                  </a:cubicBezTo>
                  <a:cubicBezTo>
                    <a:pt x="267" y="211"/>
                    <a:pt x="642" y="194"/>
                    <a:pt x="1092" y="194"/>
                  </a:cubicBezTo>
                  <a:cubicBezTo>
                    <a:pt x="2038" y="194"/>
                    <a:pt x="3318" y="270"/>
                    <a:pt x="4627" y="549"/>
                  </a:cubicBezTo>
                  <a:cubicBezTo>
                    <a:pt x="4659" y="549"/>
                    <a:pt x="4659" y="485"/>
                    <a:pt x="4627" y="485"/>
                  </a:cubicBezTo>
                  <a:cubicBezTo>
                    <a:pt x="3764" y="130"/>
                    <a:pt x="2747" y="1"/>
                    <a:pt x="18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flipH="1">
              <a:off x="7184632" y="2565949"/>
              <a:ext cx="100017" cy="14920"/>
            </a:xfrm>
            <a:custGeom>
              <a:rect b="b" l="l" r="r" t="t"/>
              <a:pathLst>
                <a:path extrusionOk="0" h="695" w="4659">
                  <a:moveTo>
                    <a:pt x="1217" y="0"/>
                  </a:moveTo>
                  <a:cubicBezTo>
                    <a:pt x="700" y="0"/>
                    <a:pt x="269" y="39"/>
                    <a:pt x="1" y="93"/>
                  </a:cubicBezTo>
                  <a:cubicBezTo>
                    <a:pt x="793" y="93"/>
                    <a:pt x="2567" y="220"/>
                    <a:pt x="4627" y="695"/>
                  </a:cubicBezTo>
                  <a:cubicBezTo>
                    <a:pt x="4659" y="695"/>
                    <a:pt x="4659" y="632"/>
                    <a:pt x="4627" y="632"/>
                  </a:cubicBezTo>
                  <a:cubicBezTo>
                    <a:pt x="3558" y="149"/>
                    <a:pt x="2226" y="0"/>
                    <a:pt x="1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2"/>
            <p:cNvSpPr/>
            <p:nvPr/>
          </p:nvSpPr>
          <p:spPr>
            <a:xfrm flipH="1">
              <a:off x="6338806" y="2956593"/>
              <a:ext cx="262590" cy="234468"/>
            </a:xfrm>
            <a:custGeom>
              <a:rect b="b" l="l" r="r" t="t"/>
              <a:pathLst>
                <a:path extrusionOk="0" h="10922" w="12232">
                  <a:moveTo>
                    <a:pt x="3481" y="0"/>
                  </a:moveTo>
                  <a:cubicBezTo>
                    <a:pt x="3381" y="0"/>
                    <a:pt x="3277" y="7"/>
                    <a:pt x="3169" y="21"/>
                  </a:cubicBezTo>
                  <a:cubicBezTo>
                    <a:pt x="1141" y="338"/>
                    <a:pt x="0" y="2873"/>
                    <a:pt x="824" y="5503"/>
                  </a:cubicBezTo>
                  <a:cubicBezTo>
                    <a:pt x="1806" y="8672"/>
                    <a:pt x="5007" y="10922"/>
                    <a:pt x="5007" y="10922"/>
                  </a:cubicBezTo>
                  <a:cubicBezTo>
                    <a:pt x="5007" y="10922"/>
                    <a:pt x="8746" y="9686"/>
                    <a:pt x="10647" y="6992"/>
                  </a:cubicBezTo>
                  <a:cubicBezTo>
                    <a:pt x="12232" y="4743"/>
                    <a:pt x="11883" y="1986"/>
                    <a:pt x="10045" y="1099"/>
                  </a:cubicBezTo>
                  <a:cubicBezTo>
                    <a:pt x="9741" y="954"/>
                    <a:pt x="9453" y="890"/>
                    <a:pt x="9181" y="890"/>
                  </a:cubicBezTo>
                  <a:cubicBezTo>
                    <a:pt x="7132" y="890"/>
                    <a:pt x="6021" y="4521"/>
                    <a:pt x="6021" y="4521"/>
                  </a:cubicBezTo>
                  <a:cubicBezTo>
                    <a:pt x="6021" y="4521"/>
                    <a:pt x="6050" y="0"/>
                    <a:pt x="3481"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flipH="1">
              <a:off x="7494160" y="1407435"/>
              <a:ext cx="127216" cy="111824"/>
            </a:xfrm>
            <a:custGeom>
              <a:rect b="b" l="l" r="r" t="t"/>
              <a:pathLst>
                <a:path extrusionOk="0" h="5209" w="5926">
                  <a:moveTo>
                    <a:pt x="4278" y="1"/>
                  </a:moveTo>
                  <a:cubicBezTo>
                    <a:pt x="3042" y="1"/>
                    <a:pt x="3042" y="2135"/>
                    <a:pt x="3042" y="2135"/>
                  </a:cubicBezTo>
                  <a:cubicBezTo>
                    <a:pt x="3042" y="2135"/>
                    <a:pt x="2525" y="385"/>
                    <a:pt x="1533" y="385"/>
                  </a:cubicBezTo>
                  <a:cubicBezTo>
                    <a:pt x="1400" y="385"/>
                    <a:pt x="1259" y="416"/>
                    <a:pt x="1109" y="487"/>
                  </a:cubicBezTo>
                  <a:cubicBezTo>
                    <a:pt x="190" y="836"/>
                    <a:pt x="0" y="2198"/>
                    <a:pt x="761" y="3307"/>
                  </a:cubicBezTo>
                  <a:cubicBezTo>
                    <a:pt x="1648" y="4606"/>
                    <a:pt x="3454" y="5208"/>
                    <a:pt x="3454" y="5208"/>
                  </a:cubicBezTo>
                  <a:cubicBezTo>
                    <a:pt x="3454" y="5208"/>
                    <a:pt x="4975" y="4131"/>
                    <a:pt x="5514" y="2610"/>
                  </a:cubicBezTo>
                  <a:cubicBezTo>
                    <a:pt x="5926" y="1343"/>
                    <a:pt x="5387" y="138"/>
                    <a:pt x="4437" y="12"/>
                  </a:cubicBezTo>
                  <a:cubicBezTo>
                    <a:pt x="4381" y="4"/>
                    <a:pt x="4329" y="1"/>
                    <a:pt x="4278"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flipH="1">
              <a:off x="6573488" y="3312030"/>
              <a:ext cx="81662" cy="73591"/>
            </a:xfrm>
            <a:custGeom>
              <a:rect b="b" l="l" r="r" t="t"/>
              <a:pathLst>
                <a:path extrusionOk="0" h="3428" w="3804">
                  <a:moveTo>
                    <a:pt x="2647" y="1"/>
                  </a:moveTo>
                  <a:cubicBezTo>
                    <a:pt x="1814" y="1"/>
                    <a:pt x="1934" y="1463"/>
                    <a:pt x="1934" y="1463"/>
                  </a:cubicBezTo>
                  <a:cubicBezTo>
                    <a:pt x="1934" y="1463"/>
                    <a:pt x="1530" y="395"/>
                    <a:pt x="908" y="395"/>
                  </a:cubicBezTo>
                  <a:cubicBezTo>
                    <a:pt x="812" y="395"/>
                    <a:pt x="710" y="421"/>
                    <a:pt x="603" y="480"/>
                  </a:cubicBezTo>
                  <a:cubicBezTo>
                    <a:pt x="33" y="829"/>
                    <a:pt x="1" y="1685"/>
                    <a:pt x="540" y="2318"/>
                  </a:cubicBezTo>
                  <a:cubicBezTo>
                    <a:pt x="1237" y="3110"/>
                    <a:pt x="2409" y="3427"/>
                    <a:pt x="2409" y="3427"/>
                  </a:cubicBezTo>
                  <a:cubicBezTo>
                    <a:pt x="2409" y="3427"/>
                    <a:pt x="3360" y="2635"/>
                    <a:pt x="3613" y="1653"/>
                  </a:cubicBezTo>
                  <a:cubicBezTo>
                    <a:pt x="3803" y="829"/>
                    <a:pt x="3360" y="68"/>
                    <a:pt x="2726" y="5"/>
                  </a:cubicBezTo>
                  <a:cubicBezTo>
                    <a:pt x="2699" y="2"/>
                    <a:pt x="2672" y="1"/>
                    <a:pt x="2647"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flipH="1">
              <a:off x="6511598" y="2730840"/>
              <a:ext cx="77562" cy="73204"/>
            </a:xfrm>
            <a:custGeom>
              <a:rect b="b" l="l" r="r" t="t"/>
              <a:pathLst>
                <a:path extrusionOk="0" h="3410" w="3613">
                  <a:moveTo>
                    <a:pt x="2539" y="1"/>
                  </a:moveTo>
                  <a:cubicBezTo>
                    <a:pt x="2486" y="1"/>
                    <a:pt x="2432" y="6"/>
                    <a:pt x="2377" y="17"/>
                  </a:cubicBezTo>
                  <a:cubicBezTo>
                    <a:pt x="1490" y="175"/>
                    <a:pt x="1997" y="1633"/>
                    <a:pt x="1997" y="1633"/>
                  </a:cubicBezTo>
                  <a:cubicBezTo>
                    <a:pt x="1997" y="1633"/>
                    <a:pt x="1435" y="850"/>
                    <a:pt x="870" y="850"/>
                  </a:cubicBezTo>
                  <a:cubicBezTo>
                    <a:pt x="725" y="850"/>
                    <a:pt x="580" y="902"/>
                    <a:pt x="444" y="1031"/>
                  </a:cubicBezTo>
                  <a:cubicBezTo>
                    <a:pt x="1" y="1443"/>
                    <a:pt x="159" y="2298"/>
                    <a:pt x="856" y="2837"/>
                  </a:cubicBezTo>
                  <a:cubicBezTo>
                    <a:pt x="1543" y="3365"/>
                    <a:pt x="2515" y="3409"/>
                    <a:pt x="2820" y="3409"/>
                  </a:cubicBezTo>
                  <a:cubicBezTo>
                    <a:pt x="2882" y="3409"/>
                    <a:pt x="2916" y="3407"/>
                    <a:pt x="2916" y="3407"/>
                  </a:cubicBezTo>
                  <a:cubicBezTo>
                    <a:pt x="2916" y="3407"/>
                    <a:pt x="3613" y="2425"/>
                    <a:pt x="3613" y="1411"/>
                  </a:cubicBezTo>
                  <a:cubicBezTo>
                    <a:pt x="3613" y="600"/>
                    <a:pt x="3110" y="1"/>
                    <a:pt x="2539"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flipH="1">
              <a:off x="7316147" y="1647220"/>
              <a:ext cx="196621" cy="168992"/>
            </a:xfrm>
            <a:custGeom>
              <a:rect b="b" l="l" r="r" t="t"/>
              <a:pathLst>
                <a:path extrusionOk="0" h="7872" w="9159">
                  <a:moveTo>
                    <a:pt x="2560" y="1"/>
                  </a:moveTo>
                  <a:cubicBezTo>
                    <a:pt x="2442" y="1"/>
                    <a:pt x="2318" y="15"/>
                    <a:pt x="2187" y="45"/>
                  </a:cubicBezTo>
                  <a:cubicBezTo>
                    <a:pt x="698" y="362"/>
                    <a:pt x="0" y="2294"/>
                    <a:pt x="793" y="4164"/>
                  </a:cubicBezTo>
                  <a:cubicBezTo>
                    <a:pt x="1743" y="6414"/>
                    <a:pt x="4247" y="7871"/>
                    <a:pt x="4247" y="7871"/>
                  </a:cubicBezTo>
                  <a:cubicBezTo>
                    <a:pt x="4247" y="7871"/>
                    <a:pt x="6877" y="6731"/>
                    <a:pt x="8112" y="4639"/>
                  </a:cubicBezTo>
                  <a:cubicBezTo>
                    <a:pt x="9158" y="2897"/>
                    <a:pt x="8683" y="869"/>
                    <a:pt x="7289" y="362"/>
                  </a:cubicBezTo>
                  <a:cubicBezTo>
                    <a:pt x="7094" y="287"/>
                    <a:pt x="6911" y="254"/>
                    <a:pt x="6740" y="254"/>
                  </a:cubicBezTo>
                  <a:cubicBezTo>
                    <a:pt x="5157" y="254"/>
                    <a:pt x="4563" y="3118"/>
                    <a:pt x="4563" y="3118"/>
                  </a:cubicBezTo>
                  <a:cubicBezTo>
                    <a:pt x="4563" y="3118"/>
                    <a:pt x="4313" y="1"/>
                    <a:pt x="2560"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flipH="1">
              <a:off x="7107714" y="2948864"/>
              <a:ext cx="210253" cy="192199"/>
            </a:xfrm>
            <a:custGeom>
              <a:rect b="b" l="l" r="r" t="t"/>
              <a:pathLst>
                <a:path extrusionOk="0" h="8953" w="9794">
                  <a:moveTo>
                    <a:pt x="5672" y="1"/>
                  </a:moveTo>
                  <a:lnTo>
                    <a:pt x="0" y="3803"/>
                  </a:lnTo>
                  <a:cubicBezTo>
                    <a:pt x="0" y="3803"/>
                    <a:pt x="4088" y="7511"/>
                    <a:pt x="6940" y="8588"/>
                  </a:cubicBezTo>
                  <a:cubicBezTo>
                    <a:pt x="7605" y="8840"/>
                    <a:pt x="8122" y="8953"/>
                    <a:pt x="8512" y="8953"/>
                  </a:cubicBezTo>
                  <a:cubicBezTo>
                    <a:pt x="9794" y="8953"/>
                    <a:pt x="9704" y="7728"/>
                    <a:pt x="8999" y="6148"/>
                  </a:cubicBezTo>
                  <a:cubicBezTo>
                    <a:pt x="8080" y="4089"/>
                    <a:pt x="5672" y="1"/>
                    <a:pt x="5672"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2"/>
            <p:cNvSpPr/>
            <p:nvPr/>
          </p:nvSpPr>
          <p:spPr>
            <a:xfrm flipH="1">
              <a:off x="7191502" y="2974797"/>
              <a:ext cx="102658" cy="68653"/>
            </a:xfrm>
            <a:custGeom>
              <a:rect b="b" l="l" r="r" t="t"/>
              <a:pathLst>
                <a:path extrusionOk="0" h="3198" w="4782">
                  <a:moveTo>
                    <a:pt x="4774" y="1"/>
                  </a:moveTo>
                  <a:cubicBezTo>
                    <a:pt x="4771" y="1"/>
                    <a:pt x="4764" y="8"/>
                    <a:pt x="4753" y="29"/>
                  </a:cubicBezTo>
                  <a:cubicBezTo>
                    <a:pt x="4774" y="29"/>
                    <a:pt x="4781" y="1"/>
                    <a:pt x="4774" y="1"/>
                  </a:cubicBezTo>
                  <a:close/>
                  <a:moveTo>
                    <a:pt x="4753" y="29"/>
                  </a:moveTo>
                  <a:cubicBezTo>
                    <a:pt x="4752" y="29"/>
                    <a:pt x="4751" y="30"/>
                    <a:pt x="4750" y="30"/>
                  </a:cubicBezTo>
                  <a:lnTo>
                    <a:pt x="4750" y="30"/>
                  </a:lnTo>
                  <a:cubicBezTo>
                    <a:pt x="4751" y="30"/>
                    <a:pt x="4752" y="29"/>
                    <a:pt x="4753" y="29"/>
                  </a:cubicBezTo>
                  <a:close/>
                  <a:moveTo>
                    <a:pt x="4750" y="30"/>
                  </a:moveTo>
                  <a:lnTo>
                    <a:pt x="4750" y="30"/>
                  </a:lnTo>
                  <a:cubicBezTo>
                    <a:pt x="2818" y="1139"/>
                    <a:pt x="729" y="2596"/>
                    <a:pt x="0" y="3197"/>
                  </a:cubicBezTo>
                  <a:cubicBezTo>
                    <a:pt x="822" y="2786"/>
                    <a:pt x="4295" y="293"/>
                    <a:pt x="4750" y="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flipH="1">
              <a:off x="6951302" y="1696279"/>
              <a:ext cx="162595" cy="226117"/>
            </a:xfrm>
            <a:custGeom>
              <a:rect b="b" l="l" r="r" t="t"/>
              <a:pathLst>
                <a:path extrusionOk="0" h="10533" w="7574">
                  <a:moveTo>
                    <a:pt x="1893" y="1"/>
                  </a:moveTo>
                  <a:cubicBezTo>
                    <a:pt x="1879" y="1"/>
                    <a:pt x="1871" y="4"/>
                    <a:pt x="1870" y="12"/>
                  </a:cubicBezTo>
                  <a:cubicBezTo>
                    <a:pt x="1616" y="963"/>
                    <a:pt x="1299" y="2008"/>
                    <a:pt x="983" y="2927"/>
                  </a:cubicBezTo>
                  <a:cubicBezTo>
                    <a:pt x="476" y="4480"/>
                    <a:pt x="0" y="5716"/>
                    <a:pt x="32" y="5811"/>
                  </a:cubicBezTo>
                  <a:cubicBezTo>
                    <a:pt x="602" y="7807"/>
                    <a:pt x="2535" y="10532"/>
                    <a:pt x="4056" y="10532"/>
                  </a:cubicBezTo>
                  <a:cubicBezTo>
                    <a:pt x="5514" y="10532"/>
                    <a:pt x="6053" y="7712"/>
                    <a:pt x="6053" y="6920"/>
                  </a:cubicBezTo>
                  <a:lnTo>
                    <a:pt x="6053" y="6857"/>
                  </a:lnTo>
                  <a:cubicBezTo>
                    <a:pt x="6053" y="6730"/>
                    <a:pt x="6053" y="6603"/>
                    <a:pt x="6084" y="6445"/>
                  </a:cubicBezTo>
                  <a:cubicBezTo>
                    <a:pt x="6496" y="4797"/>
                    <a:pt x="7574" y="2896"/>
                    <a:pt x="7574" y="2896"/>
                  </a:cubicBezTo>
                  <a:cubicBezTo>
                    <a:pt x="7574" y="2896"/>
                    <a:pt x="2286" y="1"/>
                    <a:pt x="1893"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flipH="1">
              <a:off x="6950615" y="1698576"/>
              <a:ext cx="117019" cy="147632"/>
            </a:xfrm>
            <a:custGeom>
              <a:rect b="b" l="l" r="r" t="t"/>
              <a:pathLst>
                <a:path extrusionOk="0" h="6877" w="5451">
                  <a:moveTo>
                    <a:pt x="95" y="0"/>
                  </a:moveTo>
                  <a:cubicBezTo>
                    <a:pt x="0" y="1711"/>
                    <a:pt x="95" y="5926"/>
                    <a:pt x="3327" y="6750"/>
                  </a:cubicBezTo>
                  <a:cubicBezTo>
                    <a:pt x="3549" y="6781"/>
                    <a:pt x="3739" y="6813"/>
                    <a:pt x="3961" y="6876"/>
                  </a:cubicBezTo>
                  <a:lnTo>
                    <a:pt x="3961" y="6781"/>
                  </a:lnTo>
                  <a:cubicBezTo>
                    <a:pt x="3961" y="6655"/>
                    <a:pt x="3993" y="6496"/>
                    <a:pt x="3993" y="6401"/>
                  </a:cubicBezTo>
                  <a:cubicBezTo>
                    <a:pt x="4373" y="4690"/>
                    <a:pt x="5450" y="2820"/>
                    <a:pt x="5450" y="2820"/>
                  </a:cubicBezTo>
                  <a:cubicBezTo>
                    <a:pt x="5450" y="2820"/>
                    <a:pt x="1363" y="539"/>
                    <a:pt x="95"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flipH="1">
              <a:off x="6822046" y="1492702"/>
              <a:ext cx="259886" cy="325061"/>
            </a:xfrm>
            <a:custGeom>
              <a:rect b="b" l="l" r="r" t="t"/>
              <a:pathLst>
                <a:path extrusionOk="0" h="15142" w="12106">
                  <a:moveTo>
                    <a:pt x="6456" y="1"/>
                  </a:moveTo>
                  <a:cubicBezTo>
                    <a:pt x="4928" y="1"/>
                    <a:pt x="3407" y="582"/>
                    <a:pt x="2441" y="1827"/>
                  </a:cubicBezTo>
                  <a:cubicBezTo>
                    <a:pt x="1997" y="2397"/>
                    <a:pt x="1585" y="3379"/>
                    <a:pt x="1236" y="4520"/>
                  </a:cubicBezTo>
                  <a:lnTo>
                    <a:pt x="1205" y="4520"/>
                  </a:lnTo>
                  <a:cubicBezTo>
                    <a:pt x="286" y="4615"/>
                    <a:pt x="1" y="7023"/>
                    <a:pt x="539" y="8228"/>
                  </a:cubicBezTo>
                  <a:cubicBezTo>
                    <a:pt x="381" y="9812"/>
                    <a:pt x="413" y="11175"/>
                    <a:pt x="761" y="11935"/>
                  </a:cubicBezTo>
                  <a:cubicBezTo>
                    <a:pt x="1725" y="13818"/>
                    <a:pt x="3657" y="15142"/>
                    <a:pt x="5616" y="15142"/>
                  </a:cubicBezTo>
                  <a:cubicBezTo>
                    <a:pt x="6492" y="15142"/>
                    <a:pt x="7373" y="14877"/>
                    <a:pt x="8176" y="14280"/>
                  </a:cubicBezTo>
                  <a:cubicBezTo>
                    <a:pt x="10679" y="12410"/>
                    <a:pt x="12105" y="4045"/>
                    <a:pt x="10965" y="2239"/>
                  </a:cubicBezTo>
                  <a:cubicBezTo>
                    <a:pt x="10027" y="789"/>
                    <a:pt x="8236" y="1"/>
                    <a:pt x="6456" y="1"/>
                  </a:cubicBezTo>
                  <a:close/>
                </a:path>
              </a:pathLst>
            </a:custGeom>
            <a:solidFill>
              <a:srgbClr val="AD635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flipH="1">
              <a:off x="6943142" y="1658535"/>
              <a:ext cx="15650" cy="21811"/>
            </a:xfrm>
            <a:custGeom>
              <a:rect b="b" l="l" r="r" t="t"/>
              <a:pathLst>
                <a:path extrusionOk="0" h="1016" w="729">
                  <a:moveTo>
                    <a:pt x="729" y="1"/>
                  </a:moveTo>
                  <a:cubicBezTo>
                    <a:pt x="729" y="1"/>
                    <a:pt x="697" y="1"/>
                    <a:pt x="697" y="32"/>
                  </a:cubicBezTo>
                  <a:cubicBezTo>
                    <a:pt x="602" y="476"/>
                    <a:pt x="412" y="951"/>
                    <a:pt x="0" y="983"/>
                  </a:cubicBezTo>
                  <a:lnTo>
                    <a:pt x="0" y="1015"/>
                  </a:lnTo>
                  <a:cubicBezTo>
                    <a:pt x="12" y="1015"/>
                    <a:pt x="24" y="1016"/>
                    <a:pt x="36" y="1016"/>
                  </a:cubicBezTo>
                  <a:cubicBezTo>
                    <a:pt x="516" y="1016"/>
                    <a:pt x="698" y="403"/>
                    <a:pt x="7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flipH="1">
              <a:off x="6937689" y="1646577"/>
              <a:ext cx="33189" cy="29947"/>
            </a:xfrm>
            <a:custGeom>
              <a:rect b="b" l="l" r="r" t="t"/>
              <a:pathLst>
                <a:path extrusionOk="0" h="1395" w="1546">
                  <a:moveTo>
                    <a:pt x="881" y="1"/>
                  </a:moveTo>
                  <a:cubicBezTo>
                    <a:pt x="296" y="1"/>
                    <a:pt x="0" y="1204"/>
                    <a:pt x="563" y="1382"/>
                  </a:cubicBezTo>
                  <a:cubicBezTo>
                    <a:pt x="600" y="1390"/>
                    <a:pt x="635" y="1394"/>
                    <a:pt x="670" y="1394"/>
                  </a:cubicBezTo>
                  <a:cubicBezTo>
                    <a:pt x="1264" y="1394"/>
                    <a:pt x="1546" y="169"/>
                    <a:pt x="1007" y="19"/>
                  </a:cubicBezTo>
                  <a:cubicBezTo>
                    <a:pt x="964" y="7"/>
                    <a:pt x="922"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flipH="1">
              <a:off x="6892113" y="1672145"/>
              <a:ext cx="10219" cy="25868"/>
            </a:xfrm>
            <a:custGeom>
              <a:rect b="b" l="l" r="r" t="t"/>
              <a:pathLst>
                <a:path extrusionOk="0" h="1205" w="476">
                  <a:moveTo>
                    <a:pt x="317" y="0"/>
                  </a:moveTo>
                  <a:lnTo>
                    <a:pt x="317" y="0"/>
                  </a:lnTo>
                  <a:cubicBezTo>
                    <a:pt x="127" y="349"/>
                    <a:pt x="0" y="1014"/>
                    <a:pt x="476" y="1205"/>
                  </a:cubicBezTo>
                  <a:lnTo>
                    <a:pt x="476" y="1173"/>
                  </a:lnTo>
                  <a:cubicBezTo>
                    <a:pt x="159" y="919"/>
                    <a:pt x="254" y="444"/>
                    <a:pt x="349" y="32"/>
                  </a:cubicBezTo>
                  <a:lnTo>
                    <a:pt x="3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flipH="1">
              <a:off x="6870324" y="1665168"/>
              <a:ext cx="32759" cy="29625"/>
            </a:xfrm>
            <a:custGeom>
              <a:rect b="b" l="l" r="r" t="t"/>
              <a:pathLst>
                <a:path extrusionOk="0" h="1380" w="1526">
                  <a:moveTo>
                    <a:pt x="783" y="0"/>
                  </a:moveTo>
                  <a:cubicBezTo>
                    <a:pt x="262" y="0"/>
                    <a:pt x="1" y="1220"/>
                    <a:pt x="606" y="1371"/>
                  </a:cubicBezTo>
                  <a:cubicBezTo>
                    <a:pt x="633" y="1377"/>
                    <a:pt x="660" y="1379"/>
                    <a:pt x="686" y="1379"/>
                  </a:cubicBezTo>
                  <a:cubicBezTo>
                    <a:pt x="1265" y="1379"/>
                    <a:pt x="1526" y="99"/>
                    <a:pt x="859" y="9"/>
                  </a:cubicBezTo>
                  <a:cubicBezTo>
                    <a:pt x="833" y="3"/>
                    <a:pt x="808" y="0"/>
                    <a:pt x="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flipH="1">
              <a:off x="6928844" y="1612272"/>
              <a:ext cx="37439" cy="17711"/>
            </a:xfrm>
            <a:custGeom>
              <a:rect b="b" l="l" r="r" t="t"/>
              <a:pathLst>
                <a:path extrusionOk="0" h="825" w="1744">
                  <a:moveTo>
                    <a:pt x="951" y="1"/>
                  </a:moveTo>
                  <a:cubicBezTo>
                    <a:pt x="698" y="1"/>
                    <a:pt x="444" y="96"/>
                    <a:pt x="254" y="286"/>
                  </a:cubicBezTo>
                  <a:cubicBezTo>
                    <a:pt x="1" y="476"/>
                    <a:pt x="159" y="825"/>
                    <a:pt x="444" y="825"/>
                  </a:cubicBezTo>
                  <a:cubicBezTo>
                    <a:pt x="634" y="825"/>
                    <a:pt x="856" y="793"/>
                    <a:pt x="1046" y="793"/>
                  </a:cubicBezTo>
                  <a:cubicBezTo>
                    <a:pt x="1268" y="793"/>
                    <a:pt x="1426" y="793"/>
                    <a:pt x="1648" y="635"/>
                  </a:cubicBezTo>
                  <a:cubicBezTo>
                    <a:pt x="1712" y="571"/>
                    <a:pt x="1743" y="349"/>
                    <a:pt x="1680" y="286"/>
                  </a:cubicBezTo>
                  <a:cubicBezTo>
                    <a:pt x="1522" y="33"/>
                    <a:pt x="1236" y="1"/>
                    <a:pt x="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flipH="1">
              <a:off x="6858345" y="1628909"/>
              <a:ext cx="32437" cy="24945"/>
            </a:xfrm>
            <a:custGeom>
              <a:rect b="b" l="l" r="r" t="t"/>
              <a:pathLst>
                <a:path extrusionOk="0" h="1162" w="1511">
                  <a:moveTo>
                    <a:pt x="450" y="0"/>
                  </a:moveTo>
                  <a:cubicBezTo>
                    <a:pt x="360" y="0"/>
                    <a:pt x="271" y="24"/>
                    <a:pt x="191" y="81"/>
                  </a:cubicBezTo>
                  <a:cubicBezTo>
                    <a:pt x="64" y="177"/>
                    <a:pt x="1" y="335"/>
                    <a:pt x="64" y="462"/>
                  </a:cubicBezTo>
                  <a:cubicBezTo>
                    <a:pt x="128" y="652"/>
                    <a:pt x="286" y="747"/>
                    <a:pt x="508" y="842"/>
                  </a:cubicBezTo>
                  <a:cubicBezTo>
                    <a:pt x="698" y="937"/>
                    <a:pt x="825" y="1064"/>
                    <a:pt x="1015" y="1127"/>
                  </a:cubicBezTo>
                  <a:cubicBezTo>
                    <a:pt x="1056" y="1151"/>
                    <a:pt x="1099" y="1161"/>
                    <a:pt x="1142" y="1161"/>
                  </a:cubicBezTo>
                  <a:cubicBezTo>
                    <a:pt x="1330" y="1161"/>
                    <a:pt x="1510" y="959"/>
                    <a:pt x="1459" y="779"/>
                  </a:cubicBezTo>
                  <a:cubicBezTo>
                    <a:pt x="1363" y="493"/>
                    <a:pt x="1173" y="303"/>
                    <a:pt x="920" y="177"/>
                  </a:cubicBezTo>
                  <a:cubicBezTo>
                    <a:pt x="778" y="75"/>
                    <a:pt x="611" y="0"/>
                    <a:pt x="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flipH="1">
              <a:off x="6963536" y="1737449"/>
              <a:ext cx="19063" cy="11914"/>
            </a:xfrm>
            <a:custGeom>
              <a:rect b="b" l="l" r="r" t="t"/>
              <a:pathLst>
                <a:path extrusionOk="0" h="555" w="888">
                  <a:moveTo>
                    <a:pt x="95" y="0"/>
                  </a:moveTo>
                  <a:cubicBezTo>
                    <a:pt x="95" y="0"/>
                    <a:pt x="63" y="0"/>
                    <a:pt x="0" y="32"/>
                  </a:cubicBezTo>
                  <a:cubicBezTo>
                    <a:pt x="0" y="222"/>
                    <a:pt x="63" y="444"/>
                    <a:pt x="254" y="507"/>
                  </a:cubicBezTo>
                  <a:cubicBezTo>
                    <a:pt x="320" y="541"/>
                    <a:pt x="394" y="554"/>
                    <a:pt x="469" y="554"/>
                  </a:cubicBezTo>
                  <a:cubicBezTo>
                    <a:pt x="609" y="554"/>
                    <a:pt x="752" y="506"/>
                    <a:pt x="856" y="444"/>
                  </a:cubicBezTo>
                  <a:cubicBezTo>
                    <a:pt x="887" y="381"/>
                    <a:pt x="856" y="381"/>
                    <a:pt x="856" y="381"/>
                  </a:cubicBezTo>
                  <a:cubicBezTo>
                    <a:pt x="697" y="381"/>
                    <a:pt x="539" y="381"/>
                    <a:pt x="380" y="349"/>
                  </a:cubicBezTo>
                  <a:cubicBezTo>
                    <a:pt x="222" y="286"/>
                    <a:pt x="190" y="127"/>
                    <a:pt x="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flipH="1">
              <a:off x="6895505" y="1626054"/>
              <a:ext cx="68052" cy="110729"/>
            </a:xfrm>
            <a:custGeom>
              <a:rect b="b" l="l" r="r" t="t"/>
              <a:pathLst>
                <a:path extrusionOk="0" h="5158" w="3170">
                  <a:moveTo>
                    <a:pt x="3137" y="1"/>
                  </a:moveTo>
                  <a:cubicBezTo>
                    <a:pt x="3122" y="1"/>
                    <a:pt x="3106" y="9"/>
                    <a:pt x="3106" y="24"/>
                  </a:cubicBezTo>
                  <a:cubicBezTo>
                    <a:pt x="2725" y="1387"/>
                    <a:pt x="2630" y="2813"/>
                    <a:pt x="2314" y="4144"/>
                  </a:cubicBezTo>
                  <a:cubicBezTo>
                    <a:pt x="2155" y="4049"/>
                    <a:pt x="1870" y="3795"/>
                    <a:pt x="1680" y="3764"/>
                  </a:cubicBezTo>
                  <a:cubicBezTo>
                    <a:pt x="1616" y="3764"/>
                    <a:pt x="1458" y="4746"/>
                    <a:pt x="1426" y="4873"/>
                  </a:cubicBezTo>
                  <a:cubicBezTo>
                    <a:pt x="888" y="4778"/>
                    <a:pt x="507" y="4524"/>
                    <a:pt x="95" y="3985"/>
                  </a:cubicBezTo>
                  <a:cubicBezTo>
                    <a:pt x="32" y="3985"/>
                    <a:pt x="0" y="4049"/>
                    <a:pt x="0" y="4080"/>
                  </a:cubicBezTo>
                  <a:cubicBezTo>
                    <a:pt x="127" y="4524"/>
                    <a:pt x="444" y="4778"/>
                    <a:pt x="792" y="4999"/>
                  </a:cubicBezTo>
                  <a:cubicBezTo>
                    <a:pt x="951" y="5063"/>
                    <a:pt x="1109" y="5094"/>
                    <a:pt x="1299" y="5158"/>
                  </a:cubicBezTo>
                  <a:lnTo>
                    <a:pt x="1521" y="5158"/>
                  </a:lnTo>
                  <a:cubicBezTo>
                    <a:pt x="1553" y="5158"/>
                    <a:pt x="1585" y="5094"/>
                    <a:pt x="1616" y="5063"/>
                  </a:cubicBezTo>
                  <a:lnTo>
                    <a:pt x="1616" y="5031"/>
                  </a:lnTo>
                  <a:lnTo>
                    <a:pt x="1616" y="4999"/>
                  </a:lnTo>
                  <a:cubicBezTo>
                    <a:pt x="1743" y="4682"/>
                    <a:pt x="1838" y="4144"/>
                    <a:pt x="1838" y="4144"/>
                  </a:cubicBezTo>
                  <a:cubicBezTo>
                    <a:pt x="1919" y="4225"/>
                    <a:pt x="2321" y="4558"/>
                    <a:pt x="2459" y="4558"/>
                  </a:cubicBezTo>
                  <a:cubicBezTo>
                    <a:pt x="2483" y="4558"/>
                    <a:pt x="2499" y="4548"/>
                    <a:pt x="2504" y="4524"/>
                  </a:cubicBezTo>
                  <a:cubicBezTo>
                    <a:pt x="2821" y="3098"/>
                    <a:pt x="3137" y="1514"/>
                    <a:pt x="3169" y="24"/>
                  </a:cubicBezTo>
                  <a:cubicBezTo>
                    <a:pt x="3169" y="9"/>
                    <a:pt x="3153" y="1"/>
                    <a:pt x="3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flipH="1">
              <a:off x="6939041" y="1712955"/>
              <a:ext cx="34734" cy="25868"/>
            </a:xfrm>
            <a:custGeom>
              <a:rect b="b" l="l" r="r" t="t"/>
              <a:pathLst>
                <a:path extrusionOk="0" h="1205" w="1618">
                  <a:moveTo>
                    <a:pt x="508" y="1"/>
                  </a:moveTo>
                  <a:cubicBezTo>
                    <a:pt x="508" y="1"/>
                    <a:pt x="350" y="159"/>
                    <a:pt x="223" y="349"/>
                  </a:cubicBezTo>
                  <a:cubicBezTo>
                    <a:pt x="128" y="571"/>
                    <a:pt x="1" y="888"/>
                    <a:pt x="318" y="1110"/>
                  </a:cubicBezTo>
                  <a:cubicBezTo>
                    <a:pt x="476" y="1173"/>
                    <a:pt x="635" y="1205"/>
                    <a:pt x="793" y="1205"/>
                  </a:cubicBezTo>
                  <a:cubicBezTo>
                    <a:pt x="1237" y="1173"/>
                    <a:pt x="1617" y="888"/>
                    <a:pt x="1617" y="888"/>
                  </a:cubicBezTo>
                  <a:cubicBezTo>
                    <a:pt x="888" y="571"/>
                    <a:pt x="508" y="1"/>
                    <a:pt x="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flipH="1">
              <a:off x="6953697" y="1719760"/>
              <a:ext cx="19750" cy="18398"/>
            </a:xfrm>
            <a:custGeom>
              <a:rect b="b" l="l" r="r" t="t"/>
              <a:pathLst>
                <a:path extrusionOk="0" h="857" w="920">
                  <a:moveTo>
                    <a:pt x="222" y="1"/>
                  </a:moveTo>
                  <a:lnTo>
                    <a:pt x="222" y="1"/>
                  </a:lnTo>
                  <a:cubicBezTo>
                    <a:pt x="127" y="222"/>
                    <a:pt x="0" y="539"/>
                    <a:pt x="317" y="729"/>
                  </a:cubicBezTo>
                  <a:cubicBezTo>
                    <a:pt x="476" y="824"/>
                    <a:pt x="634" y="856"/>
                    <a:pt x="792" y="856"/>
                  </a:cubicBezTo>
                  <a:cubicBezTo>
                    <a:pt x="919" y="539"/>
                    <a:pt x="634" y="191"/>
                    <a:pt x="222" y="1"/>
                  </a:cubicBezTo>
                  <a:close/>
                </a:path>
              </a:pathLst>
            </a:custGeom>
            <a:solidFill>
              <a:srgbClr val="FF9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flipH="1">
              <a:off x="7033608" y="1609464"/>
              <a:ext cx="28595" cy="64982"/>
            </a:xfrm>
            <a:custGeom>
              <a:rect b="b" l="l" r="r" t="t"/>
              <a:pathLst>
                <a:path extrusionOk="0" h="3027" w="1332">
                  <a:moveTo>
                    <a:pt x="191" y="0"/>
                  </a:moveTo>
                  <a:lnTo>
                    <a:pt x="191" y="0"/>
                  </a:lnTo>
                  <a:cubicBezTo>
                    <a:pt x="761" y="634"/>
                    <a:pt x="888" y="1426"/>
                    <a:pt x="856" y="2218"/>
                  </a:cubicBezTo>
                  <a:cubicBezTo>
                    <a:pt x="777" y="1927"/>
                    <a:pt x="609" y="1681"/>
                    <a:pt x="280" y="1681"/>
                  </a:cubicBezTo>
                  <a:cubicBezTo>
                    <a:pt x="214" y="1681"/>
                    <a:pt x="143" y="1690"/>
                    <a:pt x="64" y="1711"/>
                  </a:cubicBezTo>
                  <a:cubicBezTo>
                    <a:pt x="1" y="1711"/>
                    <a:pt x="64" y="1743"/>
                    <a:pt x="64" y="1743"/>
                  </a:cubicBezTo>
                  <a:cubicBezTo>
                    <a:pt x="381" y="1838"/>
                    <a:pt x="571" y="1933"/>
                    <a:pt x="634" y="2250"/>
                  </a:cubicBezTo>
                  <a:cubicBezTo>
                    <a:pt x="729" y="2503"/>
                    <a:pt x="729" y="2725"/>
                    <a:pt x="729" y="2979"/>
                  </a:cubicBezTo>
                  <a:cubicBezTo>
                    <a:pt x="729" y="3010"/>
                    <a:pt x="761" y="3026"/>
                    <a:pt x="797" y="3026"/>
                  </a:cubicBezTo>
                  <a:cubicBezTo>
                    <a:pt x="832" y="3026"/>
                    <a:pt x="872" y="3010"/>
                    <a:pt x="888" y="2979"/>
                  </a:cubicBezTo>
                  <a:cubicBezTo>
                    <a:pt x="1331" y="2060"/>
                    <a:pt x="1173" y="507"/>
                    <a:pt x="191"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2"/>
            <p:cNvSpPr/>
            <p:nvPr/>
          </p:nvSpPr>
          <p:spPr>
            <a:xfrm flipH="1">
              <a:off x="6831578" y="1474605"/>
              <a:ext cx="225173" cy="175411"/>
            </a:xfrm>
            <a:custGeom>
              <a:rect b="b" l="l" r="r" t="t"/>
              <a:pathLst>
                <a:path extrusionOk="0" h="8171" w="10489">
                  <a:moveTo>
                    <a:pt x="4943" y="0"/>
                  </a:moveTo>
                  <a:cubicBezTo>
                    <a:pt x="3479" y="0"/>
                    <a:pt x="2053" y="507"/>
                    <a:pt x="1172" y="1624"/>
                  </a:cubicBezTo>
                  <a:cubicBezTo>
                    <a:pt x="380" y="2638"/>
                    <a:pt x="317" y="3050"/>
                    <a:pt x="0" y="5331"/>
                  </a:cubicBezTo>
                  <a:cubicBezTo>
                    <a:pt x="0" y="5426"/>
                    <a:pt x="761" y="5648"/>
                    <a:pt x="761" y="5648"/>
                  </a:cubicBezTo>
                  <a:cubicBezTo>
                    <a:pt x="1439" y="6405"/>
                    <a:pt x="1258" y="8170"/>
                    <a:pt x="1509" y="8170"/>
                  </a:cubicBezTo>
                  <a:cubicBezTo>
                    <a:pt x="1563" y="8170"/>
                    <a:pt x="1636" y="8089"/>
                    <a:pt x="1743" y="7898"/>
                  </a:cubicBezTo>
                  <a:cubicBezTo>
                    <a:pt x="2345" y="6852"/>
                    <a:pt x="2852" y="3937"/>
                    <a:pt x="3866" y="3367"/>
                  </a:cubicBezTo>
                  <a:cubicBezTo>
                    <a:pt x="4240" y="3142"/>
                    <a:pt x="4601" y="3050"/>
                    <a:pt x="4948" y="3050"/>
                  </a:cubicBezTo>
                  <a:cubicBezTo>
                    <a:pt x="5775" y="3050"/>
                    <a:pt x="6523" y="3573"/>
                    <a:pt x="7193" y="4064"/>
                  </a:cubicBezTo>
                  <a:cubicBezTo>
                    <a:pt x="7493" y="4294"/>
                    <a:pt x="7798" y="4372"/>
                    <a:pt x="8092" y="4372"/>
                  </a:cubicBezTo>
                  <a:cubicBezTo>
                    <a:pt x="8729" y="4372"/>
                    <a:pt x="9308" y="4001"/>
                    <a:pt x="9633" y="4001"/>
                  </a:cubicBezTo>
                  <a:cubicBezTo>
                    <a:pt x="9982" y="4032"/>
                    <a:pt x="10140" y="5205"/>
                    <a:pt x="10172" y="5458"/>
                  </a:cubicBezTo>
                  <a:cubicBezTo>
                    <a:pt x="10140" y="4698"/>
                    <a:pt x="10489" y="3905"/>
                    <a:pt x="9950" y="2733"/>
                  </a:cubicBezTo>
                  <a:cubicBezTo>
                    <a:pt x="9153" y="1008"/>
                    <a:pt x="7010" y="0"/>
                    <a:pt x="494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52"/>
          <p:cNvSpPr/>
          <p:nvPr/>
        </p:nvSpPr>
        <p:spPr>
          <a:xfrm>
            <a:off x="564000" y="2292338"/>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rgbClr val="E8A32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8" name="Google Shape;3168;p52"/>
          <p:cNvSpPr/>
          <p:nvPr/>
        </p:nvSpPr>
        <p:spPr>
          <a:xfrm>
            <a:off x="3288975" y="2292338"/>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69" name="Google Shape;3169;p52"/>
          <p:cNvSpPr/>
          <p:nvPr/>
        </p:nvSpPr>
        <p:spPr>
          <a:xfrm>
            <a:off x="3288975" y="3223563"/>
            <a:ext cx="237100" cy="180850"/>
          </a:xfrm>
          <a:custGeom>
            <a:rect b="b" l="l" r="r" t="t"/>
            <a:pathLst>
              <a:path extrusionOk="0" h="7234" w="9484">
                <a:moveTo>
                  <a:pt x="8297" y="0"/>
                </a:moveTo>
                <a:cubicBezTo>
                  <a:pt x="8010" y="0"/>
                  <a:pt x="7723" y="115"/>
                  <a:pt x="7512" y="342"/>
                </a:cubicBezTo>
                <a:lnTo>
                  <a:pt x="3533" y="4620"/>
                </a:lnTo>
                <a:lnTo>
                  <a:pt x="1932" y="3020"/>
                </a:lnTo>
                <a:cubicBezTo>
                  <a:pt x="1723" y="2811"/>
                  <a:pt x="1449" y="2706"/>
                  <a:pt x="1175" y="2706"/>
                </a:cubicBezTo>
                <a:cubicBezTo>
                  <a:pt x="901" y="2706"/>
                  <a:pt x="627" y="2811"/>
                  <a:pt x="418" y="3020"/>
                </a:cubicBezTo>
                <a:cubicBezTo>
                  <a:pt x="0" y="3438"/>
                  <a:pt x="0" y="4116"/>
                  <a:pt x="418" y="4534"/>
                </a:cubicBezTo>
                <a:lnTo>
                  <a:pt x="2804" y="6919"/>
                </a:lnTo>
                <a:cubicBezTo>
                  <a:pt x="3004" y="7121"/>
                  <a:pt x="3277" y="7234"/>
                  <a:pt x="3561" y="7234"/>
                </a:cubicBezTo>
                <a:cubicBezTo>
                  <a:pt x="3568" y="7234"/>
                  <a:pt x="3574" y="7234"/>
                  <a:pt x="3581" y="7233"/>
                </a:cubicBezTo>
                <a:cubicBezTo>
                  <a:pt x="3871" y="7227"/>
                  <a:pt x="4147" y="7104"/>
                  <a:pt x="4345" y="6891"/>
                </a:cubicBezTo>
                <a:lnTo>
                  <a:pt x="9081" y="1800"/>
                </a:lnTo>
                <a:cubicBezTo>
                  <a:pt x="9483" y="1367"/>
                  <a:pt x="9459" y="689"/>
                  <a:pt x="9026" y="287"/>
                </a:cubicBezTo>
                <a:cubicBezTo>
                  <a:pt x="8819" y="95"/>
                  <a:pt x="8558" y="0"/>
                  <a:pt x="8297"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0" name="Google Shape;3170;p52"/>
          <p:cNvSpPr/>
          <p:nvPr/>
        </p:nvSpPr>
        <p:spPr>
          <a:xfrm rot="5400000">
            <a:off x="1009450" y="3701771"/>
            <a:ext cx="558300" cy="1474200"/>
          </a:xfrm>
          <a:prstGeom prst="round2SameRect">
            <a:avLst>
              <a:gd fmla="val 48231" name="adj1"/>
              <a:gd fmla="val 0" name="adj2"/>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171" name="Google Shape;3171;p52"/>
          <p:cNvSpPr txBox="1"/>
          <p:nvPr/>
        </p:nvSpPr>
        <p:spPr>
          <a:xfrm>
            <a:off x="616526" y="4299220"/>
            <a:ext cx="1235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Next…</a:t>
            </a:r>
            <a:endParaRPr b="1" sz="1800">
              <a:solidFill>
                <a:schemeClr val="dk1"/>
              </a:solidFill>
              <a:latin typeface="Proxima Nova"/>
              <a:ea typeface="Proxima Nova"/>
              <a:cs typeface="Proxima Nova"/>
              <a:sym typeface="Proxima Nova"/>
            </a:endParaRPr>
          </a:p>
        </p:txBody>
      </p:sp>
      <p:sp>
        <p:nvSpPr>
          <p:cNvPr id="3172" name="Google Shape;3172;p52"/>
          <p:cNvSpPr txBox="1"/>
          <p:nvPr/>
        </p:nvSpPr>
        <p:spPr>
          <a:xfrm>
            <a:off x="2144225" y="4102425"/>
            <a:ext cx="6272700" cy="6729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Conduct market research</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Define the task and </a:t>
            </a:r>
            <a:r>
              <a:rPr lang="en" sz="1200">
                <a:solidFill>
                  <a:schemeClr val="dk1"/>
                </a:solidFill>
                <a:latin typeface="Proxima Nova"/>
                <a:ea typeface="Proxima Nova"/>
                <a:cs typeface="Proxima Nova"/>
                <a:sym typeface="Proxima Nova"/>
              </a:rPr>
              <a:t>task flows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Brainstorm possible features</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7"/>
          <p:cNvSpPr txBox="1"/>
          <p:nvPr/>
        </p:nvSpPr>
        <p:spPr>
          <a:xfrm>
            <a:off x="381000" y="1268400"/>
            <a:ext cx="53229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met Jiayue, a data analyst who just came </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rPr lang="en" sz="1600">
                <a:solidFill>
                  <a:schemeClr val="dk1"/>
                </a:solidFill>
                <a:latin typeface="Proxima Nova"/>
                <a:ea typeface="Proxima Nova"/>
                <a:cs typeface="Proxima Nova"/>
                <a:sym typeface="Proxima Nova"/>
              </a:rPr>
              <a:t>to the US and had a 12 day old newborn baby.</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were surprised to notice that she really emphasized how difficult her recovery was after giving birth.</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We wonder if this means she feels insecure and useless during the first few weeks after giving birth.</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It would be game-changing to help new moms tackle their insecurity right after a baby is born.</a:t>
            </a:r>
            <a:endParaRPr sz="1600">
              <a:solidFill>
                <a:schemeClr val="dk1"/>
              </a:solidFill>
              <a:latin typeface="Proxima Nova"/>
              <a:ea typeface="Proxima Nova"/>
              <a:cs typeface="Proxima Nova"/>
              <a:sym typeface="Proxima Nova"/>
            </a:endParaRPr>
          </a:p>
        </p:txBody>
      </p:sp>
      <p:sp>
        <p:nvSpPr>
          <p:cNvPr id="460" name="Google Shape;460;p17"/>
          <p:cNvSpPr txBox="1"/>
          <p:nvPr>
            <p:ph idx="4294967295" type="title"/>
          </p:nvPr>
        </p:nvSpPr>
        <p:spPr>
          <a:xfrm>
            <a:off x="457200" y="4137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t>
            </a:r>
            <a:r>
              <a:rPr lang="en"/>
              <a:t>POV</a:t>
            </a:r>
            <a:endParaRPr/>
          </a:p>
        </p:txBody>
      </p:sp>
      <p:grpSp>
        <p:nvGrpSpPr>
          <p:cNvPr id="461" name="Google Shape;461;p17"/>
          <p:cNvGrpSpPr/>
          <p:nvPr/>
        </p:nvGrpSpPr>
        <p:grpSpPr>
          <a:xfrm>
            <a:off x="5769759" y="1716004"/>
            <a:ext cx="2917032" cy="1981892"/>
            <a:chOff x="3113603" y="1309904"/>
            <a:chExt cx="2917032" cy="1981892"/>
          </a:xfrm>
        </p:grpSpPr>
        <p:sp>
          <p:nvSpPr>
            <p:cNvPr id="462" name="Google Shape;462;p17"/>
            <p:cNvSpPr/>
            <p:nvPr/>
          </p:nvSpPr>
          <p:spPr>
            <a:xfrm>
              <a:off x="3113603" y="3028729"/>
              <a:ext cx="2917032" cy="263067"/>
            </a:xfrm>
            <a:custGeom>
              <a:rect b="b" l="l" r="r" t="t"/>
              <a:pathLst>
                <a:path extrusionOk="0" h="28264" w="219656">
                  <a:moveTo>
                    <a:pt x="109807" y="0"/>
                  </a:moveTo>
                  <a:cubicBezTo>
                    <a:pt x="49173" y="0"/>
                    <a:pt x="0" y="6327"/>
                    <a:pt x="0" y="14132"/>
                  </a:cubicBezTo>
                  <a:cubicBezTo>
                    <a:pt x="0" y="21937"/>
                    <a:pt x="49173" y="28263"/>
                    <a:pt x="109807" y="28263"/>
                  </a:cubicBezTo>
                  <a:cubicBezTo>
                    <a:pt x="170483" y="28263"/>
                    <a:pt x="219655" y="21937"/>
                    <a:pt x="219655" y="14132"/>
                  </a:cubicBezTo>
                  <a:cubicBezTo>
                    <a:pt x="219655" y="6327"/>
                    <a:pt x="170483" y="0"/>
                    <a:pt x="1098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3" name="Google Shape;463;p17"/>
            <p:cNvSpPr/>
            <p:nvPr/>
          </p:nvSpPr>
          <p:spPr>
            <a:xfrm>
              <a:off x="5114054" y="2694330"/>
              <a:ext cx="515833" cy="496578"/>
            </a:xfrm>
            <a:custGeom>
              <a:rect b="b" l="l" r="r" t="t"/>
              <a:pathLst>
                <a:path extrusionOk="0" h="46627" w="48435">
                  <a:moveTo>
                    <a:pt x="16310" y="0"/>
                  </a:moveTo>
                  <a:cubicBezTo>
                    <a:pt x="16310" y="0"/>
                    <a:pt x="16227" y="82"/>
                    <a:pt x="16145" y="329"/>
                  </a:cubicBezTo>
                  <a:cubicBezTo>
                    <a:pt x="15981" y="657"/>
                    <a:pt x="15776" y="1232"/>
                    <a:pt x="15529" y="1931"/>
                  </a:cubicBezTo>
                  <a:cubicBezTo>
                    <a:pt x="13105" y="8463"/>
                    <a:pt x="5136" y="29989"/>
                    <a:pt x="1" y="46626"/>
                  </a:cubicBezTo>
                  <a:lnTo>
                    <a:pt x="31427" y="46626"/>
                  </a:lnTo>
                  <a:cubicBezTo>
                    <a:pt x="35289" y="34836"/>
                    <a:pt x="40629" y="21197"/>
                    <a:pt x="44285" y="12160"/>
                  </a:cubicBezTo>
                  <a:cubicBezTo>
                    <a:pt x="44326" y="11996"/>
                    <a:pt x="44367" y="11913"/>
                    <a:pt x="44449" y="11749"/>
                  </a:cubicBezTo>
                  <a:lnTo>
                    <a:pt x="44449" y="11708"/>
                  </a:lnTo>
                  <a:cubicBezTo>
                    <a:pt x="44532" y="11503"/>
                    <a:pt x="44655" y="11297"/>
                    <a:pt x="44696" y="11092"/>
                  </a:cubicBezTo>
                  <a:cubicBezTo>
                    <a:pt x="45189" y="9859"/>
                    <a:pt x="45682" y="8709"/>
                    <a:pt x="46093" y="7682"/>
                  </a:cubicBezTo>
                  <a:cubicBezTo>
                    <a:pt x="46421" y="6819"/>
                    <a:pt x="46750" y="6039"/>
                    <a:pt x="47037" y="5382"/>
                  </a:cubicBezTo>
                  <a:cubicBezTo>
                    <a:pt x="47366" y="4642"/>
                    <a:pt x="47613" y="4108"/>
                    <a:pt x="47818" y="3574"/>
                  </a:cubicBezTo>
                  <a:cubicBezTo>
                    <a:pt x="48147" y="2917"/>
                    <a:pt x="48270" y="2465"/>
                    <a:pt x="48393" y="2260"/>
                  </a:cubicBezTo>
                  <a:cubicBezTo>
                    <a:pt x="48434" y="2177"/>
                    <a:pt x="48434" y="2136"/>
                    <a:pt x="48434" y="2136"/>
                  </a:cubicBezTo>
                  <a:lnTo>
                    <a:pt x="45805" y="1931"/>
                  </a:lnTo>
                  <a:lnTo>
                    <a:pt x="45764" y="1931"/>
                  </a:lnTo>
                  <a:lnTo>
                    <a:pt x="44039" y="1849"/>
                  </a:lnTo>
                  <a:lnTo>
                    <a:pt x="36973" y="1356"/>
                  </a:lnTo>
                  <a:lnTo>
                    <a:pt x="31550" y="1027"/>
                  </a:lnTo>
                  <a:lnTo>
                    <a:pt x="24813" y="534"/>
                  </a:lnTo>
                  <a:lnTo>
                    <a:pt x="20952" y="288"/>
                  </a:lnTo>
                  <a:lnTo>
                    <a:pt x="1631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4" name="Google Shape;464;p17"/>
            <p:cNvSpPr/>
            <p:nvPr/>
          </p:nvSpPr>
          <p:spPr>
            <a:xfrm>
              <a:off x="5400624" y="2750328"/>
              <a:ext cx="177195" cy="440580"/>
            </a:xfrm>
            <a:custGeom>
              <a:rect b="b" l="l" r="r" t="t"/>
              <a:pathLst>
                <a:path extrusionOk="0" h="41369" w="16638">
                  <a:moveTo>
                    <a:pt x="16473" y="0"/>
                  </a:moveTo>
                  <a:cubicBezTo>
                    <a:pt x="16401" y="0"/>
                    <a:pt x="16330" y="41"/>
                    <a:pt x="16309" y="124"/>
                  </a:cubicBezTo>
                  <a:cubicBezTo>
                    <a:pt x="15570" y="1808"/>
                    <a:pt x="14830" y="3451"/>
                    <a:pt x="14132" y="5135"/>
                  </a:cubicBezTo>
                  <a:lnTo>
                    <a:pt x="12119" y="9942"/>
                  </a:lnTo>
                  <a:cubicBezTo>
                    <a:pt x="8340" y="18897"/>
                    <a:pt x="4807" y="28058"/>
                    <a:pt x="1520" y="37301"/>
                  </a:cubicBezTo>
                  <a:cubicBezTo>
                    <a:pt x="1438" y="37465"/>
                    <a:pt x="1397" y="37589"/>
                    <a:pt x="1356" y="37712"/>
                  </a:cubicBezTo>
                  <a:cubicBezTo>
                    <a:pt x="1233" y="38000"/>
                    <a:pt x="1109" y="38369"/>
                    <a:pt x="986" y="38698"/>
                  </a:cubicBezTo>
                  <a:cubicBezTo>
                    <a:pt x="904" y="38821"/>
                    <a:pt x="822" y="39027"/>
                    <a:pt x="781" y="39191"/>
                  </a:cubicBezTo>
                  <a:lnTo>
                    <a:pt x="0" y="41368"/>
                  </a:lnTo>
                  <a:lnTo>
                    <a:pt x="575" y="41368"/>
                  </a:lnTo>
                  <a:lnTo>
                    <a:pt x="740" y="40875"/>
                  </a:lnTo>
                  <a:cubicBezTo>
                    <a:pt x="781" y="40752"/>
                    <a:pt x="822" y="40546"/>
                    <a:pt x="904" y="40382"/>
                  </a:cubicBezTo>
                  <a:lnTo>
                    <a:pt x="1027" y="39930"/>
                  </a:lnTo>
                  <a:cubicBezTo>
                    <a:pt x="1151" y="39602"/>
                    <a:pt x="1315" y="39232"/>
                    <a:pt x="1397" y="38944"/>
                  </a:cubicBezTo>
                  <a:cubicBezTo>
                    <a:pt x="3492" y="32988"/>
                    <a:pt x="5710" y="27072"/>
                    <a:pt x="8011" y="21157"/>
                  </a:cubicBezTo>
                  <a:cubicBezTo>
                    <a:pt x="9531" y="17377"/>
                    <a:pt x="11051" y="13557"/>
                    <a:pt x="12612" y="9777"/>
                  </a:cubicBezTo>
                  <a:cubicBezTo>
                    <a:pt x="13146" y="8340"/>
                    <a:pt x="13721" y="6943"/>
                    <a:pt x="14337" y="5546"/>
                  </a:cubicBezTo>
                  <a:cubicBezTo>
                    <a:pt x="15118" y="3780"/>
                    <a:pt x="15816" y="2013"/>
                    <a:pt x="16597" y="288"/>
                  </a:cubicBezTo>
                  <a:lnTo>
                    <a:pt x="16597" y="206"/>
                  </a:lnTo>
                  <a:cubicBezTo>
                    <a:pt x="16597" y="165"/>
                    <a:pt x="16597" y="124"/>
                    <a:pt x="16638" y="124"/>
                  </a:cubicBezTo>
                  <a:cubicBezTo>
                    <a:pt x="16617" y="41"/>
                    <a:pt x="16545" y="0"/>
                    <a:pt x="164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5" name="Google Shape;465;p17"/>
            <p:cNvSpPr/>
            <p:nvPr/>
          </p:nvSpPr>
          <p:spPr>
            <a:xfrm>
              <a:off x="5286434" y="2693893"/>
              <a:ext cx="493947" cy="497451"/>
            </a:xfrm>
            <a:custGeom>
              <a:rect b="b" l="l" r="r" t="t"/>
              <a:pathLst>
                <a:path extrusionOk="0" h="46709" w="46380">
                  <a:moveTo>
                    <a:pt x="0" y="0"/>
                  </a:moveTo>
                  <a:lnTo>
                    <a:pt x="0" y="0"/>
                  </a:lnTo>
                  <a:cubicBezTo>
                    <a:pt x="41" y="164"/>
                    <a:pt x="41" y="288"/>
                    <a:pt x="41" y="411"/>
                  </a:cubicBezTo>
                  <a:cubicBezTo>
                    <a:pt x="124" y="904"/>
                    <a:pt x="206" y="1438"/>
                    <a:pt x="329" y="2136"/>
                  </a:cubicBezTo>
                  <a:cubicBezTo>
                    <a:pt x="534" y="3204"/>
                    <a:pt x="781" y="4478"/>
                    <a:pt x="1068" y="5874"/>
                  </a:cubicBezTo>
                  <a:cubicBezTo>
                    <a:pt x="1685" y="8380"/>
                    <a:pt x="2465" y="11215"/>
                    <a:pt x="3451" y="13885"/>
                  </a:cubicBezTo>
                  <a:cubicBezTo>
                    <a:pt x="3739" y="14707"/>
                    <a:pt x="4067" y="15569"/>
                    <a:pt x="4437" y="16350"/>
                  </a:cubicBezTo>
                  <a:cubicBezTo>
                    <a:pt x="5259" y="18281"/>
                    <a:pt x="6162" y="20047"/>
                    <a:pt x="7148" y="21238"/>
                  </a:cubicBezTo>
                  <a:cubicBezTo>
                    <a:pt x="7313" y="21485"/>
                    <a:pt x="7518" y="21690"/>
                    <a:pt x="7723" y="21896"/>
                  </a:cubicBezTo>
                  <a:cubicBezTo>
                    <a:pt x="7929" y="22101"/>
                    <a:pt x="8134" y="22265"/>
                    <a:pt x="8340" y="22389"/>
                  </a:cubicBezTo>
                  <a:lnTo>
                    <a:pt x="11749" y="23744"/>
                  </a:lnTo>
                  <a:lnTo>
                    <a:pt x="11873" y="23785"/>
                  </a:lnTo>
                  <a:lnTo>
                    <a:pt x="11873" y="24073"/>
                  </a:lnTo>
                  <a:cubicBezTo>
                    <a:pt x="11831" y="25634"/>
                    <a:pt x="11667" y="34055"/>
                    <a:pt x="11544" y="43997"/>
                  </a:cubicBezTo>
                  <a:lnTo>
                    <a:pt x="11544" y="45681"/>
                  </a:lnTo>
                  <a:lnTo>
                    <a:pt x="11544" y="46708"/>
                  </a:lnTo>
                  <a:lnTo>
                    <a:pt x="43299" y="46708"/>
                  </a:lnTo>
                  <a:cubicBezTo>
                    <a:pt x="43381" y="38369"/>
                    <a:pt x="43504" y="31714"/>
                    <a:pt x="43504" y="31714"/>
                  </a:cubicBezTo>
                  <a:cubicBezTo>
                    <a:pt x="46380" y="24114"/>
                    <a:pt x="44737" y="12858"/>
                    <a:pt x="43463" y="6901"/>
                  </a:cubicBezTo>
                  <a:lnTo>
                    <a:pt x="43463" y="6778"/>
                  </a:lnTo>
                  <a:cubicBezTo>
                    <a:pt x="43299" y="6039"/>
                    <a:pt x="43134" y="5299"/>
                    <a:pt x="42970" y="4724"/>
                  </a:cubicBezTo>
                  <a:cubicBezTo>
                    <a:pt x="42888" y="4313"/>
                    <a:pt x="42765" y="3985"/>
                    <a:pt x="42724" y="3697"/>
                  </a:cubicBezTo>
                  <a:cubicBezTo>
                    <a:pt x="42683" y="3574"/>
                    <a:pt x="42683" y="3410"/>
                    <a:pt x="42641" y="3286"/>
                  </a:cubicBezTo>
                  <a:cubicBezTo>
                    <a:pt x="42559" y="2999"/>
                    <a:pt x="42518" y="2835"/>
                    <a:pt x="42518" y="2835"/>
                  </a:cubicBezTo>
                  <a:lnTo>
                    <a:pt x="32207" y="2177"/>
                  </a:lnTo>
                  <a:lnTo>
                    <a:pt x="29537" y="1972"/>
                  </a:lnTo>
                  <a:lnTo>
                    <a:pt x="29496" y="1972"/>
                  </a:lnTo>
                  <a:lnTo>
                    <a:pt x="27729" y="1849"/>
                  </a:lnTo>
                  <a:lnTo>
                    <a:pt x="20705" y="1397"/>
                  </a:lnTo>
                  <a:lnTo>
                    <a:pt x="15241" y="1027"/>
                  </a:lnTo>
                  <a:lnTo>
                    <a:pt x="8545" y="575"/>
                  </a:lnTo>
                  <a:lnTo>
                    <a:pt x="4683" y="329"/>
                  </a:lnTo>
                  <a:lnTo>
                    <a:pt x="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6" name="Google Shape;466;p17"/>
            <p:cNvSpPr/>
            <p:nvPr/>
          </p:nvSpPr>
          <p:spPr>
            <a:xfrm>
              <a:off x="5360729" y="2925158"/>
              <a:ext cx="108449" cy="47062"/>
            </a:xfrm>
            <a:custGeom>
              <a:rect b="b" l="l" r="r" t="t"/>
              <a:pathLst>
                <a:path extrusionOk="0" h="4419" w="10183">
                  <a:moveTo>
                    <a:pt x="321" y="0"/>
                  </a:moveTo>
                  <a:cubicBezTo>
                    <a:pt x="125" y="0"/>
                    <a:pt x="1" y="203"/>
                    <a:pt x="213" y="345"/>
                  </a:cubicBezTo>
                  <a:cubicBezTo>
                    <a:pt x="3418" y="1783"/>
                    <a:pt x="6745" y="3056"/>
                    <a:pt x="9990" y="4412"/>
                  </a:cubicBezTo>
                  <a:cubicBezTo>
                    <a:pt x="10004" y="4417"/>
                    <a:pt x="10017" y="4419"/>
                    <a:pt x="10029" y="4419"/>
                  </a:cubicBezTo>
                  <a:cubicBezTo>
                    <a:pt x="10129" y="4419"/>
                    <a:pt x="10182" y="4284"/>
                    <a:pt x="10073" y="4248"/>
                  </a:cubicBezTo>
                  <a:cubicBezTo>
                    <a:pt x="6992" y="2687"/>
                    <a:pt x="3828" y="1167"/>
                    <a:pt x="419" y="16"/>
                  </a:cubicBezTo>
                  <a:cubicBezTo>
                    <a:pt x="385" y="5"/>
                    <a:pt x="352" y="0"/>
                    <a:pt x="3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7" name="Google Shape;467;p17"/>
            <p:cNvSpPr/>
            <p:nvPr/>
          </p:nvSpPr>
          <p:spPr>
            <a:xfrm>
              <a:off x="5357747" y="2736110"/>
              <a:ext cx="79630" cy="187067"/>
            </a:xfrm>
            <a:custGeom>
              <a:rect b="b" l="l" r="r" t="t"/>
              <a:pathLst>
                <a:path extrusionOk="0" h="17565" w="7477">
                  <a:moveTo>
                    <a:pt x="925" y="0"/>
                  </a:moveTo>
                  <a:cubicBezTo>
                    <a:pt x="873" y="0"/>
                    <a:pt x="822" y="21"/>
                    <a:pt x="822" y="62"/>
                  </a:cubicBezTo>
                  <a:cubicBezTo>
                    <a:pt x="206" y="3759"/>
                    <a:pt x="0" y="7703"/>
                    <a:pt x="658" y="11441"/>
                  </a:cubicBezTo>
                  <a:cubicBezTo>
                    <a:pt x="901" y="12780"/>
                    <a:pt x="2226" y="17564"/>
                    <a:pt x="4831" y="17564"/>
                  </a:cubicBezTo>
                  <a:cubicBezTo>
                    <a:pt x="4864" y="17564"/>
                    <a:pt x="4897" y="17564"/>
                    <a:pt x="4930" y="17562"/>
                  </a:cubicBezTo>
                  <a:cubicBezTo>
                    <a:pt x="7477" y="17480"/>
                    <a:pt x="6450" y="14481"/>
                    <a:pt x="6204" y="12591"/>
                  </a:cubicBezTo>
                  <a:cubicBezTo>
                    <a:pt x="5669" y="8607"/>
                    <a:pt x="5834" y="4581"/>
                    <a:pt x="6080" y="596"/>
                  </a:cubicBezTo>
                  <a:cubicBezTo>
                    <a:pt x="6080" y="551"/>
                    <a:pt x="6018" y="518"/>
                    <a:pt x="5963" y="518"/>
                  </a:cubicBezTo>
                  <a:cubicBezTo>
                    <a:pt x="5917" y="518"/>
                    <a:pt x="5875" y="540"/>
                    <a:pt x="5875" y="596"/>
                  </a:cubicBezTo>
                  <a:cubicBezTo>
                    <a:pt x="5218" y="3389"/>
                    <a:pt x="5053" y="6265"/>
                    <a:pt x="5177" y="9223"/>
                  </a:cubicBezTo>
                  <a:cubicBezTo>
                    <a:pt x="5218" y="10784"/>
                    <a:pt x="5423" y="12345"/>
                    <a:pt x="5628" y="13865"/>
                  </a:cubicBezTo>
                  <a:cubicBezTo>
                    <a:pt x="5752" y="14604"/>
                    <a:pt x="6039" y="15467"/>
                    <a:pt x="5875" y="16124"/>
                  </a:cubicBezTo>
                  <a:cubicBezTo>
                    <a:pt x="5752" y="16699"/>
                    <a:pt x="5464" y="17069"/>
                    <a:pt x="4971" y="17110"/>
                  </a:cubicBezTo>
                  <a:cubicBezTo>
                    <a:pt x="4906" y="17117"/>
                    <a:pt x="4842" y="17121"/>
                    <a:pt x="4779" y="17121"/>
                  </a:cubicBezTo>
                  <a:cubicBezTo>
                    <a:pt x="1933" y="17121"/>
                    <a:pt x="1068" y="10015"/>
                    <a:pt x="1027" y="8689"/>
                  </a:cubicBezTo>
                  <a:cubicBezTo>
                    <a:pt x="863" y="5813"/>
                    <a:pt x="822" y="3102"/>
                    <a:pt x="1027" y="62"/>
                  </a:cubicBezTo>
                  <a:cubicBezTo>
                    <a:pt x="1027" y="21"/>
                    <a:pt x="976" y="0"/>
                    <a:pt x="9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8" name="Google Shape;468;p17"/>
            <p:cNvSpPr/>
            <p:nvPr/>
          </p:nvSpPr>
          <p:spPr>
            <a:xfrm>
              <a:off x="5576498" y="2747377"/>
              <a:ext cx="114189" cy="137779"/>
            </a:xfrm>
            <a:custGeom>
              <a:rect b="b" l="l" r="r" t="t"/>
              <a:pathLst>
                <a:path extrusionOk="0" h="12937" w="10722">
                  <a:moveTo>
                    <a:pt x="247" y="0"/>
                  </a:moveTo>
                  <a:cubicBezTo>
                    <a:pt x="226" y="0"/>
                    <a:pt x="206" y="10"/>
                    <a:pt x="206" y="31"/>
                  </a:cubicBezTo>
                  <a:cubicBezTo>
                    <a:pt x="0" y="1797"/>
                    <a:pt x="83" y="3728"/>
                    <a:pt x="452" y="5412"/>
                  </a:cubicBezTo>
                  <a:cubicBezTo>
                    <a:pt x="740" y="6932"/>
                    <a:pt x="1315" y="8370"/>
                    <a:pt x="2260" y="9520"/>
                  </a:cubicBezTo>
                  <a:cubicBezTo>
                    <a:pt x="4232" y="12150"/>
                    <a:pt x="7518" y="12766"/>
                    <a:pt x="10681" y="12930"/>
                  </a:cubicBezTo>
                  <a:cubicBezTo>
                    <a:pt x="10686" y="12935"/>
                    <a:pt x="10690" y="12937"/>
                    <a:pt x="10693" y="12937"/>
                  </a:cubicBezTo>
                  <a:cubicBezTo>
                    <a:pt x="10722" y="12937"/>
                    <a:pt x="10718" y="12807"/>
                    <a:pt x="10681" y="12807"/>
                  </a:cubicBezTo>
                  <a:cubicBezTo>
                    <a:pt x="7724" y="12273"/>
                    <a:pt x="4601" y="11657"/>
                    <a:pt x="2753" y="9027"/>
                  </a:cubicBezTo>
                  <a:cubicBezTo>
                    <a:pt x="1890" y="7836"/>
                    <a:pt x="1356" y="6398"/>
                    <a:pt x="1069" y="4960"/>
                  </a:cubicBezTo>
                  <a:cubicBezTo>
                    <a:pt x="699" y="3317"/>
                    <a:pt x="658" y="1674"/>
                    <a:pt x="288" y="31"/>
                  </a:cubicBezTo>
                  <a:cubicBezTo>
                    <a:pt x="288" y="10"/>
                    <a:pt x="267" y="0"/>
                    <a:pt x="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69" name="Google Shape;469;p17"/>
            <p:cNvSpPr/>
            <p:nvPr/>
          </p:nvSpPr>
          <p:spPr>
            <a:xfrm>
              <a:off x="5695938" y="2743437"/>
              <a:ext cx="38074" cy="447470"/>
            </a:xfrm>
            <a:custGeom>
              <a:rect b="b" l="l" r="r" t="t"/>
              <a:pathLst>
                <a:path extrusionOk="0" h="42016" w="3575">
                  <a:moveTo>
                    <a:pt x="1684" y="1"/>
                  </a:moveTo>
                  <a:cubicBezTo>
                    <a:pt x="1617" y="1"/>
                    <a:pt x="1536" y="55"/>
                    <a:pt x="1561" y="154"/>
                  </a:cubicBezTo>
                  <a:cubicBezTo>
                    <a:pt x="1602" y="319"/>
                    <a:pt x="1602" y="524"/>
                    <a:pt x="1644" y="730"/>
                  </a:cubicBezTo>
                  <a:cubicBezTo>
                    <a:pt x="1726" y="1058"/>
                    <a:pt x="1808" y="1428"/>
                    <a:pt x="1849" y="1798"/>
                  </a:cubicBezTo>
                  <a:cubicBezTo>
                    <a:pt x="2013" y="2660"/>
                    <a:pt x="2178" y="3523"/>
                    <a:pt x="2342" y="4468"/>
                  </a:cubicBezTo>
                  <a:cubicBezTo>
                    <a:pt x="2671" y="6809"/>
                    <a:pt x="2958" y="9151"/>
                    <a:pt x="3040" y="11493"/>
                  </a:cubicBezTo>
                  <a:cubicBezTo>
                    <a:pt x="3205" y="15354"/>
                    <a:pt x="3163" y="19298"/>
                    <a:pt x="1972" y="22995"/>
                  </a:cubicBezTo>
                  <a:cubicBezTo>
                    <a:pt x="1397" y="24761"/>
                    <a:pt x="822" y="26446"/>
                    <a:pt x="534" y="28253"/>
                  </a:cubicBezTo>
                  <a:cubicBezTo>
                    <a:pt x="206" y="30020"/>
                    <a:pt x="165" y="31868"/>
                    <a:pt x="124" y="33676"/>
                  </a:cubicBezTo>
                  <a:cubicBezTo>
                    <a:pt x="82" y="36469"/>
                    <a:pt x="0" y="39222"/>
                    <a:pt x="0" y="42015"/>
                  </a:cubicBezTo>
                  <a:lnTo>
                    <a:pt x="534" y="42015"/>
                  </a:lnTo>
                  <a:cubicBezTo>
                    <a:pt x="534" y="40084"/>
                    <a:pt x="575" y="38154"/>
                    <a:pt x="575" y="36264"/>
                  </a:cubicBezTo>
                  <a:cubicBezTo>
                    <a:pt x="617" y="32402"/>
                    <a:pt x="617" y="28541"/>
                    <a:pt x="1808" y="24844"/>
                  </a:cubicBezTo>
                  <a:cubicBezTo>
                    <a:pt x="2424" y="22831"/>
                    <a:pt x="2999" y="20900"/>
                    <a:pt x="3246" y="18846"/>
                  </a:cubicBezTo>
                  <a:cubicBezTo>
                    <a:pt x="3492" y="16751"/>
                    <a:pt x="3574" y="14574"/>
                    <a:pt x="3492" y="12478"/>
                  </a:cubicBezTo>
                  <a:cubicBezTo>
                    <a:pt x="3369" y="9685"/>
                    <a:pt x="3081" y="6974"/>
                    <a:pt x="2629" y="4303"/>
                  </a:cubicBezTo>
                  <a:lnTo>
                    <a:pt x="2178" y="1839"/>
                  </a:lnTo>
                  <a:lnTo>
                    <a:pt x="1849" y="606"/>
                  </a:lnTo>
                  <a:cubicBezTo>
                    <a:pt x="1849" y="401"/>
                    <a:pt x="1808" y="237"/>
                    <a:pt x="1767" y="72"/>
                  </a:cubicBezTo>
                  <a:cubicBezTo>
                    <a:pt x="1767" y="24"/>
                    <a:pt x="1728" y="1"/>
                    <a:pt x="16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0" name="Google Shape;470;p17"/>
            <p:cNvSpPr/>
            <p:nvPr/>
          </p:nvSpPr>
          <p:spPr>
            <a:xfrm>
              <a:off x="4821498" y="2189605"/>
              <a:ext cx="642866" cy="372548"/>
            </a:xfrm>
            <a:custGeom>
              <a:rect b="b" l="l" r="r" t="t"/>
              <a:pathLst>
                <a:path extrusionOk="0" h="34981" w="60363">
                  <a:moveTo>
                    <a:pt x="56412" y="0"/>
                  </a:moveTo>
                  <a:cubicBezTo>
                    <a:pt x="55404" y="0"/>
                    <a:pt x="54197" y="337"/>
                    <a:pt x="52858" y="1136"/>
                  </a:cubicBezTo>
                  <a:cubicBezTo>
                    <a:pt x="44724" y="6148"/>
                    <a:pt x="31661" y="16418"/>
                    <a:pt x="29853" y="16828"/>
                  </a:cubicBezTo>
                  <a:cubicBezTo>
                    <a:pt x="29803" y="16840"/>
                    <a:pt x="29741" y="16846"/>
                    <a:pt x="29670" y="16846"/>
                  </a:cubicBezTo>
                  <a:cubicBezTo>
                    <a:pt x="27189" y="16846"/>
                    <a:pt x="12525" y="10125"/>
                    <a:pt x="9930" y="9886"/>
                  </a:cubicBezTo>
                  <a:cubicBezTo>
                    <a:pt x="9914" y="9885"/>
                    <a:pt x="9898" y="9884"/>
                    <a:pt x="9882" y="9884"/>
                  </a:cubicBezTo>
                  <a:cubicBezTo>
                    <a:pt x="7370" y="9884"/>
                    <a:pt x="1" y="25750"/>
                    <a:pt x="1960" y="26934"/>
                  </a:cubicBezTo>
                  <a:cubicBezTo>
                    <a:pt x="6172" y="29469"/>
                    <a:pt x="22605" y="34981"/>
                    <a:pt x="30694" y="34981"/>
                  </a:cubicBezTo>
                  <a:cubicBezTo>
                    <a:pt x="31915" y="34981"/>
                    <a:pt x="32945" y="34855"/>
                    <a:pt x="33715" y="34575"/>
                  </a:cubicBezTo>
                  <a:cubicBezTo>
                    <a:pt x="42383" y="31453"/>
                    <a:pt x="55693" y="10543"/>
                    <a:pt x="59020" y="4751"/>
                  </a:cubicBezTo>
                  <a:cubicBezTo>
                    <a:pt x="60363" y="2365"/>
                    <a:pt x="59084" y="0"/>
                    <a:pt x="564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1" name="Google Shape;471;p17"/>
            <p:cNvSpPr/>
            <p:nvPr/>
          </p:nvSpPr>
          <p:spPr>
            <a:xfrm>
              <a:off x="4617050" y="2195676"/>
              <a:ext cx="378458" cy="308786"/>
            </a:xfrm>
            <a:custGeom>
              <a:rect b="b" l="l" r="r" t="t"/>
              <a:pathLst>
                <a:path extrusionOk="0" h="28994" w="35536">
                  <a:moveTo>
                    <a:pt x="11430" y="1"/>
                  </a:moveTo>
                  <a:cubicBezTo>
                    <a:pt x="11243" y="1"/>
                    <a:pt x="11062" y="37"/>
                    <a:pt x="10887" y="114"/>
                  </a:cubicBezTo>
                  <a:cubicBezTo>
                    <a:pt x="9080" y="1018"/>
                    <a:pt x="10887" y="4017"/>
                    <a:pt x="10887" y="4017"/>
                  </a:cubicBezTo>
                  <a:cubicBezTo>
                    <a:pt x="10887" y="4017"/>
                    <a:pt x="9224" y="2043"/>
                    <a:pt x="7719" y="2043"/>
                  </a:cubicBezTo>
                  <a:cubicBezTo>
                    <a:pt x="7407" y="2043"/>
                    <a:pt x="7102" y="2128"/>
                    <a:pt x="6820" y="2332"/>
                  </a:cubicBezTo>
                  <a:cubicBezTo>
                    <a:pt x="5013" y="3606"/>
                    <a:pt x="7477" y="7015"/>
                    <a:pt x="7477" y="7015"/>
                  </a:cubicBezTo>
                  <a:cubicBezTo>
                    <a:pt x="7477" y="7015"/>
                    <a:pt x="5854" y="5852"/>
                    <a:pt x="4524" y="5852"/>
                  </a:cubicBezTo>
                  <a:cubicBezTo>
                    <a:pt x="4122" y="5852"/>
                    <a:pt x="3747" y="5958"/>
                    <a:pt x="3452" y="6235"/>
                  </a:cubicBezTo>
                  <a:cubicBezTo>
                    <a:pt x="1849" y="7714"/>
                    <a:pt x="4273" y="10713"/>
                    <a:pt x="4273" y="10713"/>
                  </a:cubicBezTo>
                  <a:cubicBezTo>
                    <a:pt x="4273" y="10713"/>
                    <a:pt x="3558" y="10153"/>
                    <a:pt x="2729" y="10153"/>
                  </a:cubicBezTo>
                  <a:cubicBezTo>
                    <a:pt x="2212" y="10153"/>
                    <a:pt x="1650" y="10371"/>
                    <a:pt x="1192" y="11082"/>
                  </a:cubicBezTo>
                  <a:cubicBezTo>
                    <a:pt x="1" y="12849"/>
                    <a:pt x="5999" y="18477"/>
                    <a:pt x="8217" y="20202"/>
                  </a:cubicBezTo>
                  <a:cubicBezTo>
                    <a:pt x="10435" y="21969"/>
                    <a:pt x="23047" y="28131"/>
                    <a:pt x="27032" y="28993"/>
                  </a:cubicBezTo>
                  <a:lnTo>
                    <a:pt x="35535" y="11616"/>
                  </a:lnTo>
                  <a:cubicBezTo>
                    <a:pt x="35535" y="11616"/>
                    <a:pt x="19267" y="6605"/>
                    <a:pt x="18692" y="6194"/>
                  </a:cubicBezTo>
                  <a:cubicBezTo>
                    <a:pt x="16316" y="4534"/>
                    <a:pt x="13524" y="1"/>
                    <a:pt x="11430"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2" name="Google Shape;472;p17"/>
            <p:cNvSpPr/>
            <p:nvPr/>
          </p:nvSpPr>
          <p:spPr>
            <a:xfrm>
              <a:off x="4731122" y="2234889"/>
              <a:ext cx="87192" cy="79257"/>
            </a:xfrm>
            <a:custGeom>
              <a:rect b="b" l="l" r="r" t="t"/>
              <a:pathLst>
                <a:path extrusionOk="0" h="7442" w="8187">
                  <a:moveTo>
                    <a:pt x="149" y="1"/>
                  </a:moveTo>
                  <a:cubicBezTo>
                    <a:pt x="64" y="1"/>
                    <a:pt x="1" y="81"/>
                    <a:pt x="53" y="211"/>
                  </a:cubicBezTo>
                  <a:cubicBezTo>
                    <a:pt x="2477" y="4155"/>
                    <a:pt x="4079" y="5798"/>
                    <a:pt x="8105" y="7441"/>
                  </a:cubicBezTo>
                  <a:cubicBezTo>
                    <a:pt x="8187" y="7441"/>
                    <a:pt x="8187" y="7318"/>
                    <a:pt x="8146" y="7277"/>
                  </a:cubicBezTo>
                  <a:cubicBezTo>
                    <a:pt x="4243" y="5264"/>
                    <a:pt x="3011" y="3785"/>
                    <a:pt x="299" y="88"/>
                  </a:cubicBezTo>
                  <a:cubicBezTo>
                    <a:pt x="254" y="28"/>
                    <a:pt x="198" y="1"/>
                    <a:pt x="1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3" name="Google Shape;473;p17"/>
            <p:cNvSpPr/>
            <p:nvPr/>
          </p:nvSpPr>
          <p:spPr>
            <a:xfrm>
              <a:off x="4695764" y="2268511"/>
              <a:ext cx="93081" cy="82942"/>
            </a:xfrm>
            <a:custGeom>
              <a:rect b="b" l="l" r="r" t="t"/>
              <a:pathLst>
                <a:path extrusionOk="0" h="7788" w="8740">
                  <a:moveTo>
                    <a:pt x="45" y="0"/>
                  </a:moveTo>
                  <a:cubicBezTo>
                    <a:pt x="5" y="0"/>
                    <a:pt x="0" y="64"/>
                    <a:pt x="45" y="176"/>
                  </a:cubicBezTo>
                  <a:cubicBezTo>
                    <a:pt x="2264" y="4325"/>
                    <a:pt x="4564" y="5722"/>
                    <a:pt x="8631" y="7776"/>
                  </a:cubicBezTo>
                  <a:cubicBezTo>
                    <a:pt x="8639" y="7784"/>
                    <a:pt x="8648" y="7787"/>
                    <a:pt x="8657" y="7787"/>
                  </a:cubicBezTo>
                  <a:cubicBezTo>
                    <a:pt x="8697" y="7787"/>
                    <a:pt x="8739" y="7720"/>
                    <a:pt x="8672" y="7653"/>
                  </a:cubicBezTo>
                  <a:cubicBezTo>
                    <a:pt x="4728" y="5270"/>
                    <a:pt x="2921" y="3915"/>
                    <a:pt x="210" y="135"/>
                  </a:cubicBezTo>
                  <a:cubicBezTo>
                    <a:pt x="136" y="43"/>
                    <a:pt x="78" y="0"/>
                    <a:pt x="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4" name="Google Shape;474;p17"/>
            <p:cNvSpPr/>
            <p:nvPr/>
          </p:nvSpPr>
          <p:spPr>
            <a:xfrm>
              <a:off x="4662920" y="2309396"/>
              <a:ext cx="98268" cy="78054"/>
            </a:xfrm>
            <a:custGeom>
              <a:rect b="b" l="l" r="r" t="t"/>
              <a:pathLst>
                <a:path extrusionOk="0" h="7329" w="9227">
                  <a:moveTo>
                    <a:pt x="47" y="0"/>
                  </a:moveTo>
                  <a:cubicBezTo>
                    <a:pt x="0" y="0"/>
                    <a:pt x="14" y="90"/>
                    <a:pt x="89" y="240"/>
                  </a:cubicBezTo>
                  <a:cubicBezTo>
                    <a:pt x="2308" y="3773"/>
                    <a:pt x="4690" y="5827"/>
                    <a:pt x="9086" y="7306"/>
                  </a:cubicBezTo>
                  <a:cubicBezTo>
                    <a:pt x="9110" y="7322"/>
                    <a:pt x="9131" y="7328"/>
                    <a:pt x="9148" y="7328"/>
                  </a:cubicBezTo>
                  <a:cubicBezTo>
                    <a:pt x="9219" y="7328"/>
                    <a:pt x="9226" y="7216"/>
                    <a:pt x="9127" y="7183"/>
                  </a:cubicBezTo>
                  <a:cubicBezTo>
                    <a:pt x="4978" y="5252"/>
                    <a:pt x="3088" y="3609"/>
                    <a:pt x="213" y="117"/>
                  </a:cubicBezTo>
                  <a:cubicBezTo>
                    <a:pt x="133" y="37"/>
                    <a:pt x="78" y="0"/>
                    <a:pt x="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5" name="Google Shape;475;p17"/>
            <p:cNvSpPr/>
            <p:nvPr/>
          </p:nvSpPr>
          <p:spPr>
            <a:xfrm>
              <a:off x="4809996" y="2198785"/>
              <a:ext cx="186822" cy="225748"/>
            </a:xfrm>
            <a:custGeom>
              <a:rect b="b" l="l" r="r" t="t"/>
              <a:pathLst>
                <a:path extrusionOk="0" h="21197" w="17542">
                  <a:moveTo>
                    <a:pt x="2650" y="0"/>
                  </a:moveTo>
                  <a:cubicBezTo>
                    <a:pt x="2556" y="0"/>
                    <a:pt x="2467" y="9"/>
                    <a:pt x="2383" y="27"/>
                  </a:cubicBezTo>
                  <a:cubicBezTo>
                    <a:pt x="0" y="561"/>
                    <a:pt x="2753" y="6559"/>
                    <a:pt x="6162" y="9476"/>
                  </a:cubicBezTo>
                  <a:cubicBezTo>
                    <a:pt x="6162" y="9476"/>
                    <a:pt x="3245" y="16336"/>
                    <a:pt x="6450" y="19253"/>
                  </a:cubicBezTo>
                  <a:cubicBezTo>
                    <a:pt x="7042" y="19808"/>
                    <a:pt x="10800" y="21196"/>
                    <a:pt x="12291" y="21196"/>
                  </a:cubicBezTo>
                  <a:cubicBezTo>
                    <a:pt x="12455" y="21196"/>
                    <a:pt x="12592" y="21179"/>
                    <a:pt x="12694" y="21143"/>
                  </a:cubicBezTo>
                  <a:lnTo>
                    <a:pt x="17541" y="11283"/>
                  </a:lnTo>
                  <a:cubicBezTo>
                    <a:pt x="17541" y="11283"/>
                    <a:pt x="13269" y="8120"/>
                    <a:pt x="11297" y="6518"/>
                  </a:cubicBezTo>
                  <a:cubicBezTo>
                    <a:pt x="9444" y="4981"/>
                    <a:pt x="4868" y="0"/>
                    <a:pt x="2650"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6" name="Google Shape;476;p17"/>
            <p:cNvSpPr/>
            <p:nvPr/>
          </p:nvSpPr>
          <p:spPr>
            <a:xfrm>
              <a:off x="4853310" y="2298608"/>
              <a:ext cx="26252" cy="99833"/>
            </a:xfrm>
            <a:custGeom>
              <a:rect b="b" l="l" r="r" t="t"/>
              <a:pathLst>
                <a:path extrusionOk="0" h="9374" w="2465">
                  <a:moveTo>
                    <a:pt x="2254" y="0"/>
                  </a:moveTo>
                  <a:cubicBezTo>
                    <a:pt x="2116" y="0"/>
                    <a:pt x="1910" y="144"/>
                    <a:pt x="1808" y="390"/>
                  </a:cubicBezTo>
                  <a:cubicBezTo>
                    <a:pt x="575" y="2650"/>
                    <a:pt x="0" y="7004"/>
                    <a:pt x="2013" y="9346"/>
                  </a:cubicBezTo>
                  <a:cubicBezTo>
                    <a:pt x="2023" y="9366"/>
                    <a:pt x="2038" y="9373"/>
                    <a:pt x="2053" y="9373"/>
                  </a:cubicBezTo>
                  <a:cubicBezTo>
                    <a:pt x="2101" y="9373"/>
                    <a:pt x="2158" y="9295"/>
                    <a:pt x="2095" y="9264"/>
                  </a:cubicBezTo>
                  <a:cubicBezTo>
                    <a:pt x="534" y="6840"/>
                    <a:pt x="1068" y="3102"/>
                    <a:pt x="2301" y="472"/>
                  </a:cubicBezTo>
                  <a:cubicBezTo>
                    <a:pt x="2465" y="144"/>
                    <a:pt x="2393" y="0"/>
                    <a:pt x="22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7" name="Google Shape;477;p17"/>
            <p:cNvSpPr/>
            <p:nvPr/>
          </p:nvSpPr>
          <p:spPr>
            <a:xfrm>
              <a:off x="4905367" y="2186091"/>
              <a:ext cx="568465" cy="386020"/>
            </a:xfrm>
            <a:custGeom>
              <a:rect b="b" l="l" r="r" t="t"/>
              <a:pathLst>
                <a:path extrusionOk="0" h="36246" w="53377">
                  <a:moveTo>
                    <a:pt x="49436" y="1"/>
                  </a:moveTo>
                  <a:cubicBezTo>
                    <a:pt x="47565" y="1"/>
                    <a:pt x="45238" y="930"/>
                    <a:pt x="44449" y="1425"/>
                  </a:cubicBezTo>
                  <a:cubicBezTo>
                    <a:pt x="42724" y="2575"/>
                    <a:pt x="22389" y="16378"/>
                    <a:pt x="21609" y="16501"/>
                  </a:cubicBezTo>
                  <a:cubicBezTo>
                    <a:pt x="21598" y="16502"/>
                    <a:pt x="21587" y="16503"/>
                    <a:pt x="21575" y="16503"/>
                  </a:cubicBezTo>
                  <a:cubicBezTo>
                    <a:pt x="20678" y="16503"/>
                    <a:pt x="15044" y="13492"/>
                    <a:pt x="12530" y="12681"/>
                  </a:cubicBezTo>
                  <a:cubicBezTo>
                    <a:pt x="11478" y="12352"/>
                    <a:pt x="10637" y="12253"/>
                    <a:pt x="10006" y="12253"/>
                  </a:cubicBezTo>
                  <a:cubicBezTo>
                    <a:pt x="9060" y="12253"/>
                    <a:pt x="8586" y="12475"/>
                    <a:pt x="8586" y="12475"/>
                  </a:cubicBezTo>
                  <a:lnTo>
                    <a:pt x="1" y="29893"/>
                  </a:lnTo>
                  <a:cubicBezTo>
                    <a:pt x="1" y="29893"/>
                    <a:pt x="247" y="33180"/>
                    <a:pt x="3739" y="34083"/>
                  </a:cubicBezTo>
                  <a:cubicBezTo>
                    <a:pt x="6175" y="34735"/>
                    <a:pt x="13767" y="36246"/>
                    <a:pt x="19930" y="36246"/>
                  </a:cubicBezTo>
                  <a:cubicBezTo>
                    <a:pt x="22705" y="36246"/>
                    <a:pt x="25191" y="35940"/>
                    <a:pt x="26785" y="35110"/>
                  </a:cubicBezTo>
                  <a:cubicBezTo>
                    <a:pt x="31920" y="32440"/>
                    <a:pt x="45230" y="16789"/>
                    <a:pt x="50488" y="6888"/>
                  </a:cubicBezTo>
                  <a:cubicBezTo>
                    <a:pt x="53376" y="1430"/>
                    <a:pt x="51757" y="1"/>
                    <a:pt x="49436"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8" name="Google Shape;478;p17"/>
            <p:cNvSpPr/>
            <p:nvPr/>
          </p:nvSpPr>
          <p:spPr>
            <a:xfrm>
              <a:off x="5106620" y="2241513"/>
              <a:ext cx="345198" cy="330906"/>
            </a:xfrm>
            <a:custGeom>
              <a:rect b="b" l="l" r="r" t="t"/>
              <a:pathLst>
                <a:path extrusionOk="0" h="31071" w="32413">
                  <a:moveTo>
                    <a:pt x="32413" y="0"/>
                  </a:moveTo>
                  <a:lnTo>
                    <a:pt x="0" y="31057"/>
                  </a:lnTo>
                  <a:cubicBezTo>
                    <a:pt x="338" y="31065"/>
                    <a:pt x="673" y="31070"/>
                    <a:pt x="1005" y="31070"/>
                  </a:cubicBezTo>
                  <a:cubicBezTo>
                    <a:pt x="3781" y="31070"/>
                    <a:pt x="6310" y="30751"/>
                    <a:pt x="7888" y="29906"/>
                  </a:cubicBezTo>
                  <a:cubicBezTo>
                    <a:pt x="13023" y="27236"/>
                    <a:pt x="26333" y="11544"/>
                    <a:pt x="31591" y="1684"/>
                  </a:cubicBezTo>
                  <a:cubicBezTo>
                    <a:pt x="31879" y="1068"/>
                    <a:pt x="32207" y="493"/>
                    <a:pt x="324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79" name="Google Shape;479;p17"/>
            <p:cNvSpPr/>
            <p:nvPr/>
          </p:nvSpPr>
          <p:spPr>
            <a:xfrm>
              <a:off x="5271120" y="2174833"/>
              <a:ext cx="505332" cy="594749"/>
            </a:xfrm>
            <a:custGeom>
              <a:rect b="b" l="l" r="r" t="t"/>
              <a:pathLst>
                <a:path extrusionOk="0" h="55845" w="47449">
                  <a:moveTo>
                    <a:pt x="17765" y="1"/>
                  </a:moveTo>
                  <a:cubicBezTo>
                    <a:pt x="14847" y="1"/>
                    <a:pt x="12370" y="1517"/>
                    <a:pt x="11298" y="3468"/>
                  </a:cubicBezTo>
                  <a:cubicBezTo>
                    <a:pt x="5957" y="13080"/>
                    <a:pt x="1" y="50463"/>
                    <a:pt x="124" y="50669"/>
                  </a:cubicBezTo>
                  <a:cubicBezTo>
                    <a:pt x="124" y="50669"/>
                    <a:pt x="47367" y="55791"/>
                    <a:pt x="47448" y="55845"/>
                  </a:cubicBezTo>
                  <a:lnTo>
                    <a:pt x="47448" y="55845"/>
                  </a:lnTo>
                  <a:cubicBezTo>
                    <a:pt x="47414" y="55736"/>
                    <a:pt x="38015" y="14373"/>
                    <a:pt x="24073" y="2482"/>
                  </a:cubicBezTo>
                  <a:cubicBezTo>
                    <a:pt x="21970" y="712"/>
                    <a:pt x="19764" y="1"/>
                    <a:pt x="17765" y="1"/>
                  </a:cubicBezTo>
                  <a:close/>
                  <a:moveTo>
                    <a:pt x="47448" y="55845"/>
                  </a:moveTo>
                  <a:cubicBezTo>
                    <a:pt x="47448" y="55845"/>
                    <a:pt x="47448" y="55845"/>
                    <a:pt x="47448" y="55845"/>
                  </a:cubicBezTo>
                  <a:cubicBezTo>
                    <a:pt x="47448" y="55845"/>
                    <a:pt x="47448" y="55845"/>
                    <a:pt x="47448" y="55845"/>
                  </a:cubicBezTo>
                  <a:cubicBezTo>
                    <a:pt x="47448" y="55845"/>
                    <a:pt x="47448" y="55845"/>
                    <a:pt x="47448" y="55845"/>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0" name="Google Shape;480;p17"/>
            <p:cNvSpPr/>
            <p:nvPr/>
          </p:nvSpPr>
          <p:spPr>
            <a:xfrm>
              <a:off x="5470488" y="2205442"/>
              <a:ext cx="459526" cy="622056"/>
            </a:xfrm>
            <a:custGeom>
              <a:rect b="b" l="l" r="r" t="t"/>
              <a:pathLst>
                <a:path extrusionOk="0" h="58409" w="43148">
                  <a:moveTo>
                    <a:pt x="4562" y="1"/>
                  </a:moveTo>
                  <a:cubicBezTo>
                    <a:pt x="2098" y="1"/>
                    <a:pt x="586" y="1986"/>
                    <a:pt x="4121" y="8193"/>
                  </a:cubicBezTo>
                  <a:cubicBezTo>
                    <a:pt x="10776" y="19737"/>
                    <a:pt x="18581" y="29350"/>
                    <a:pt x="18581" y="30171"/>
                  </a:cubicBezTo>
                  <a:cubicBezTo>
                    <a:pt x="18581" y="32184"/>
                    <a:pt x="4203" y="37566"/>
                    <a:pt x="2190" y="38757"/>
                  </a:cubicBezTo>
                  <a:cubicBezTo>
                    <a:pt x="0" y="40111"/>
                    <a:pt x="7112" y="58409"/>
                    <a:pt x="9533" y="58409"/>
                  </a:cubicBezTo>
                  <a:cubicBezTo>
                    <a:pt x="9610" y="58409"/>
                    <a:pt x="9682" y="58390"/>
                    <a:pt x="9749" y="58352"/>
                  </a:cubicBezTo>
                  <a:cubicBezTo>
                    <a:pt x="14761" y="55436"/>
                    <a:pt x="41586" y="43153"/>
                    <a:pt x="42613" y="32184"/>
                  </a:cubicBezTo>
                  <a:cubicBezTo>
                    <a:pt x="43147" y="26228"/>
                    <a:pt x="20224" y="7002"/>
                    <a:pt x="7942" y="922"/>
                  </a:cubicBezTo>
                  <a:cubicBezTo>
                    <a:pt x="6855" y="367"/>
                    <a:pt x="5621" y="1"/>
                    <a:pt x="4562"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1" name="Google Shape;481;p17"/>
            <p:cNvSpPr/>
            <p:nvPr/>
          </p:nvSpPr>
          <p:spPr>
            <a:xfrm>
              <a:off x="5268116" y="2596329"/>
              <a:ext cx="347328" cy="338713"/>
            </a:xfrm>
            <a:custGeom>
              <a:rect b="b" l="l" r="r" t="t"/>
              <a:pathLst>
                <a:path extrusionOk="0" h="31804" w="32613">
                  <a:moveTo>
                    <a:pt x="25547" y="0"/>
                  </a:moveTo>
                  <a:cubicBezTo>
                    <a:pt x="25547" y="0"/>
                    <a:pt x="23411" y="1191"/>
                    <a:pt x="17577" y="2465"/>
                  </a:cubicBezTo>
                  <a:cubicBezTo>
                    <a:pt x="13017" y="3451"/>
                    <a:pt x="2994" y="8915"/>
                    <a:pt x="570" y="21814"/>
                  </a:cubicBezTo>
                  <a:cubicBezTo>
                    <a:pt x="0" y="24922"/>
                    <a:pt x="1015" y="27198"/>
                    <a:pt x="2306" y="27198"/>
                  </a:cubicBezTo>
                  <a:cubicBezTo>
                    <a:pt x="3062" y="27198"/>
                    <a:pt x="3913" y="26417"/>
                    <a:pt x="4596" y="24566"/>
                  </a:cubicBezTo>
                  <a:cubicBezTo>
                    <a:pt x="5828" y="21362"/>
                    <a:pt x="6445" y="18938"/>
                    <a:pt x="7102" y="17829"/>
                  </a:cubicBezTo>
                  <a:lnTo>
                    <a:pt x="7102" y="17829"/>
                  </a:lnTo>
                  <a:cubicBezTo>
                    <a:pt x="5911" y="22759"/>
                    <a:pt x="5294" y="29372"/>
                    <a:pt x="8252" y="30235"/>
                  </a:cubicBezTo>
                  <a:cubicBezTo>
                    <a:pt x="8515" y="30320"/>
                    <a:pt x="8761" y="30358"/>
                    <a:pt x="8991" y="30358"/>
                  </a:cubicBezTo>
                  <a:cubicBezTo>
                    <a:pt x="10992" y="30358"/>
                    <a:pt x="11785" y="27483"/>
                    <a:pt x="11785" y="27483"/>
                  </a:cubicBezTo>
                  <a:cubicBezTo>
                    <a:pt x="11785" y="27483"/>
                    <a:pt x="11949" y="31591"/>
                    <a:pt x="14414" y="31796"/>
                  </a:cubicBezTo>
                  <a:cubicBezTo>
                    <a:pt x="14479" y="31801"/>
                    <a:pt x="14542" y="31803"/>
                    <a:pt x="14604" y="31803"/>
                  </a:cubicBezTo>
                  <a:cubicBezTo>
                    <a:pt x="16704" y="31803"/>
                    <a:pt x="17208" y="29167"/>
                    <a:pt x="17208" y="29167"/>
                  </a:cubicBezTo>
                  <a:cubicBezTo>
                    <a:pt x="17208" y="29167"/>
                    <a:pt x="17700" y="31439"/>
                    <a:pt x="19702" y="31439"/>
                  </a:cubicBezTo>
                  <a:cubicBezTo>
                    <a:pt x="19785" y="31439"/>
                    <a:pt x="19871" y="31435"/>
                    <a:pt x="19960" y="31426"/>
                  </a:cubicBezTo>
                  <a:cubicBezTo>
                    <a:pt x="22260" y="31139"/>
                    <a:pt x="21439" y="27360"/>
                    <a:pt x="22753" y="24648"/>
                  </a:cubicBezTo>
                  <a:cubicBezTo>
                    <a:pt x="24191" y="24648"/>
                    <a:pt x="26368" y="24114"/>
                    <a:pt x="28094" y="21978"/>
                  </a:cubicBezTo>
                  <a:lnTo>
                    <a:pt x="32613" y="19554"/>
                  </a:lnTo>
                  <a:lnTo>
                    <a:pt x="25547" y="0"/>
                  </a:ln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2" name="Google Shape;482;p17"/>
            <p:cNvSpPr/>
            <p:nvPr/>
          </p:nvSpPr>
          <p:spPr>
            <a:xfrm>
              <a:off x="5474631" y="2194962"/>
              <a:ext cx="466321" cy="619436"/>
            </a:xfrm>
            <a:custGeom>
              <a:rect b="b" l="l" r="r" t="t"/>
              <a:pathLst>
                <a:path extrusionOk="0" h="58163" w="43786">
                  <a:moveTo>
                    <a:pt x="2984" y="1"/>
                  </a:moveTo>
                  <a:cubicBezTo>
                    <a:pt x="1" y="1"/>
                    <a:pt x="145" y="3277"/>
                    <a:pt x="3321" y="9712"/>
                  </a:cubicBezTo>
                  <a:cubicBezTo>
                    <a:pt x="8169" y="19365"/>
                    <a:pt x="17494" y="30991"/>
                    <a:pt x="17494" y="31279"/>
                  </a:cubicBezTo>
                  <a:cubicBezTo>
                    <a:pt x="17494" y="31525"/>
                    <a:pt x="12071" y="32470"/>
                    <a:pt x="10099" y="33415"/>
                  </a:cubicBezTo>
                  <a:cubicBezTo>
                    <a:pt x="8169" y="34360"/>
                    <a:pt x="6156" y="37687"/>
                    <a:pt x="6156" y="37687"/>
                  </a:cubicBezTo>
                  <a:lnTo>
                    <a:pt x="13180" y="57200"/>
                  </a:lnTo>
                  <a:cubicBezTo>
                    <a:pt x="13180" y="57200"/>
                    <a:pt x="15301" y="58162"/>
                    <a:pt x="17722" y="58162"/>
                  </a:cubicBezTo>
                  <a:cubicBezTo>
                    <a:pt x="18978" y="58162"/>
                    <a:pt x="20314" y="57904"/>
                    <a:pt x="21479" y="57118"/>
                  </a:cubicBezTo>
                  <a:cubicBezTo>
                    <a:pt x="24847" y="54900"/>
                    <a:pt x="43785" y="39166"/>
                    <a:pt x="42471" y="32223"/>
                  </a:cubicBezTo>
                  <a:cubicBezTo>
                    <a:pt x="41115" y="25363"/>
                    <a:pt x="19466" y="7740"/>
                    <a:pt x="10058" y="2605"/>
                  </a:cubicBezTo>
                  <a:cubicBezTo>
                    <a:pt x="6868" y="863"/>
                    <a:pt x="4514" y="1"/>
                    <a:pt x="2984"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3" name="Google Shape;483;p17"/>
            <p:cNvSpPr/>
            <p:nvPr/>
          </p:nvSpPr>
          <p:spPr>
            <a:xfrm>
              <a:off x="5538690" y="2513195"/>
              <a:ext cx="205822" cy="83507"/>
            </a:xfrm>
            <a:custGeom>
              <a:rect b="b" l="l" r="r" t="t"/>
              <a:pathLst>
                <a:path extrusionOk="0" h="7841" w="19326">
                  <a:moveTo>
                    <a:pt x="16984" y="1"/>
                  </a:moveTo>
                  <a:cubicBezTo>
                    <a:pt x="16203" y="124"/>
                    <a:pt x="15464" y="288"/>
                    <a:pt x="14724" y="535"/>
                  </a:cubicBezTo>
                  <a:cubicBezTo>
                    <a:pt x="14519" y="617"/>
                    <a:pt x="14355" y="699"/>
                    <a:pt x="14149" y="781"/>
                  </a:cubicBezTo>
                  <a:cubicBezTo>
                    <a:pt x="14067" y="823"/>
                    <a:pt x="13862" y="864"/>
                    <a:pt x="13738" y="987"/>
                  </a:cubicBezTo>
                  <a:cubicBezTo>
                    <a:pt x="11849" y="1274"/>
                    <a:pt x="9959" y="1644"/>
                    <a:pt x="8110" y="2096"/>
                  </a:cubicBezTo>
                  <a:cubicBezTo>
                    <a:pt x="6467" y="2507"/>
                    <a:pt x="4701" y="2877"/>
                    <a:pt x="3345" y="3904"/>
                  </a:cubicBezTo>
                  <a:cubicBezTo>
                    <a:pt x="1989" y="4848"/>
                    <a:pt x="880" y="6286"/>
                    <a:pt x="59" y="7724"/>
                  </a:cubicBezTo>
                  <a:cubicBezTo>
                    <a:pt x="1" y="7782"/>
                    <a:pt x="45" y="7840"/>
                    <a:pt x="105" y="7840"/>
                  </a:cubicBezTo>
                  <a:cubicBezTo>
                    <a:pt x="130" y="7840"/>
                    <a:pt x="158" y="7830"/>
                    <a:pt x="182" y="7806"/>
                  </a:cubicBezTo>
                  <a:cubicBezTo>
                    <a:pt x="1332" y="6615"/>
                    <a:pt x="2523" y="5423"/>
                    <a:pt x="3797" y="4355"/>
                  </a:cubicBezTo>
                  <a:cubicBezTo>
                    <a:pt x="5194" y="3205"/>
                    <a:pt x="7083" y="2877"/>
                    <a:pt x="8768" y="2466"/>
                  </a:cubicBezTo>
                  <a:cubicBezTo>
                    <a:pt x="12218" y="1562"/>
                    <a:pt x="15710" y="946"/>
                    <a:pt x="19243" y="453"/>
                  </a:cubicBezTo>
                  <a:cubicBezTo>
                    <a:pt x="19325" y="453"/>
                    <a:pt x="19284" y="330"/>
                    <a:pt x="19243" y="330"/>
                  </a:cubicBezTo>
                  <a:cubicBezTo>
                    <a:pt x="17648" y="446"/>
                    <a:pt x="16015" y="600"/>
                    <a:pt x="14451" y="825"/>
                  </a:cubicBezTo>
                  <a:lnTo>
                    <a:pt x="14451" y="825"/>
                  </a:lnTo>
                  <a:cubicBezTo>
                    <a:pt x="14493" y="812"/>
                    <a:pt x="14529" y="797"/>
                    <a:pt x="14560" y="781"/>
                  </a:cubicBezTo>
                  <a:cubicBezTo>
                    <a:pt x="14806" y="658"/>
                    <a:pt x="15135" y="617"/>
                    <a:pt x="15382" y="494"/>
                  </a:cubicBezTo>
                  <a:cubicBezTo>
                    <a:pt x="15916" y="330"/>
                    <a:pt x="16409" y="124"/>
                    <a:pt x="16984" y="42"/>
                  </a:cubicBezTo>
                  <a:cubicBezTo>
                    <a:pt x="17025" y="42"/>
                    <a:pt x="17025" y="1"/>
                    <a:pt x="169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4" name="Google Shape;484;p17"/>
            <p:cNvSpPr/>
            <p:nvPr/>
          </p:nvSpPr>
          <p:spPr>
            <a:xfrm>
              <a:off x="5384436" y="2051634"/>
              <a:ext cx="137822" cy="193031"/>
            </a:xfrm>
            <a:custGeom>
              <a:rect b="b" l="l" r="r" t="t"/>
              <a:pathLst>
                <a:path extrusionOk="0" h="18125" w="12941">
                  <a:moveTo>
                    <a:pt x="12941" y="0"/>
                  </a:moveTo>
                  <a:cubicBezTo>
                    <a:pt x="12940" y="0"/>
                    <a:pt x="12940" y="0"/>
                    <a:pt x="12940" y="0"/>
                  </a:cubicBezTo>
                  <a:lnTo>
                    <a:pt x="12940" y="0"/>
                  </a:lnTo>
                  <a:lnTo>
                    <a:pt x="12941" y="0"/>
                  </a:lnTo>
                  <a:close/>
                  <a:moveTo>
                    <a:pt x="12940" y="0"/>
                  </a:moveTo>
                  <a:lnTo>
                    <a:pt x="2219" y="3287"/>
                  </a:lnTo>
                  <a:lnTo>
                    <a:pt x="1849" y="10476"/>
                  </a:lnTo>
                  <a:lnTo>
                    <a:pt x="1849" y="10969"/>
                  </a:lnTo>
                  <a:cubicBezTo>
                    <a:pt x="1849" y="10969"/>
                    <a:pt x="0" y="17500"/>
                    <a:pt x="1192" y="17911"/>
                  </a:cubicBezTo>
                  <a:cubicBezTo>
                    <a:pt x="1640" y="18059"/>
                    <a:pt x="2115" y="18125"/>
                    <a:pt x="2603" y="18125"/>
                  </a:cubicBezTo>
                  <a:cubicBezTo>
                    <a:pt x="6047" y="18125"/>
                    <a:pt x="10157" y="14857"/>
                    <a:pt x="10517" y="14173"/>
                  </a:cubicBezTo>
                  <a:cubicBezTo>
                    <a:pt x="10681" y="13845"/>
                    <a:pt x="12895" y="27"/>
                    <a:pt x="1294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5" name="Google Shape;485;p17"/>
            <p:cNvSpPr/>
            <p:nvPr/>
          </p:nvSpPr>
          <p:spPr>
            <a:xfrm>
              <a:off x="5397120" y="2051198"/>
              <a:ext cx="124701" cy="145660"/>
            </a:xfrm>
            <a:custGeom>
              <a:rect b="b" l="l" r="r" t="t"/>
              <a:pathLst>
                <a:path extrusionOk="0" h="13677" w="11709">
                  <a:moveTo>
                    <a:pt x="11708" y="0"/>
                  </a:moveTo>
                  <a:lnTo>
                    <a:pt x="1028" y="3328"/>
                  </a:lnTo>
                  <a:lnTo>
                    <a:pt x="658" y="10517"/>
                  </a:lnTo>
                  <a:lnTo>
                    <a:pt x="617" y="11010"/>
                  </a:lnTo>
                  <a:cubicBezTo>
                    <a:pt x="617" y="11010"/>
                    <a:pt x="288" y="12201"/>
                    <a:pt x="1" y="13598"/>
                  </a:cubicBezTo>
                  <a:cubicBezTo>
                    <a:pt x="454" y="13651"/>
                    <a:pt x="894" y="13677"/>
                    <a:pt x="1319" y="13677"/>
                  </a:cubicBezTo>
                  <a:cubicBezTo>
                    <a:pt x="5785" y="13677"/>
                    <a:pt x="8695" y="10888"/>
                    <a:pt x="10271" y="8750"/>
                  </a:cubicBezTo>
                  <a:cubicBezTo>
                    <a:pt x="10928" y="4766"/>
                    <a:pt x="11708" y="0"/>
                    <a:pt x="11708"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6" name="Google Shape;486;p17"/>
            <p:cNvSpPr/>
            <p:nvPr/>
          </p:nvSpPr>
          <p:spPr>
            <a:xfrm>
              <a:off x="5247061" y="1797472"/>
              <a:ext cx="409514" cy="376605"/>
            </a:xfrm>
            <a:custGeom>
              <a:rect b="b" l="l" r="r" t="t"/>
              <a:pathLst>
                <a:path extrusionOk="0" h="35362" w="38452">
                  <a:moveTo>
                    <a:pt x="21383" y="0"/>
                  </a:moveTo>
                  <a:cubicBezTo>
                    <a:pt x="16207" y="0"/>
                    <a:pt x="10479" y="3256"/>
                    <a:pt x="6162" y="13184"/>
                  </a:cubicBezTo>
                  <a:cubicBezTo>
                    <a:pt x="0" y="27357"/>
                    <a:pt x="7805" y="32656"/>
                    <a:pt x="10886" y="33971"/>
                  </a:cubicBezTo>
                  <a:cubicBezTo>
                    <a:pt x="12023" y="34456"/>
                    <a:pt x="14281" y="35362"/>
                    <a:pt x="17072" y="35362"/>
                  </a:cubicBezTo>
                  <a:cubicBezTo>
                    <a:pt x="21142" y="35362"/>
                    <a:pt x="26343" y="33436"/>
                    <a:pt x="30851" y="25467"/>
                  </a:cubicBezTo>
                  <a:cubicBezTo>
                    <a:pt x="38451" y="11993"/>
                    <a:pt x="33809" y="4599"/>
                    <a:pt x="27565" y="1518"/>
                  </a:cubicBezTo>
                  <a:cubicBezTo>
                    <a:pt x="25707" y="595"/>
                    <a:pt x="23596" y="0"/>
                    <a:pt x="21383"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7" name="Google Shape;487;p17"/>
            <p:cNvSpPr/>
            <p:nvPr/>
          </p:nvSpPr>
          <p:spPr>
            <a:xfrm>
              <a:off x="5318395" y="1969395"/>
              <a:ext cx="39086" cy="33569"/>
            </a:xfrm>
            <a:custGeom>
              <a:rect b="b" l="l" r="r" t="t"/>
              <a:pathLst>
                <a:path extrusionOk="0" h="3152" w="3670">
                  <a:moveTo>
                    <a:pt x="2095" y="0"/>
                  </a:moveTo>
                  <a:cubicBezTo>
                    <a:pt x="770" y="0"/>
                    <a:pt x="1" y="2594"/>
                    <a:pt x="1272" y="3080"/>
                  </a:cubicBezTo>
                  <a:cubicBezTo>
                    <a:pt x="1390" y="3129"/>
                    <a:pt x="1506" y="3151"/>
                    <a:pt x="1619" y="3151"/>
                  </a:cubicBezTo>
                  <a:cubicBezTo>
                    <a:pt x="2839" y="3151"/>
                    <a:pt x="3670" y="533"/>
                    <a:pt x="2504" y="81"/>
                  </a:cubicBezTo>
                  <a:cubicBezTo>
                    <a:pt x="2363" y="26"/>
                    <a:pt x="2226" y="0"/>
                    <a:pt x="2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8" name="Google Shape;488;p17"/>
            <p:cNvSpPr/>
            <p:nvPr/>
          </p:nvSpPr>
          <p:spPr>
            <a:xfrm>
              <a:off x="5330621" y="1928616"/>
              <a:ext cx="33697" cy="16625"/>
            </a:xfrm>
            <a:custGeom>
              <a:rect b="b" l="l" r="r" t="t"/>
              <a:pathLst>
                <a:path extrusionOk="0" h="1561" w="3164">
                  <a:moveTo>
                    <a:pt x="1460" y="1"/>
                  </a:moveTo>
                  <a:cubicBezTo>
                    <a:pt x="1111" y="1"/>
                    <a:pt x="772" y="115"/>
                    <a:pt x="411" y="295"/>
                  </a:cubicBezTo>
                  <a:cubicBezTo>
                    <a:pt x="0" y="542"/>
                    <a:pt x="165" y="1240"/>
                    <a:pt x="617" y="1322"/>
                  </a:cubicBezTo>
                  <a:cubicBezTo>
                    <a:pt x="986" y="1404"/>
                    <a:pt x="1356" y="1404"/>
                    <a:pt x="1726" y="1487"/>
                  </a:cubicBezTo>
                  <a:cubicBezTo>
                    <a:pt x="1962" y="1510"/>
                    <a:pt x="2157" y="1561"/>
                    <a:pt x="2358" y="1561"/>
                  </a:cubicBezTo>
                  <a:cubicBezTo>
                    <a:pt x="2507" y="1561"/>
                    <a:pt x="2660" y="1533"/>
                    <a:pt x="2835" y="1446"/>
                  </a:cubicBezTo>
                  <a:cubicBezTo>
                    <a:pt x="3040" y="1322"/>
                    <a:pt x="3164" y="1035"/>
                    <a:pt x="3040" y="829"/>
                  </a:cubicBezTo>
                  <a:cubicBezTo>
                    <a:pt x="2835" y="336"/>
                    <a:pt x="2383" y="131"/>
                    <a:pt x="1849" y="49"/>
                  </a:cubicBezTo>
                  <a:cubicBezTo>
                    <a:pt x="1717" y="16"/>
                    <a:pt x="1588" y="1"/>
                    <a:pt x="14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89" name="Google Shape;489;p17"/>
            <p:cNvSpPr/>
            <p:nvPr/>
          </p:nvSpPr>
          <p:spPr>
            <a:xfrm>
              <a:off x="5421626" y="1963708"/>
              <a:ext cx="30321" cy="22237"/>
            </a:xfrm>
            <a:custGeom>
              <a:rect b="b" l="l" r="r" t="t"/>
              <a:pathLst>
                <a:path extrusionOk="0" h="2088" w="2847">
                  <a:moveTo>
                    <a:pt x="772" y="0"/>
                  </a:moveTo>
                  <a:cubicBezTo>
                    <a:pt x="608" y="0"/>
                    <a:pt x="445" y="37"/>
                    <a:pt x="288" y="122"/>
                  </a:cubicBezTo>
                  <a:cubicBezTo>
                    <a:pt x="164" y="246"/>
                    <a:pt x="0" y="533"/>
                    <a:pt x="82" y="739"/>
                  </a:cubicBezTo>
                  <a:cubicBezTo>
                    <a:pt x="247" y="1108"/>
                    <a:pt x="575" y="1273"/>
                    <a:pt x="904" y="1478"/>
                  </a:cubicBezTo>
                  <a:cubicBezTo>
                    <a:pt x="1233" y="1683"/>
                    <a:pt x="1520" y="1889"/>
                    <a:pt x="1849" y="2053"/>
                  </a:cubicBezTo>
                  <a:cubicBezTo>
                    <a:pt x="1914" y="2077"/>
                    <a:pt x="1982" y="2088"/>
                    <a:pt x="2050" y="2088"/>
                  </a:cubicBezTo>
                  <a:cubicBezTo>
                    <a:pt x="2450" y="2088"/>
                    <a:pt x="2846" y="1706"/>
                    <a:pt x="2670" y="1355"/>
                  </a:cubicBezTo>
                  <a:cubicBezTo>
                    <a:pt x="2465" y="862"/>
                    <a:pt x="2136" y="533"/>
                    <a:pt x="1684" y="287"/>
                  </a:cubicBezTo>
                  <a:cubicBezTo>
                    <a:pt x="1390" y="126"/>
                    <a:pt x="1078" y="0"/>
                    <a:pt x="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0" name="Google Shape;490;p17"/>
            <p:cNvSpPr/>
            <p:nvPr/>
          </p:nvSpPr>
          <p:spPr>
            <a:xfrm>
              <a:off x="5360367" y="2089261"/>
              <a:ext cx="23643" cy="10554"/>
            </a:xfrm>
            <a:custGeom>
              <a:rect b="b" l="l" r="r" t="t"/>
              <a:pathLst>
                <a:path extrusionOk="0" h="991" w="2220">
                  <a:moveTo>
                    <a:pt x="42" y="0"/>
                  </a:moveTo>
                  <a:cubicBezTo>
                    <a:pt x="1" y="0"/>
                    <a:pt x="1" y="0"/>
                    <a:pt x="1" y="41"/>
                  </a:cubicBezTo>
                  <a:cubicBezTo>
                    <a:pt x="165" y="534"/>
                    <a:pt x="617" y="904"/>
                    <a:pt x="1110" y="986"/>
                  </a:cubicBezTo>
                  <a:cubicBezTo>
                    <a:pt x="1141" y="989"/>
                    <a:pt x="1172" y="990"/>
                    <a:pt x="1202" y="990"/>
                  </a:cubicBezTo>
                  <a:cubicBezTo>
                    <a:pt x="1644" y="990"/>
                    <a:pt x="1945" y="711"/>
                    <a:pt x="2137" y="288"/>
                  </a:cubicBezTo>
                  <a:cubicBezTo>
                    <a:pt x="2219" y="247"/>
                    <a:pt x="2137" y="206"/>
                    <a:pt x="2096" y="206"/>
                  </a:cubicBezTo>
                  <a:cubicBezTo>
                    <a:pt x="1830" y="358"/>
                    <a:pt x="1494" y="580"/>
                    <a:pt x="1152" y="580"/>
                  </a:cubicBezTo>
                  <a:cubicBezTo>
                    <a:pt x="1124" y="580"/>
                    <a:pt x="1097" y="578"/>
                    <a:pt x="1069" y="575"/>
                  </a:cubicBezTo>
                  <a:cubicBezTo>
                    <a:pt x="699" y="534"/>
                    <a:pt x="371" y="206"/>
                    <a:pt x="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1" name="Google Shape;491;p17"/>
            <p:cNvSpPr/>
            <p:nvPr/>
          </p:nvSpPr>
          <p:spPr>
            <a:xfrm>
              <a:off x="5347246" y="2058631"/>
              <a:ext cx="37200" cy="26976"/>
            </a:xfrm>
            <a:custGeom>
              <a:rect b="b" l="l" r="r" t="t"/>
              <a:pathLst>
                <a:path extrusionOk="0" h="2533" w="3493">
                  <a:moveTo>
                    <a:pt x="0" y="1"/>
                  </a:moveTo>
                  <a:cubicBezTo>
                    <a:pt x="1" y="1"/>
                    <a:pt x="206" y="1192"/>
                    <a:pt x="986" y="1972"/>
                  </a:cubicBezTo>
                  <a:cubicBezTo>
                    <a:pt x="1233" y="2219"/>
                    <a:pt x="1603" y="2465"/>
                    <a:pt x="2013" y="2506"/>
                  </a:cubicBezTo>
                  <a:cubicBezTo>
                    <a:pt x="2104" y="2524"/>
                    <a:pt x="2190" y="2532"/>
                    <a:pt x="2270" y="2532"/>
                  </a:cubicBezTo>
                  <a:cubicBezTo>
                    <a:pt x="2951" y="2532"/>
                    <a:pt x="3259" y="1944"/>
                    <a:pt x="3369" y="1356"/>
                  </a:cubicBezTo>
                  <a:cubicBezTo>
                    <a:pt x="3492" y="781"/>
                    <a:pt x="3492" y="247"/>
                    <a:pt x="3492" y="247"/>
                  </a:cubicBezTo>
                  <a:lnTo>
                    <a:pt x="3492" y="247"/>
                  </a:lnTo>
                  <a:cubicBezTo>
                    <a:pt x="3492" y="247"/>
                    <a:pt x="2956" y="408"/>
                    <a:pt x="2151" y="408"/>
                  </a:cubicBezTo>
                  <a:cubicBezTo>
                    <a:pt x="1547" y="408"/>
                    <a:pt x="793" y="31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2" name="Google Shape;492;p17"/>
            <p:cNvSpPr/>
            <p:nvPr/>
          </p:nvSpPr>
          <p:spPr>
            <a:xfrm>
              <a:off x="5332368" y="1973399"/>
              <a:ext cx="52515" cy="94434"/>
            </a:xfrm>
            <a:custGeom>
              <a:rect b="b" l="l" r="r" t="t"/>
              <a:pathLst>
                <a:path extrusionOk="0" h="8867" w="4931">
                  <a:moveTo>
                    <a:pt x="3608" y="1"/>
                  </a:moveTo>
                  <a:cubicBezTo>
                    <a:pt x="3583" y="1"/>
                    <a:pt x="3557" y="11"/>
                    <a:pt x="3534" y="34"/>
                  </a:cubicBezTo>
                  <a:cubicBezTo>
                    <a:pt x="1932" y="2458"/>
                    <a:pt x="1151" y="3731"/>
                    <a:pt x="124" y="5703"/>
                  </a:cubicBezTo>
                  <a:cubicBezTo>
                    <a:pt x="1" y="5908"/>
                    <a:pt x="1480" y="6073"/>
                    <a:pt x="1808" y="6073"/>
                  </a:cubicBezTo>
                  <a:cubicBezTo>
                    <a:pt x="1808" y="6073"/>
                    <a:pt x="1069" y="7511"/>
                    <a:pt x="822" y="8168"/>
                  </a:cubicBezTo>
                  <a:cubicBezTo>
                    <a:pt x="822" y="8209"/>
                    <a:pt x="987" y="8332"/>
                    <a:pt x="1192" y="8414"/>
                  </a:cubicBezTo>
                  <a:lnTo>
                    <a:pt x="1233" y="8414"/>
                  </a:lnTo>
                  <a:cubicBezTo>
                    <a:pt x="1810" y="8713"/>
                    <a:pt x="2435" y="8867"/>
                    <a:pt x="3048" y="8867"/>
                  </a:cubicBezTo>
                  <a:cubicBezTo>
                    <a:pt x="3700" y="8867"/>
                    <a:pt x="4339" y="8692"/>
                    <a:pt x="4889" y="8332"/>
                  </a:cubicBezTo>
                  <a:cubicBezTo>
                    <a:pt x="4930" y="8250"/>
                    <a:pt x="4889" y="8168"/>
                    <a:pt x="4848" y="8168"/>
                  </a:cubicBezTo>
                  <a:cubicBezTo>
                    <a:pt x="4407" y="8305"/>
                    <a:pt x="3983" y="8363"/>
                    <a:pt x="3567" y="8363"/>
                  </a:cubicBezTo>
                  <a:cubicBezTo>
                    <a:pt x="2860" y="8363"/>
                    <a:pt x="2178" y="8195"/>
                    <a:pt x="1480" y="7963"/>
                  </a:cubicBezTo>
                  <a:cubicBezTo>
                    <a:pt x="1480" y="7757"/>
                    <a:pt x="2835" y="5539"/>
                    <a:pt x="2712" y="5539"/>
                  </a:cubicBezTo>
                  <a:cubicBezTo>
                    <a:pt x="2219" y="5457"/>
                    <a:pt x="1356" y="5374"/>
                    <a:pt x="1028" y="5333"/>
                  </a:cubicBezTo>
                  <a:cubicBezTo>
                    <a:pt x="1480" y="4389"/>
                    <a:pt x="2876" y="1842"/>
                    <a:pt x="3698" y="157"/>
                  </a:cubicBezTo>
                  <a:cubicBezTo>
                    <a:pt x="3728" y="68"/>
                    <a:pt x="3672" y="1"/>
                    <a:pt x="3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3" name="Google Shape;493;p17"/>
            <p:cNvSpPr/>
            <p:nvPr/>
          </p:nvSpPr>
          <p:spPr>
            <a:xfrm>
              <a:off x="5397993" y="1995243"/>
              <a:ext cx="39543" cy="34133"/>
            </a:xfrm>
            <a:custGeom>
              <a:rect b="b" l="l" r="r" t="t"/>
              <a:pathLst>
                <a:path extrusionOk="0" h="3205" w="3713">
                  <a:moveTo>
                    <a:pt x="1990" y="0"/>
                  </a:moveTo>
                  <a:cubicBezTo>
                    <a:pt x="830" y="0"/>
                    <a:pt x="1" y="2812"/>
                    <a:pt x="1274" y="3159"/>
                  </a:cubicBezTo>
                  <a:cubicBezTo>
                    <a:pt x="1378" y="3190"/>
                    <a:pt x="1479" y="3204"/>
                    <a:pt x="1577" y="3204"/>
                  </a:cubicBezTo>
                  <a:cubicBezTo>
                    <a:pt x="2922" y="3204"/>
                    <a:pt x="3712" y="497"/>
                    <a:pt x="2219" y="37"/>
                  </a:cubicBezTo>
                  <a:cubicBezTo>
                    <a:pt x="2142" y="12"/>
                    <a:pt x="2065" y="0"/>
                    <a:pt x="1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4" name="Google Shape;494;p17"/>
            <p:cNvSpPr/>
            <p:nvPr/>
          </p:nvSpPr>
          <p:spPr>
            <a:xfrm>
              <a:off x="5306563" y="1762423"/>
              <a:ext cx="351216" cy="313344"/>
            </a:xfrm>
            <a:custGeom>
              <a:rect b="b" l="l" r="r" t="t"/>
              <a:pathLst>
                <a:path extrusionOk="0" h="29422" w="32978">
                  <a:moveTo>
                    <a:pt x="9252" y="0"/>
                  </a:moveTo>
                  <a:cubicBezTo>
                    <a:pt x="9236" y="0"/>
                    <a:pt x="9219" y="1"/>
                    <a:pt x="9202" y="2"/>
                  </a:cubicBezTo>
                  <a:cubicBezTo>
                    <a:pt x="8216" y="43"/>
                    <a:pt x="6860" y="3083"/>
                    <a:pt x="6860" y="3083"/>
                  </a:cubicBezTo>
                  <a:cubicBezTo>
                    <a:pt x="6860" y="3083"/>
                    <a:pt x="5384" y="716"/>
                    <a:pt x="4348" y="716"/>
                  </a:cubicBezTo>
                  <a:cubicBezTo>
                    <a:pt x="4186" y="716"/>
                    <a:pt x="4036" y="773"/>
                    <a:pt x="3903" y="906"/>
                  </a:cubicBezTo>
                  <a:cubicBezTo>
                    <a:pt x="2999" y="1892"/>
                    <a:pt x="0" y="7068"/>
                    <a:pt x="4313" y="10560"/>
                  </a:cubicBezTo>
                  <a:cubicBezTo>
                    <a:pt x="6409" y="12256"/>
                    <a:pt x="9279" y="12692"/>
                    <a:pt x="11677" y="12692"/>
                  </a:cubicBezTo>
                  <a:cubicBezTo>
                    <a:pt x="14216" y="12692"/>
                    <a:pt x="16226" y="12203"/>
                    <a:pt x="16227" y="12203"/>
                  </a:cubicBezTo>
                  <a:lnTo>
                    <a:pt x="16227" y="12203"/>
                  </a:lnTo>
                  <a:cubicBezTo>
                    <a:pt x="15487" y="17502"/>
                    <a:pt x="21690" y="20830"/>
                    <a:pt x="21690" y="20830"/>
                  </a:cubicBezTo>
                  <a:cubicBezTo>
                    <a:pt x="21690" y="20830"/>
                    <a:pt x="20047" y="28019"/>
                    <a:pt x="23826" y="29375"/>
                  </a:cubicBezTo>
                  <a:cubicBezTo>
                    <a:pt x="23919" y="29406"/>
                    <a:pt x="24018" y="29421"/>
                    <a:pt x="24123" y="29421"/>
                  </a:cubicBezTo>
                  <a:cubicBezTo>
                    <a:pt x="26756" y="29421"/>
                    <a:pt x="32978" y="19833"/>
                    <a:pt x="32741" y="17502"/>
                  </a:cubicBezTo>
                  <a:cubicBezTo>
                    <a:pt x="32453" y="14997"/>
                    <a:pt x="29660" y="13271"/>
                    <a:pt x="29660" y="13271"/>
                  </a:cubicBezTo>
                  <a:cubicBezTo>
                    <a:pt x="29660" y="13271"/>
                    <a:pt x="28838" y="6575"/>
                    <a:pt x="23128" y="4398"/>
                  </a:cubicBezTo>
                  <a:cubicBezTo>
                    <a:pt x="17418" y="2262"/>
                    <a:pt x="10393" y="2180"/>
                    <a:pt x="10393" y="2180"/>
                  </a:cubicBezTo>
                  <a:cubicBezTo>
                    <a:pt x="10393" y="2180"/>
                    <a:pt x="10156" y="0"/>
                    <a:pt x="925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5" name="Google Shape;495;p17"/>
            <p:cNvSpPr/>
            <p:nvPr/>
          </p:nvSpPr>
          <p:spPr>
            <a:xfrm>
              <a:off x="5525268" y="1973648"/>
              <a:ext cx="77894" cy="107672"/>
            </a:xfrm>
            <a:custGeom>
              <a:rect b="b" l="l" r="r" t="t"/>
              <a:pathLst>
                <a:path extrusionOk="0" h="10110" w="7314">
                  <a:moveTo>
                    <a:pt x="4475" y="0"/>
                  </a:moveTo>
                  <a:cubicBezTo>
                    <a:pt x="2280" y="0"/>
                    <a:pt x="124" y="4671"/>
                    <a:pt x="124" y="4671"/>
                  </a:cubicBezTo>
                  <a:lnTo>
                    <a:pt x="1" y="8862"/>
                  </a:lnTo>
                  <a:cubicBezTo>
                    <a:pt x="1" y="8862"/>
                    <a:pt x="778" y="10110"/>
                    <a:pt x="2172" y="10110"/>
                  </a:cubicBezTo>
                  <a:cubicBezTo>
                    <a:pt x="2619" y="10110"/>
                    <a:pt x="3129" y="9981"/>
                    <a:pt x="3698" y="9642"/>
                  </a:cubicBezTo>
                  <a:cubicBezTo>
                    <a:pt x="6081" y="8204"/>
                    <a:pt x="7313" y="851"/>
                    <a:pt x="4930" y="71"/>
                  </a:cubicBezTo>
                  <a:cubicBezTo>
                    <a:pt x="4779" y="23"/>
                    <a:pt x="4627" y="0"/>
                    <a:pt x="4475"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6" name="Google Shape;496;p17"/>
            <p:cNvSpPr/>
            <p:nvPr/>
          </p:nvSpPr>
          <p:spPr>
            <a:xfrm>
              <a:off x="5535332" y="1997142"/>
              <a:ext cx="38510" cy="69960"/>
            </a:xfrm>
            <a:custGeom>
              <a:rect b="b" l="l" r="r" t="t"/>
              <a:pathLst>
                <a:path extrusionOk="0" h="6569" w="3616">
                  <a:moveTo>
                    <a:pt x="3575" y="1"/>
                  </a:moveTo>
                  <a:cubicBezTo>
                    <a:pt x="1151" y="658"/>
                    <a:pt x="1" y="4150"/>
                    <a:pt x="453" y="6368"/>
                  </a:cubicBezTo>
                  <a:lnTo>
                    <a:pt x="453" y="6409"/>
                  </a:lnTo>
                  <a:cubicBezTo>
                    <a:pt x="409" y="6518"/>
                    <a:pt x="480" y="6569"/>
                    <a:pt x="563" y="6569"/>
                  </a:cubicBezTo>
                  <a:cubicBezTo>
                    <a:pt x="637" y="6569"/>
                    <a:pt x="721" y="6528"/>
                    <a:pt x="740" y="6450"/>
                  </a:cubicBezTo>
                  <a:cubicBezTo>
                    <a:pt x="904" y="5957"/>
                    <a:pt x="1069" y="5382"/>
                    <a:pt x="1315" y="4930"/>
                  </a:cubicBezTo>
                  <a:cubicBezTo>
                    <a:pt x="1726" y="4273"/>
                    <a:pt x="2178" y="4068"/>
                    <a:pt x="2958" y="4068"/>
                  </a:cubicBezTo>
                  <a:cubicBezTo>
                    <a:pt x="2999" y="4068"/>
                    <a:pt x="3082" y="3944"/>
                    <a:pt x="2999" y="3944"/>
                  </a:cubicBezTo>
                  <a:cubicBezTo>
                    <a:pt x="2741" y="3821"/>
                    <a:pt x="2500" y="3765"/>
                    <a:pt x="2280" y="3765"/>
                  </a:cubicBezTo>
                  <a:cubicBezTo>
                    <a:pt x="1694" y="3765"/>
                    <a:pt x="1244" y="4158"/>
                    <a:pt x="945" y="4725"/>
                  </a:cubicBezTo>
                  <a:cubicBezTo>
                    <a:pt x="1315" y="2917"/>
                    <a:pt x="1931" y="1069"/>
                    <a:pt x="3575" y="42"/>
                  </a:cubicBezTo>
                  <a:cubicBezTo>
                    <a:pt x="3616" y="42"/>
                    <a:pt x="3616" y="1"/>
                    <a:pt x="3575"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7" name="Google Shape;497;p17"/>
            <p:cNvSpPr/>
            <p:nvPr/>
          </p:nvSpPr>
          <p:spPr>
            <a:xfrm>
              <a:off x="5382242" y="2762820"/>
              <a:ext cx="26657" cy="126660"/>
            </a:xfrm>
            <a:custGeom>
              <a:rect b="b" l="l" r="r" t="t"/>
              <a:pathLst>
                <a:path extrusionOk="0" h="11893" w="2503">
                  <a:moveTo>
                    <a:pt x="2493" y="0"/>
                  </a:moveTo>
                  <a:cubicBezTo>
                    <a:pt x="2489" y="0"/>
                    <a:pt x="2479" y="5"/>
                    <a:pt x="2466" y="19"/>
                  </a:cubicBezTo>
                  <a:cubicBezTo>
                    <a:pt x="2493" y="19"/>
                    <a:pt x="2502" y="0"/>
                    <a:pt x="2493" y="0"/>
                  </a:cubicBezTo>
                  <a:close/>
                  <a:moveTo>
                    <a:pt x="2466" y="19"/>
                  </a:moveTo>
                  <a:lnTo>
                    <a:pt x="2466" y="19"/>
                  </a:lnTo>
                  <a:cubicBezTo>
                    <a:pt x="1315" y="2073"/>
                    <a:pt x="1" y="7372"/>
                    <a:pt x="905" y="11768"/>
                  </a:cubicBezTo>
                  <a:cubicBezTo>
                    <a:pt x="905" y="11847"/>
                    <a:pt x="956" y="11893"/>
                    <a:pt x="992" y="11893"/>
                  </a:cubicBezTo>
                  <a:cubicBezTo>
                    <a:pt x="1012" y="11893"/>
                    <a:pt x="1028" y="11879"/>
                    <a:pt x="1028" y="11850"/>
                  </a:cubicBezTo>
                  <a:cubicBezTo>
                    <a:pt x="1069" y="6715"/>
                    <a:pt x="2014" y="2032"/>
                    <a:pt x="2466"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8" name="Google Shape;498;p17"/>
            <p:cNvSpPr/>
            <p:nvPr/>
          </p:nvSpPr>
          <p:spPr>
            <a:xfrm>
              <a:off x="5438687" y="2780755"/>
              <a:ext cx="20863" cy="127310"/>
            </a:xfrm>
            <a:custGeom>
              <a:rect b="b" l="l" r="r" t="t"/>
              <a:pathLst>
                <a:path extrusionOk="0" h="11954" w="1959">
                  <a:moveTo>
                    <a:pt x="1940" y="1"/>
                  </a:moveTo>
                  <a:cubicBezTo>
                    <a:pt x="1936" y="1"/>
                    <a:pt x="1931" y="5"/>
                    <a:pt x="1931" y="19"/>
                  </a:cubicBezTo>
                  <a:cubicBezTo>
                    <a:pt x="1958" y="19"/>
                    <a:pt x="1949" y="1"/>
                    <a:pt x="1940" y="1"/>
                  </a:cubicBezTo>
                  <a:close/>
                  <a:moveTo>
                    <a:pt x="1931" y="19"/>
                  </a:moveTo>
                  <a:cubicBezTo>
                    <a:pt x="1150" y="1868"/>
                    <a:pt x="0" y="7413"/>
                    <a:pt x="1109" y="11850"/>
                  </a:cubicBezTo>
                  <a:cubicBezTo>
                    <a:pt x="1109" y="11902"/>
                    <a:pt x="1159" y="11954"/>
                    <a:pt x="1195" y="11954"/>
                  </a:cubicBezTo>
                  <a:cubicBezTo>
                    <a:pt x="1216" y="11954"/>
                    <a:pt x="1233" y="11936"/>
                    <a:pt x="1233" y="11891"/>
                  </a:cubicBezTo>
                  <a:cubicBezTo>
                    <a:pt x="945" y="6551"/>
                    <a:pt x="1561" y="2032"/>
                    <a:pt x="1931"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9" name="Google Shape;499;p17"/>
            <p:cNvSpPr/>
            <p:nvPr/>
          </p:nvSpPr>
          <p:spPr>
            <a:xfrm>
              <a:off x="3378924" y="1782679"/>
              <a:ext cx="726703" cy="689854"/>
            </a:xfrm>
            <a:custGeom>
              <a:rect b="b" l="l" r="r" t="t"/>
              <a:pathLst>
                <a:path extrusionOk="0" h="64775" w="68235">
                  <a:moveTo>
                    <a:pt x="46518" y="0"/>
                  </a:moveTo>
                  <a:cubicBezTo>
                    <a:pt x="41587" y="0"/>
                    <a:pt x="36888" y="2625"/>
                    <a:pt x="34959" y="5741"/>
                  </a:cubicBezTo>
                  <a:cubicBezTo>
                    <a:pt x="32043" y="10424"/>
                    <a:pt x="31550" y="16669"/>
                    <a:pt x="29414" y="19750"/>
                  </a:cubicBezTo>
                  <a:cubicBezTo>
                    <a:pt x="25018" y="26158"/>
                    <a:pt x="15570" y="25953"/>
                    <a:pt x="8011" y="32156"/>
                  </a:cubicBezTo>
                  <a:cubicBezTo>
                    <a:pt x="165" y="38605"/>
                    <a:pt x="0" y="53066"/>
                    <a:pt x="10886" y="60994"/>
                  </a:cubicBezTo>
                  <a:cubicBezTo>
                    <a:pt x="14367" y="63510"/>
                    <a:pt x="19226" y="64775"/>
                    <a:pt x="24592" y="64775"/>
                  </a:cubicBezTo>
                  <a:cubicBezTo>
                    <a:pt x="34998" y="64775"/>
                    <a:pt x="47311" y="60017"/>
                    <a:pt x="55171" y="50395"/>
                  </a:cubicBezTo>
                  <a:cubicBezTo>
                    <a:pt x="68234" y="34333"/>
                    <a:pt x="66591" y="15436"/>
                    <a:pt x="55869" y="4057"/>
                  </a:cubicBezTo>
                  <a:cubicBezTo>
                    <a:pt x="53139" y="1147"/>
                    <a:pt x="49778" y="0"/>
                    <a:pt x="4651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0" name="Google Shape;500;p17"/>
            <p:cNvSpPr/>
            <p:nvPr/>
          </p:nvSpPr>
          <p:spPr>
            <a:xfrm>
              <a:off x="3621733" y="1937882"/>
              <a:ext cx="456331" cy="546302"/>
            </a:xfrm>
            <a:custGeom>
              <a:rect b="b" l="l" r="r" t="t"/>
              <a:pathLst>
                <a:path extrusionOk="0" h="51296" w="42848">
                  <a:moveTo>
                    <a:pt x="39602" y="0"/>
                  </a:moveTo>
                  <a:lnTo>
                    <a:pt x="39602" y="0"/>
                  </a:lnTo>
                  <a:cubicBezTo>
                    <a:pt x="41697" y="5998"/>
                    <a:pt x="42354" y="12530"/>
                    <a:pt x="41286" y="18733"/>
                  </a:cubicBezTo>
                  <a:cubicBezTo>
                    <a:pt x="40711" y="21855"/>
                    <a:pt x="39766" y="24895"/>
                    <a:pt x="38369" y="27730"/>
                  </a:cubicBezTo>
                  <a:cubicBezTo>
                    <a:pt x="36973" y="30523"/>
                    <a:pt x="35247" y="33193"/>
                    <a:pt x="33234" y="35617"/>
                  </a:cubicBezTo>
                  <a:cubicBezTo>
                    <a:pt x="31180" y="38041"/>
                    <a:pt x="28962" y="40341"/>
                    <a:pt x="26497" y="42313"/>
                  </a:cubicBezTo>
                  <a:cubicBezTo>
                    <a:pt x="24033" y="44285"/>
                    <a:pt x="21321" y="45928"/>
                    <a:pt x="18446" y="47284"/>
                  </a:cubicBezTo>
                  <a:cubicBezTo>
                    <a:pt x="15570" y="48598"/>
                    <a:pt x="12530" y="49625"/>
                    <a:pt x="9449" y="50324"/>
                  </a:cubicBezTo>
                  <a:cubicBezTo>
                    <a:pt x="6897" y="50868"/>
                    <a:pt x="4288" y="51187"/>
                    <a:pt x="1646" y="51187"/>
                  </a:cubicBezTo>
                  <a:cubicBezTo>
                    <a:pt x="1099" y="51187"/>
                    <a:pt x="550" y="51173"/>
                    <a:pt x="1" y="51145"/>
                  </a:cubicBezTo>
                  <a:lnTo>
                    <a:pt x="1" y="51145"/>
                  </a:lnTo>
                  <a:cubicBezTo>
                    <a:pt x="1046" y="51246"/>
                    <a:pt x="2095" y="51296"/>
                    <a:pt x="3143" y="51296"/>
                  </a:cubicBezTo>
                  <a:cubicBezTo>
                    <a:pt x="8483" y="51296"/>
                    <a:pt x="13823" y="50022"/>
                    <a:pt x="18733" y="47859"/>
                  </a:cubicBezTo>
                  <a:cubicBezTo>
                    <a:pt x="24608" y="45230"/>
                    <a:pt x="29784" y="41081"/>
                    <a:pt x="33851" y="36151"/>
                  </a:cubicBezTo>
                  <a:cubicBezTo>
                    <a:pt x="37918" y="31221"/>
                    <a:pt x="40875" y="25183"/>
                    <a:pt x="41861" y="18815"/>
                  </a:cubicBezTo>
                  <a:cubicBezTo>
                    <a:pt x="42847" y="12448"/>
                    <a:pt x="42026" y="5875"/>
                    <a:pt x="396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1" name="Google Shape;501;p17"/>
            <p:cNvSpPr/>
            <p:nvPr/>
          </p:nvSpPr>
          <p:spPr>
            <a:xfrm>
              <a:off x="3531175" y="2662018"/>
              <a:ext cx="477759" cy="525094"/>
            </a:xfrm>
            <a:custGeom>
              <a:rect b="b" l="l" r="r" t="t"/>
              <a:pathLst>
                <a:path extrusionOk="0" h="49831" w="44860">
                  <a:moveTo>
                    <a:pt x="0" y="1"/>
                  </a:moveTo>
                  <a:lnTo>
                    <a:pt x="0" y="83"/>
                  </a:lnTo>
                  <a:cubicBezTo>
                    <a:pt x="0" y="165"/>
                    <a:pt x="41" y="288"/>
                    <a:pt x="82" y="412"/>
                  </a:cubicBezTo>
                  <a:cubicBezTo>
                    <a:pt x="123" y="494"/>
                    <a:pt x="123" y="494"/>
                    <a:pt x="123" y="535"/>
                  </a:cubicBezTo>
                  <a:cubicBezTo>
                    <a:pt x="288" y="1028"/>
                    <a:pt x="493" y="1849"/>
                    <a:pt x="822" y="2958"/>
                  </a:cubicBezTo>
                  <a:cubicBezTo>
                    <a:pt x="863" y="3000"/>
                    <a:pt x="863" y="3000"/>
                    <a:pt x="863" y="3041"/>
                  </a:cubicBezTo>
                  <a:cubicBezTo>
                    <a:pt x="904" y="3205"/>
                    <a:pt x="945" y="3451"/>
                    <a:pt x="1027" y="3657"/>
                  </a:cubicBezTo>
                  <a:cubicBezTo>
                    <a:pt x="1150" y="4068"/>
                    <a:pt x="1274" y="4520"/>
                    <a:pt x="1438" y="5054"/>
                  </a:cubicBezTo>
                  <a:lnTo>
                    <a:pt x="1438" y="5095"/>
                  </a:lnTo>
                  <a:cubicBezTo>
                    <a:pt x="1684" y="6040"/>
                    <a:pt x="1972" y="7108"/>
                    <a:pt x="2301" y="8299"/>
                  </a:cubicBezTo>
                  <a:cubicBezTo>
                    <a:pt x="2465" y="8710"/>
                    <a:pt x="2547" y="9121"/>
                    <a:pt x="2670" y="9572"/>
                  </a:cubicBezTo>
                  <a:cubicBezTo>
                    <a:pt x="2794" y="10065"/>
                    <a:pt x="2958" y="10682"/>
                    <a:pt x="3122" y="11257"/>
                  </a:cubicBezTo>
                  <a:cubicBezTo>
                    <a:pt x="3328" y="11996"/>
                    <a:pt x="3533" y="12694"/>
                    <a:pt x="3738" y="13475"/>
                  </a:cubicBezTo>
                  <a:cubicBezTo>
                    <a:pt x="3779" y="13557"/>
                    <a:pt x="3779" y="13680"/>
                    <a:pt x="3821" y="13763"/>
                  </a:cubicBezTo>
                  <a:cubicBezTo>
                    <a:pt x="3821" y="13845"/>
                    <a:pt x="3903" y="13927"/>
                    <a:pt x="3903" y="13968"/>
                  </a:cubicBezTo>
                  <a:lnTo>
                    <a:pt x="3903" y="14050"/>
                  </a:lnTo>
                  <a:cubicBezTo>
                    <a:pt x="3985" y="14338"/>
                    <a:pt x="4026" y="14707"/>
                    <a:pt x="4149" y="14995"/>
                  </a:cubicBezTo>
                  <a:cubicBezTo>
                    <a:pt x="4355" y="15734"/>
                    <a:pt x="4560" y="16433"/>
                    <a:pt x="4765" y="17213"/>
                  </a:cubicBezTo>
                  <a:cubicBezTo>
                    <a:pt x="5217" y="18898"/>
                    <a:pt x="5669" y="20705"/>
                    <a:pt x="6203" y="22554"/>
                  </a:cubicBezTo>
                  <a:cubicBezTo>
                    <a:pt x="6409" y="23334"/>
                    <a:pt x="6614" y="24156"/>
                    <a:pt x="6819" y="24936"/>
                  </a:cubicBezTo>
                  <a:cubicBezTo>
                    <a:pt x="6902" y="25265"/>
                    <a:pt x="7025" y="25676"/>
                    <a:pt x="7107" y="26087"/>
                  </a:cubicBezTo>
                  <a:cubicBezTo>
                    <a:pt x="7518" y="27689"/>
                    <a:pt x="8011" y="29332"/>
                    <a:pt x="8422" y="30975"/>
                  </a:cubicBezTo>
                  <a:cubicBezTo>
                    <a:pt x="9038" y="33563"/>
                    <a:pt x="9695" y="36110"/>
                    <a:pt x="10352" y="38739"/>
                  </a:cubicBezTo>
                  <a:cubicBezTo>
                    <a:pt x="10476" y="39191"/>
                    <a:pt x="10599" y="39725"/>
                    <a:pt x="10722" y="40218"/>
                  </a:cubicBezTo>
                  <a:cubicBezTo>
                    <a:pt x="10804" y="40670"/>
                    <a:pt x="10968" y="41204"/>
                    <a:pt x="11092" y="41697"/>
                  </a:cubicBezTo>
                  <a:cubicBezTo>
                    <a:pt x="11174" y="42190"/>
                    <a:pt x="11338" y="42683"/>
                    <a:pt x="11420" y="43217"/>
                  </a:cubicBezTo>
                  <a:cubicBezTo>
                    <a:pt x="11544" y="43710"/>
                    <a:pt x="11708" y="44162"/>
                    <a:pt x="11790" y="44696"/>
                  </a:cubicBezTo>
                  <a:cubicBezTo>
                    <a:pt x="11954" y="45394"/>
                    <a:pt x="12160" y="46175"/>
                    <a:pt x="12324" y="46914"/>
                  </a:cubicBezTo>
                  <a:cubicBezTo>
                    <a:pt x="12324" y="46996"/>
                    <a:pt x="12365" y="47038"/>
                    <a:pt x="12365" y="47161"/>
                  </a:cubicBezTo>
                  <a:cubicBezTo>
                    <a:pt x="12406" y="47530"/>
                    <a:pt x="12530" y="47818"/>
                    <a:pt x="12571" y="48147"/>
                  </a:cubicBezTo>
                  <a:cubicBezTo>
                    <a:pt x="12735" y="48681"/>
                    <a:pt x="12817" y="49256"/>
                    <a:pt x="12981" y="49831"/>
                  </a:cubicBezTo>
                  <a:lnTo>
                    <a:pt x="44860" y="49831"/>
                  </a:lnTo>
                  <a:cubicBezTo>
                    <a:pt x="41902" y="32824"/>
                    <a:pt x="38081" y="11709"/>
                    <a:pt x="36561" y="3616"/>
                  </a:cubicBezTo>
                  <a:cubicBezTo>
                    <a:pt x="36356" y="2466"/>
                    <a:pt x="36151" y="1562"/>
                    <a:pt x="36027" y="946"/>
                  </a:cubicBezTo>
                  <a:lnTo>
                    <a:pt x="35863"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2" name="Google Shape;502;p17"/>
            <p:cNvSpPr/>
            <p:nvPr/>
          </p:nvSpPr>
          <p:spPr>
            <a:xfrm>
              <a:off x="3531613" y="2655192"/>
              <a:ext cx="352196" cy="532457"/>
            </a:xfrm>
            <a:custGeom>
              <a:rect b="b" l="l" r="r" t="t"/>
              <a:pathLst>
                <a:path extrusionOk="0" h="49996" w="33070">
                  <a:moveTo>
                    <a:pt x="33070" y="1"/>
                  </a:moveTo>
                  <a:lnTo>
                    <a:pt x="33020" y="165"/>
                  </a:lnTo>
                  <a:lnTo>
                    <a:pt x="33070" y="165"/>
                  </a:lnTo>
                  <a:lnTo>
                    <a:pt x="33070" y="1"/>
                  </a:lnTo>
                  <a:close/>
                  <a:moveTo>
                    <a:pt x="0" y="165"/>
                  </a:moveTo>
                  <a:lnTo>
                    <a:pt x="0" y="206"/>
                  </a:lnTo>
                  <a:cubicBezTo>
                    <a:pt x="41" y="288"/>
                    <a:pt x="41" y="411"/>
                    <a:pt x="82" y="576"/>
                  </a:cubicBezTo>
                  <a:cubicBezTo>
                    <a:pt x="165" y="617"/>
                    <a:pt x="165" y="617"/>
                    <a:pt x="165" y="658"/>
                  </a:cubicBezTo>
                  <a:cubicBezTo>
                    <a:pt x="288" y="1192"/>
                    <a:pt x="493" y="2013"/>
                    <a:pt x="822" y="3082"/>
                  </a:cubicBezTo>
                  <a:cubicBezTo>
                    <a:pt x="863" y="3123"/>
                    <a:pt x="863" y="3123"/>
                    <a:pt x="863" y="3164"/>
                  </a:cubicBezTo>
                  <a:lnTo>
                    <a:pt x="1027" y="3780"/>
                  </a:lnTo>
                  <a:cubicBezTo>
                    <a:pt x="1150" y="4273"/>
                    <a:pt x="1274" y="4725"/>
                    <a:pt x="1438" y="5218"/>
                  </a:cubicBezTo>
                  <a:lnTo>
                    <a:pt x="1438" y="5300"/>
                  </a:lnTo>
                  <a:cubicBezTo>
                    <a:pt x="1684" y="6204"/>
                    <a:pt x="1972" y="7272"/>
                    <a:pt x="2301" y="8463"/>
                  </a:cubicBezTo>
                  <a:cubicBezTo>
                    <a:pt x="2465" y="8874"/>
                    <a:pt x="2547" y="9285"/>
                    <a:pt x="2670" y="9695"/>
                  </a:cubicBezTo>
                  <a:cubicBezTo>
                    <a:pt x="2835" y="10271"/>
                    <a:pt x="2958" y="10846"/>
                    <a:pt x="3122" y="11462"/>
                  </a:cubicBezTo>
                  <a:cubicBezTo>
                    <a:pt x="3328" y="12160"/>
                    <a:pt x="3533" y="12900"/>
                    <a:pt x="3738" y="13639"/>
                  </a:cubicBezTo>
                  <a:cubicBezTo>
                    <a:pt x="3780" y="13762"/>
                    <a:pt x="3780" y="13845"/>
                    <a:pt x="3862" y="13968"/>
                  </a:cubicBezTo>
                  <a:cubicBezTo>
                    <a:pt x="3862" y="14009"/>
                    <a:pt x="3903" y="14132"/>
                    <a:pt x="3903" y="14173"/>
                  </a:cubicBezTo>
                  <a:lnTo>
                    <a:pt x="3903" y="14214"/>
                  </a:lnTo>
                  <a:cubicBezTo>
                    <a:pt x="3985" y="14543"/>
                    <a:pt x="4026" y="14872"/>
                    <a:pt x="4149" y="15200"/>
                  </a:cubicBezTo>
                  <a:cubicBezTo>
                    <a:pt x="4355" y="15899"/>
                    <a:pt x="4560" y="16638"/>
                    <a:pt x="4765" y="17419"/>
                  </a:cubicBezTo>
                  <a:cubicBezTo>
                    <a:pt x="5217" y="19103"/>
                    <a:pt x="5751" y="20910"/>
                    <a:pt x="6203" y="22759"/>
                  </a:cubicBezTo>
                  <a:cubicBezTo>
                    <a:pt x="6409" y="23498"/>
                    <a:pt x="6614" y="24320"/>
                    <a:pt x="6819" y="25101"/>
                  </a:cubicBezTo>
                  <a:cubicBezTo>
                    <a:pt x="6902" y="25470"/>
                    <a:pt x="7025" y="25881"/>
                    <a:pt x="7107" y="26292"/>
                  </a:cubicBezTo>
                  <a:cubicBezTo>
                    <a:pt x="7600" y="27894"/>
                    <a:pt x="8011" y="29537"/>
                    <a:pt x="8422" y="31180"/>
                  </a:cubicBezTo>
                  <a:cubicBezTo>
                    <a:pt x="9038" y="33727"/>
                    <a:pt x="9695" y="36315"/>
                    <a:pt x="10352" y="38903"/>
                  </a:cubicBezTo>
                  <a:cubicBezTo>
                    <a:pt x="10476" y="39396"/>
                    <a:pt x="10599" y="39889"/>
                    <a:pt x="10722" y="40423"/>
                  </a:cubicBezTo>
                  <a:cubicBezTo>
                    <a:pt x="10804" y="40875"/>
                    <a:pt x="10969" y="41368"/>
                    <a:pt x="11092" y="41902"/>
                  </a:cubicBezTo>
                  <a:cubicBezTo>
                    <a:pt x="11174" y="42354"/>
                    <a:pt x="11338" y="42888"/>
                    <a:pt x="11462" y="43381"/>
                  </a:cubicBezTo>
                  <a:cubicBezTo>
                    <a:pt x="11544" y="43915"/>
                    <a:pt x="11708" y="44367"/>
                    <a:pt x="11790" y="44860"/>
                  </a:cubicBezTo>
                  <a:cubicBezTo>
                    <a:pt x="11955" y="45600"/>
                    <a:pt x="12160" y="46380"/>
                    <a:pt x="12324" y="47078"/>
                  </a:cubicBezTo>
                  <a:cubicBezTo>
                    <a:pt x="12324" y="47202"/>
                    <a:pt x="12365" y="47243"/>
                    <a:pt x="12365" y="47325"/>
                  </a:cubicBezTo>
                  <a:cubicBezTo>
                    <a:pt x="12406" y="47695"/>
                    <a:pt x="12489" y="48023"/>
                    <a:pt x="12571" y="48311"/>
                  </a:cubicBezTo>
                  <a:cubicBezTo>
                    <a:pt x="12735" y="48886"/>
                    <a:pt x="12817" y="49461"/>
                    <a:pt x="12982" y="49995"/>
                  </a:cubicBezTo>
                  <a:lnTo>
                    <a:pt x="18240" y="49995"/>
                  </a:lnTo>
                  <a:lnTo>
                    <a:pt x="26908" y="20705"/>
                  </a:lnTo>
                  <a:lnTo>
                    <a:pt x="27524" y="18651"/>
                  </a:lnTo>
                  <a:lnTo>
                    <a:pt x="29208" y="12982"/>
                  </a:lnTo>
                  <a:lnTo>
                    <a:pt x="29290" y="12612"/>
                  </a:lnTo>
                  <a:lnTo>
                    <a:pt x="31344" y="5711"/>
                  </a:lnTo>
                  <a:lnTo>
                    <a:pt x="31509" y="5218"/>
                  </a:lnTo>
                  <a:lnTo>
                    <a:pt x="33020" y="165"/>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3" name="Google Shape;503;p17"/>
            <p:cNvSpPr/>
            <p:nvPr/>
          </p:nvSpPr>
          <p:spPr>
            <a:xfrm>
              <a:off x="3356175" y="2662825"/>
              <a:ext cx="556952" cy="525128"/>
            </a:xfrm>
            <a:custGeom>
              <a:rect b="b" l="l" r="r" t="t"/>
              <a:pathLst>
                <a:path extrusionOk="0" h="50036" w="52296">
                  <a:moveTo>
                    <a:pt x="7723" y="0"/>
                  </a:moveTo>
                  <a:cubicBezTo>
                    <a:pt x="7723" y="0"/>
                    <a:pt x="6778" y="1849"/>
                    <a:pt x="5751" y="4930"/>
                  </a:cubicBezTo>
                  <a:cubicBezTo>
                    <a:pt x="5587" y="5423"/>
                    <a:pt x="5423" y="5875"/>
                    <a:pt x="5258" y="6368"/>
                  </a:cubicBezTo>
                  <a:cubicBezTo>
                    <a:pt x="5053" y="6984"/>
                    <a:pt x="4930" y="7682"/>
                    <a:pt x="4724" y="8381"/>
                  </a:cubicBezTo>
                  <a:cubicBezTo>
                    <a:pt x="4724" y="8545"/>
                    <a:pt x="4642" y="8709"/>
                    <a:pt x="4601" y="8833"/>
                  </a:cubicBezTo>
                  <a:cubicBezTo>
                    <a:pt x="4437" y="9408"/>
                    <a:pt x="4355" y="10024"/>
                    <a:pt x="4190" y="10640"/>
                  </a:cubicBezTo>
                  <a:cubicBezTo>
                    <a:pt x="3081" y="15734"/>
                    <a:pt x="2465" y="22143"/>
                    <a:pt x="3985" y="28633"/>
                  </a:cubicBezTo>
                  <a:cubicBezTo>
                    <a:pt x="3985" y="28633"/>
                    <a:pt x="2095" y="38903"/>
                    <a:pt x="0" y="50036"/>
                  </a:cubicBezTo>
                  <a:lnTo>
                    <a:pt x="32700" y="50036"/>
                  </a:lnTo>
                  <a:cubicBezTo>
                    <a:pt x="35041" y="36110"/>
                    <a:pt x="37178" y="23293"/>
                    <a:pt x="37178" y="23293"/>
                  </a:cubicBezTo>
                  <a:lnTo>
                    <a:pt x="43340" y="20746"/>
                  </a:lnTo>
                  <a:cubicBezTo>
                    <a:pt x="44079" y="20253"/>
                    <a:pt x="44901" y="19267"/>
                    <a:pt x="45722" y="17993"/>
                  </a:cubicBezTo>
                  <a:cubicBezTo>
                    <a:pt x="46544" y="16720"/>
                    <a:pt x="47324" y="15159"/>
                    <a:pt x="48064" y="13516"/>
                  </a:cubicBezTo>
                  <a:cubicBezTo>
                    <a:pt x="48146" y="13310"/>
                    <a:pt x="48187" y="13146"/>
                    <a:pt x="48310" y="12941"/>
                  </a:cubicBezTo>
                  <a:cubicBezTo>
                    <a:pt x="49173" y="11010"/>
                    <a:pt x="49953" y="8915"/>
                    <a:pt x="50570" y="6902"/>
                  </a:cubicBezTo>
                  <a:cubicBezTo>
                    <a:pt x="50734" y="6450"/>
                    <a:pt x="50857" y="5998"/>
                    <a:pt x="50980" y="5546"/>
                  </a:cubicBezTo>
                  <a:cubicBezTo>
                    <a:pt x="51597" y="3533"/>
                    <a:pt x="52049" y="1767"/>
                    <a:pt x="52254" y="534"/>
                  </a:cubicBezTo>
                  <a:cubicBezTo>
                    <a:pt x="52254" y="370"/>
                    <a:pt x="52295" y="206"/>
                    <a:pt x="52295" y="82"/>
                  </a:cubicBezTo>
                  <a:lnTo>
                    <a:pt x="52295"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4" name="Google Shape;504;p17"/>
            <p:cNvSpPr/>
            <p:nvPr/>
          </p:nvSpPr>
          <p:spPr>
            <a:xfrm>
              <a:off x="3737488" y="2138560"/>
              <a:ext cx="809858" cy="344666"/>
            </a:xfrm>
            <a:custGeom>
              <a:rect b="b" l="l" r="r" t="t"/>
              <a:pathLst>
                <a:path extrusionOk="0" h="32363" w="76043">
                  <a:moveTo>
                    <a:pt x="57016" y="1"/>
                  </a:moveTo>
                  <a:cubicBezTo>
                    <a:pt x="56662" y="1"/>
                    <a:pt x="56376" y="96"/>
                    <a:pt x="56174" y="301"/>
                  </a:cubicBezTo>
                  <a:cubicBezTo>
                    <a:pt x="50300" y="6216"/>
                    <a:pt x="42207" y="9585"/>
                    <a:pt x="40235" y="10489"/>
                  </a:cubicBezTo>
                  <a:cubicBezTo>
                    <a:pt x="40097" y="10547"/>
                    <a:pt x="39883" y="10574"/>
                    <a:pt x="39600" y="10574"/>
                  </a:cubicBezTo>
                  <a:cubicBezTo>
                    <a:pt x="35662" y="10574"/>
                    <a:pt x="18433" y="5254"/>
                    <a:pt x="8891" y="2149"/>
                  </a:cubicBezTo>
                  <a:cubicBezTo>
                    <a:pt x="7139" y="1576"/>
                    <a:pt x="5739" y="1321"/>
                    <a:pt x="4656" y="1321"/>
                  </a:cubicBezTo>
                  <a:cubicBezTo>
                    <a:pt x="1" y="1321"/>
                    <a:pt x="1193" y="6025"/>
                    <a:pt x="5358" y="10324"/>
                  </a:cubicBezTo>
                  <a:cubicBezTo>
                    <a:pt x="10438" y="15560"/>
                    <a:pt x="29173" y="32362"/>
                    <a:pt x="39584" y="32362"/>
                  </a:cubicBezTo>
                  <a:cubicBezTo>
                    <a:pt x="40201" y="32362"/>
                    <a:pt x="40790" y="32303"/>
                    <a:pt x="41344" y="32179"/>
                  </a:cubicBezTo>
                  <a:cubicBezTo>
                    <a:pt x="53422" y="29468"/>
                    <a:pt x="67266" y="23470"/>
                    <a:pt x="73346" y="17144"/>
                  </a:cubicBezTo>
                  <a:cubicBezTo>
                    <a:pt x="76042" y="14295"/>
                    <a:pt x="61359" y="1"/>
                    <a:pt x="57016"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5" name="Google Shape;505;p17"/>
            <p:cNvSpPr/>
            <p:nvPr/>
          </p:nvSpPr>
          <p:spPr>
            <a:xfrm>
              <a:off x="4349298" y="2001238"/>
              <a:ext cx="355699" cy="346594"/>
            </a:xfrm>
            <a:custGeom>
              <a:rect b="b" l="l" r="r" t="t"/>
              <a:pathLst>
                <a:path extrusionOk="0" h="32544" w="33399">
                  <a:moveTo>
                    <a:pt x="18774" y="1"/>
                  </a:moveTo>
                  <a:cubicBezTo>
                    <a:pt x="16414" y="1"/>
                    <a:pt x="14259" y="5756"/>
                    <a:pt x="11955" y="8060"/>
                  </a:cubicBezTo>
                  <a:cubicBezTo>
                    <a:pt x="11380" y="8635"/>
                    <a:pt x="1" y="18371"/>
                    <a:pt x="1" y="18371"/>
                  </a:cubicBezTo>
                  <a:lnTo>
                    <a:pt x="13064" y="32544"/>
                  </a:lnTo>
                  <a:cubicBezTo>
                    <a:pt x="15077" y="31311"/>
                    <a:pt x="24074" y="23424"/>
                    <a:pt x="26087" y="21041"/>
                  </a:cubicBezTo>
                  <a:cubicBezTo>
                    <a:pt x="28059" y="18741"/>
                    <a:pt x="33399" y="11593"/>
                    <a:pt x="31756" y="9867"/>
                  </a:cubicBezTo>
                  <a:cubicBezTo>
                    <a:pt x="31255" y="9329"/>
                    <a:pt x="30750" y="9141"/>
                    <a:pt x="30290" y="9141"/>
                  </a:cubicBezTo>
                  <a:cubicBezTo>
                    <a:pt x="29242" y="9141"/>
                    <a:pt x="28428" y="10114"/>
                    <a:pt x="28428" y="10114"/>
                  </a:cubicBezTo>
                  <a:cubicBezTo>
                    <a:pt x="28428" y="10114"/>
                    <a:pt x="30441" y="6458"/>
                    <a:pt x="28387" y="5143"/>
                  </a:cubicBezTo>
                  <a:cubicBezTo>
                    <a:pt x="28125" y="4975"/>
                    <a:pt x="27836" y="4905"/>
                    <a:pt x="27536" y="4905"/>
                  </a:cubicBezTo>
                  <a:cubicBezTo>
                    <a:pt x="25996" y="4905"/>
                    <a:pt x="24156" y="6745"/>
                    <a:pt x="24156" y="6745"/>
                  </a:cubicBezTo>
                  <a:cubicBezTo>
                    <a:pt x="24156" y="6745"/>
                    <a:pt x="26128" y="2596"/>
                    <a:pt x="23951" y="1569"/>
                  </a:cubicBezTo>
                  <a:cubicBezTo>
                    <a:pt x="23732" y="1467"/>
                    <a:pt x="23511" y="1421"/>
                    <a:pt x="23291" y="1421"/>
                  </a:cubicBezTo>
                  <a:cubicBezTo>
                    <a:pt x="21572" y="1421"/>
                    <a:pt x="19925" y="4198"/>
                    <a:pt x="19925" y="4198"/>
                  </a:cubicBezTo>
                  <a:cubicBezTo>
                    <a:pt x="19925" y="4198"/>
                    <a:pt x="21198" y="542"/>
                    <a:pt x="19144" y="49"/>
                  </a:cubicBezTo>
                  <a:cubicBezTo>
                    <a:pt x="19020" y="17"/>
                    <a:pt x="18897" y="1"/>
                    <a:pt x="1877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6" name="Google Shape;506;p17"/>
            <p:cNvSpPr/>
            <p:nvPr/>
          </p:nvSpPr>
          <p:spPr>
            <a:xfrm>
              <a:off x="4284994" y="2000749"/>
              <a:ext cx="420888" cy="365902"/>
            </a:xfrm>
            <a:custGeom>
              <a:rect b="b" l="l" r="r" t="t"/>
              <a:pathLst>
                <a:path extrusionOk="0" h="34357" w="39520">
                  <a:moveTo>
                    <a:pt x="24833" y="0"/>
                  </a:moveTo>
                  <a:cubicBezTo>
                    <a:pt x="22481" y="0"/>
                    <a:pt x="20332" y="5767"/>
                    <a:pt x="18034" y="8065"/>
                  </a:cubicBezTo>
                  <a:cubicBezTo>
                    <a:pt x="17829" y="8270"/>
                    <a:pt x="15980" y="9872"/>
                    <a:pt x="13762" y="11762"/>
                  </a:cubicBezTo>
                  <a:cubicBezTo>
                    <a:pt x="16309" y="7859"/>
                    <a:pt x="17418" y="2231"/>
                    <a:pt x="15076" y="2149"/>
                  </a:cubicBezTo>
                  <a:cubicBezTo>
                    <a:pt x="15062" y="2149"/>
                    <a:pt x="15047" y="2148"/>
                    <a:pt x="15032" y="2148"/>
                  </a:cubicBezTo>
                  <a:cubicBezTo>
                    <a:pt x="12643" y="2148"/>
                    <a:pt x="8493" y="8735"/>
                    <a:pt x="6737" y="10817"/>
                  </a:cubicBezTo>
                  <a:cubicBezTo>
                    <a:pt x="5012" y="12994"/>
                    <a:pt x="0" y="16733"/>
                    <a:pt x="0" y="16733"/>
                  </a:cubicBezTo>
                  <a:lnTo>
                    <a:pt x="16679" y="34356"/>
                  </a:lnTo>
                  <a:cubicBezTo>
                    <a:pt x="21485" y="32261"/>
                    <a:pt x="30112" y="23470"/>
                    <a:pt x="32166" y="21087"/>
                  </a:cubicBezTo>
                  <a:cubicBezTo>
                    <a:pt x="34138" y="18746"/>
                    <a:pt x="39519" y="11639"/>
                    <a:pt x="37876" y="9913"/>
                  </a:cubicBezTo>
                  <a:cubicBezTo>
                    <a:pt x="37372" y="9383"/>
                    <a:pt x="36859" y="9199"/>
                    <a:pt x="36391" y="9199"/>
                  </a:cubicBezTo>
                  <a:cubicBezTo>
                    <a:pt x="35408" y="9199"/>
                    <a:pt x="34619" y="10007"/>
                    <a:pt x="34507" y="10119"/>
                  </a:cubicBezTo>
                  <a:cubicBezTo>
                    <a:pt x="34672" y="9790"/>
                    <a:pt x="36438" y="6422"/>
                    <a:pt x="34466" y="5189"/>
                  </a:cubicBezTo>
                  <a:cubicBezTo>
                    <a:pt x="34204" y="5021"/>
                    <a:pt x="33916" y="4951"/>
                    <a:pt x="33618" y="4951"/>
                  </a:cubicBezTo>
                  <a:cubicBezTo>
                    <a:pt x="32087" y="4951"/>
                    <a:pt x="30276" y="6791"/>
                    <a:pt x="30276" y="6791"/>
                  </a:cubicBezTo>
                  <a:cubicBezTo>
                    <a:pt x="30276" y="6791"/>
                    <a:pt x="32207" y="2642"/>
                    <a:pt x="30071" y="1574"/>
                  </a:cubicBezTo>
                  <a:cubicBezTo>
                    <a:pt x="29842" y="1472"/>
                    <a:pt x="29614" y="1426"/>
                    <a:pt x="29387" y="1426"/>
                  </a:cubicBezTo>
                  <a:cubicBezTo>
                    <a:pt x="27618" y="1426"/>
                    <a:pt x="26004" y="4203"/>
                    <a:pt x="26004" y="4203"/>
                  </a:cubicBezTo>
                  <a:cubicBezTo>
                    <a:pt x="26004" y="4203"/>
                    <a:pt x="27277" y="588"/>
                    <a:pt x="25223" y="54"/>
                  </a:cubicBezTo>
                  <a:cubicBezTo>
                    <a:pt x="25093" y="18"/>
                    <a:pt x="24963" y="0"/>
                    <a:pt x="24833" y="0"/>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7" name="Google Shape;507;p17"/>
            <p:cNvSpPr/>
            <p:nvPr/>
          </p:nvSpPr>
          <p:spPr>
            <a:xfrm>
              <a:off x="4486353" y="2042486"/>
              <a:ext cx="78033" cy="101952"/>
            </a:xfrm>
            <a:custGeom>
              <a:rect b="b" l="l" r="r" t="t"/>
              <a:pathLst>
                <a:path extrusionOk="0" h="9573" w="7327">
                  <a:moveTo>
                    <a:pt x="7182" y="1"/>
                  </a:moveTo>
                  <a:cubicBezTo>
                    <a:pt x="7128" y="1"/>
                    <a:pt x="7064" y="37"/>
                    <a:pt x="7015" y="120"/>
                  </a:cubicBezTo>
                  <a:cubicBezTo>
                    <a:pt x="4878" y="4639"/>
                    <a:pt x="3851" y="6446"/>
                    <a:pt x="31" y="9445"/>
                  </a:cubicBezTo>
                  <a:cubicBezTo>
                    <a:pt x="1" y="9475"/>
                    <a:pt x="15" y="9572"/>
                    <a:pt x="74" y="9572"/>
                  </a:cubicBezTo>
                  <a:cubicBezTo>
                    <a:pt x="95" y="9572"/>
                    <a:pt x="122" y="9560"/>
                    <a:pt x="154" y="9527"/>
                  </a:cubicBezTo>
                  <a:cubicBezTo>
                    <a:pt x="4139" y="6980"/>
                    <a:pt x="5495" y="4926"/>
                    <a:pt x="7302" y="202"/>
                  </a:cubicBezTo>
                  <a:cubicBezTo>
                    <a:pt x="7327" y="80"/>
                    <a:pt x="7264" y="1"/>
                    <a:pt x="71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8" name="Google Shape;508;p17"/>
            <p:cNvSpPr/>
            <p:nvPr/>
          </p:nvSpPr>
          <p:spPr>
            <a:xfrm>
              <a:off x="4525258" y="2071635"/>
              <a:ext cx="83975" cy="107001"/>
            </a:xfrm>
            <a:custGeom>
              <a:rect b="b" l="l" r="r" t="t"/>
              <a:pathLst>
                <a:path extrusionOk="0" h="10047" w="7885">
                  <a:moveTo>
                    <a:pt x="7799" y="0"/>
                  </a:moveTo>
                  <a:cubicBezTo>
                    <a:pt x="7753" y="0"/>
                    <a:pt x="7689" y="43"/>
                    <a:pt x="7634" y="135"/>
                  </a:cubicBezTo>
                  <a:cubicBezTo>
                    <a:pt x="5498" y="4736"/>
                    <a:pt x="3813" y="6544"/>
                    <a:pt x="34" y="9912"/>
                  </a:cubicBezTo>
                  <a:cubicBezTo>
                    <a:pt x="1" y="9979"/>
                    <a:pt x="22" y="10046"/>
                    <a:pt x="98" y="10046"/>
                  </a:cubicBezTo>
                  <a:cubicBezTo>
                    <a:pt x="115" y="10046"/>
                    <a:pt x="135" y="10043"/>
                    <a:pt x="157" y="10036"/>
                  </a:cubicBezTo>
                  <a:cubicBezTo>
                    <a:pt x="4101" y="6996"/>
                    <a:pt x="6319" y="5106"/>
                    <a:pt x="7839" y="176"/>
                  </a:cubicBezTo>
                  <a:cubicBezTo>
                    <a:pt x="7884" y="63"/>
                    <a:pt x="7855"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9" name="Google Shape;509;p17"/>
            <p:cNvSpPr/>
            <p:nvPr/>
          </p:nvSpPr>
          <p:spPr>
            <a:xfrm>
              <a:off x="4562021" y="2108974"/>
              <a:ext cx="90088" cy="102432"/>
            </a:xfrm>
            <a:custGeom>
              <a:rect b="b" l="l" r="r" t="t"/>
              <a:pathLst>
                <a:path extrusionOk="0" h="9618" w="8459">
                  <a:moveTo>
                    <a:pt x="8412" y="0"/>
                  </a:moveTo>
                  <a:cubicBezTo>
                    <a:pt x="8378" y="0"/>
                    <a:pt x="8322" y="53"/>
                    <a:pt x="8249" y="162"/>
                  </a:cubicBezTo>
                  <a:cubicBezTo>
                    <a:pt x="5825" y="4476"/>
                    <a:pt x="4141" y="6612"/>
                    <a:pt x="74" y="9446"/>
                  </a:cubicBezTo>
                  <a:cubicBezTo>
                    <a:pt x="1" y="9483"/>
                    <a:pt x="58" y="9617"/>
                    <a:pt x="158" y="9617"/>
                  </a:cubicBezTo>
                  <a:cubicBezTo>
                    <a:pt x="171" y="9617"/>
                    <a:pt x="184" y="9615"/>
                    <a:pt x="197" y="9611"/>
                  </a:cubicBezTo>
                  <a:cubicBezTo>
                    <a:pt x="4593" y="7146"/>
                    <a:pt x="6770" y="4476"/>
                    <a:pt x="8413" y="244"/>
                  </a:cubicBezTo>
                  <a:cubicBezTo>
                    <a:pt x="8459" y="84"/>
                    <a:pt x="8454" y="0"/>
                    <a:pt x="84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0" name="Google Shape;510;p17"/>
            <p:cNvSpPr/>
            <p:nvPr/>
          </p:nvSpPr>
          <p:spPr>
            <a:xfrm>
              <a:off x="4417639" y="2139220"/>
              <a:ext cx="43676" cy="107128"/>
            </a:xfrm>
            <a:custGeom>
              <a:rect b="b" l="l" r="r" t="t"/>
              <a:pathLst>
                <a:path extrusionOk="0" h="10059" w="4101">
                  <a:moveTo>
                    <a:pt x="288" y="1"/>
                  </a:moveTo>
                  <a:cubicBezTo>
                    <a:pt x="90" y="1"/>
                    <a:pt x="1" y="172"/>
                    <a:pt x="280" y="567"/>
                  </a:cubicBezTo>
                  <a:cubicBezTo>
                    <a:pt x="2129" y="3114"/>
                    <a:pt x="3484" y="7017"/>
                    <a:pt x="2293" y="9934"/>
                  </a:cubicBezTo>
                  <a:cubicBezTo>
                    <a:pt x="2266" y="10013"/>
                    <a:pt x="2325" y="10059"/>
                    <a:pt x="2371" y="10059"/>
                  </a:cubicBezTo>
                  <a:cubicBezTo>
                    <a:pt x="2395" y="10059"/>
                    <a:pt x="2416" y="10045"/>
                    <a:pt x="2416" y="10016"/>
                  </a:cubicBezTo>
                  <a:cubicBezTo>
                    <a:pt x="4100" y="7058"/>
                    <a:pt x="2621" y="2498"/>
                    <a:pt x="814" y="280"/>
                  </a:cubicBezTo>
                  <a:cubicBezTo>
                    <a:pt x="653" y="102"/>
                    <a:pt x="439" y="1"/>
                    <a:pt x="2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1" name="Google Shape;511;p17"/>
            <p:cNvSpPr/>
            <p:nvPr/>
          </p:nvSpPr>
          <p:spPr>
            <a:xfrm>
              <a:off x="3711875" y="2137654"/>
              <a:ext cx="752497" cy="354187"/>
            </a:xfrm>
            <a:custGeom>
              <a:rect b="b" l="l" r="r" t="t"/>
              <a:pathLst>
                <a:path extrusionOk="0" h="33257" w="70657">
                  <a:moveTo>
                    <a:pt x="7318" y="0"/>
                  </a:moveTo>
                  <a:cubicBezTo>
                    <a:pt x="1" y="0"/>
                    <a:pt x="1501" y="6665"/>
                    <a:pt x="7969" y="12628"/>
                  </a:cubicBezTo>
                  <a:cubicBezTo>
                    <a:pt x="16349" y="20351"/>
                    <a:pt x="32822" y="32962"/>
                    <a:pt x="42188" y="33250"/>
                  </a:cubicBezTo>
                  <a:cubicBezTo>
                    <a:pt x="42321" y="33255"/>
                    <a:pt x="42455" y="33257"/>
                    <a:pt x="42591" y="33257"/>
                  </a:cubicBezTo>
                  <a:cubicBezTo>
                    <a:pt x="52015" y="33257"/>
                    <a:pt x="70657" y="22199"/>
                    <a:pt x="70657" y="22199"/>
                  </a:cubicBezTo>
                  <a:lnTo>
                    <a:pt x="55334" y="3015"/>
                  </a:lnTo>
                  <a:cubicBezTo>
                    <a:pt x="55334" y="3015"/>
                    <a:pt x="43257" y="9793"/>
                    <a:pt x="42230" y="9875"/>
                  </a:cubicBezTo>
                  <a:cubicBezTo>
                    <a:pt x="42200" y="9879"/>
                    <a:pt x="42164" y="9881"/>
                    <a:pt x="42122" y="9881"/>
                  </a:cubicBezTo>
                  <a:cubicBezTo>
                    <a:pt x="40765" y="9881"/>
                    <a:pt x="32927" y="7926"/>
                    <a:pt x="16472" y="2029"/>
                  </a:cubicBezTo>
                  <a:cubicBezTo>
                    <a:pt x="12545" y="609"/>
                    <a:pt x="9529" y="0"/>
                    <a:pt x="7318" y="0"/>
                  </a:cubicBezTo>
                  <a:close/>
                </a:path>
              </a:pathLst>
            </a:custGeom>
            <a:solidFill>
              <a:srgbClr val="FFC7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2" name="Google Shape;512;p17"/>
            <p:cNvSpPr/>
            <p:nvPr/>
          </p:nvSpPr>
          <p:spPr>
            <a:xfrm>
              <a:off x="3711832" y="2138272"/>
              <a:ext cx="752103" cy="354389"/>
            </a:xfrm>
            <a:custGeom>
              <a:rect b="b" l="l" r="r" t="t"/>
              <a:pathLst>
                <a:path extrusionOk="0" h="33276" w="70620">
                  <a:moveTo>
                    <a:pt x="7315" y="0"/>
                  </a:moveTo>
                  <a:cubicBezTo>
                    <a:pt x="1" y="0"/>
                    <a:pt x="1492" y="6645"/>
                    <a:pt x="7932" y="12611"/>
                  </a:cubicBezTo>
                  <a:cubicBezTo>
                    <a:pt x="11465" y="15897"/>
                    <a:pt x="28882" y="32494"/>
                    <a:pt x="42110" y="33233"/>
                  </a:cubicBezTo>
                  <a:cubicBezTo>
                    <a:pt x="42557" y="33262"/>
                    <a:pt x="43038" y="33276"/>
                    <a:pt x="43549" y="33276"/>
                  </a:cubicBezTo>
                  <a:cubicBezTo>
                    <a:pt x="49618" y="33276"/>
                    <a:pt x="59871" y="31287"/>
                    <a:pt x="65896" y="28180"/>
                  </a:cubicBezTo>
                  <a:cubicBezTo>
                    <a:pt x="69429" y="26332"/>
                    <a:pt x="70620" y="22224"/>
                    <a:pt x="70620" y="22224"/>
                  </a:cubicBezTo>
                  <a:lnTo>
                    <a:pt x="55256" y="2998"/>
                  </a:lnTo>
                  <a:cubicBezTo>
                    <a:pt x="55256" y="2998"/>
                    <a:pt x="55005" y="2980"/>
                    <a:pt x="54591" y="2980"/>
                  </a:cubicBezTo>
                  <a:cubicBezTo>
                    <a:pt x="53486" y="2980"/>
                    <a:pt x="51215" y="3110"/>
                    <a:pt x="49423" y="4066"/>
                  </a:cubicBezTo>
                  <a:cubicBezTo>
                    <a:pt x="45849" y="6038"/>
                    <a:pt x="42726" y="9817"/>
                    <a:pt x="42151" y="9900"/>
                  </a:cubicBezTo>
                  <a:cubicBezTo>
                    <a:pt x="42131" y="9901"/>
                    <a:pt x="42109" y="9902"/>
                    <a:pt x="42083" y="9902"/>
                  </a:cubicBezTo>
                  <a:cubicBezTo>
                    <a:pt x="40871" y="9902"/>
                    <a:pt x="32964" y="8004"/>
                    <a:pt x="16435" y="2012"/>
                  </a:cubicBezTo>
                  <a:cubicBezTo>
                    <a:pt x="12525" y="604"/>
                    <a:pt x="9520" y="0"/>
                    <a:pt x="7315"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3" name="Google Shape;513;p17"/>
            <p:cNvSpPr/>
            <p:nvPr/>
          </p:nvSpPr>
          <p:spPr>
            <a:xfrm>
              <a:off x="4264535" y="2203280"/>
              <a:ext cx="150761" cy="189730"/>
            </a:xfrm>
            <a:custGeom>
              <a:rect b="b" l="l" r="r" t="t"/>
              <a:pathLst>
                <a:path extrusionOk="0" h="17815" w="14156">
                  <a:moveTo>
                    <a:pt x="95" y="1"/>
                  </a:moveTo>
                  <a:cubicBezTo>
                    <a:pt x="39" y="1"/>
                    <a:pt x="1" y="47"/>
                    <a:pt x="31" y="139"/>
                  </a:cubicBezTo>
                  <a:cubicBezTo>
                    <a:pt x="2085" y="3303"/>
                    <a:pt x="4468" y="6301"/>
                    <a:pt x="6810" y="9259"/>
                  </a:cubicBezTo>
                  <a:cubicBezTo>
                    <a:pt x="8001" y="10779"/>
                    <a:pt x="9192" y="12258"/>
                    <a:pt x="10342" y="13696"/>
                  </a:cubicBezTo>
                  <a:cubicBezTo>
                    <a:pt x="11534" y="15051"/>
                    <a:pt x="12684" y="16571"/>
                    <a:pt x="13958" y="17804"/>
                  </a:cubicBezTo>
                  <a:cubicBezTo>
                    <a:pt x="13973" y="17811"/>
                    <a:pt x="13989" y="17815"/>
                    <a:pt x="14006" y="17815"/>
                  </a:cubicBezTo>
                  <a:cubicBezTo>
                    <a:pt x="14079" y="17815"/>
                    <a:pt x="14155" y="17748"/>
                    <a:pt x="14122" y="17681"/>
                  </a:cubicBezTo>
                  <a:cubicBezTo>
                    <a:pt x="13136" y="16120"/>
                    <a:pt x="11904" y="14600"/>
                    <a:pt x="10712" y="13121"/>
                  </a:cubicBezTo>
                  <a:cubicBezTo>
                    <a:pt x="9603" y="11642"/>
                    <a:pt x="8453" y="10204"/>
                    <a:pt x="7261" y="8766"/>
                  </a:cubicBezTo>
                  <a:cubicBezTo>
                    <a:pt x="4961" y="5850"/>
                    <a:pt x="2661" y="2810"/>
                    <a:pt x="155" y="16"/>
                  </a:cubicBezTo>
                  <a:cubicBezTo>
                    <a:pt x="134" y="6"/>
                    <a:pt x="114" y="1"/>
                    <a:pt x="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4" name="Google Shape;514;p17"/>
            <p:cNvSpPr/>
            <p:nvPr/>
          </p:nvSpPr>
          <p:spPr>
            <a:xfrm>
              <a:off x="3742483" y="2199946"/>
              <a:ext cx="506642" cy="292811"/>
            </a:xfrm>
            <a:custGeom>
              <a:rect b="b" l="l" r="r" t="t"/>
              <a:pathLst>
                <a:path extrusionOk="0" h="27494" w="47572">
                  <a:moveTo>
                    <a:pt x="1" y="0"/>
                  </a:moveTo>
                  <a:cubicBezTo>
                    <a:pt x="781" y="2096"/>
                    <a:pt x="2589" y="4519"/>
                    <a:pt x="5054" y="6820"/>
                  </a:cubicBezTo>
                  <a:cubicBezTo>
                    <a:pt x="8587" y="10106"/>
                    <a:pt x="26004" y="26703"/>
                    <a:pt x="39232" y="27442"/>
                  </a:cubicBezTo>
                  <a:cubicBezTo>
                    <a:pt x="39692" y="27477"/>
                    <a:pt x="40186" y="27493"/>
                    <a:pt x="40711" y="27493"/>
                  </a:cubicBezTo>
                  <a:cubicBezTo>
                    <a:pt x="42670" y="27493"/>
                    <a:pt x="45044" y="27264"/>
                    <a:pt x="47572" y="26908"/>
                  </a:cubicBezTo>
                  <a:lnTo>
                    <a:pt x="1"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5" name="Google Shape;515;p17"/>
            <p:cNvSpPr/>
            <p:nvPr/>
          </p:nvSpPr>
          <p:spPr>
            <a:xfrm>
              <a:off x="3406922" y="2128133"/>
              <a:ext cx="554322" cy="575973"/>
            </a:xfrm>
            <a:custGeom>
              <a:rect b="b" l="l" r="r" t="t"/>
              <a:pathLst>
                <a:path extrusionOk="0" h="54082" w="52049">
                  <a:moveTo>
                    <a:pt x="32798" y="0"/>
                  </a:moveTo>
                  <a:cubicBezTo>
                    <a:pt x="31200" y="0"/>
                    <a:pt x="29528" y="488"/>
                    <a:pt x="27935" y="1732"/>
                  </a:cubicBezTo>
                  <a:cubicBezTo>
                    <a:pt x="16391" y="10687"/>
                    <a:pt x="5505" y="31309"/>
                    <a:pt x="1644" y="42976"/>
                  </a:cubicBezTo>
                  <a:cubicBezTo>
                    <a:pt x="0" y="47947"/>
                    <a:pt x="1685" y="50905"/>
                    <a:pt x="1849" y="51192"/>
                  </a:cubicBezTo>
                  <a:cubicBezTo>
                    <a:pt x="1888" y="51232"/>
                    <a:pt x="44581" y="54082"/>
                    <a:pt x="48193" y="54082"/>
                  </a:cubicBezTo>
                  <a:cubicBezTo>
                    <a:pt x="48338" y="54082"/>
                    <a:pt x="48420" y="54077"/>
                    <a:pt x="48434" y="54068"/>
                  </a:cubicBezTo>
                  <a:cubicBezTo>
                    <a:pt x="48557" y="53904"/>
                    <a:pt x="52049" y="51110"/>
                    <a:pt x="51843" y="47249"/>
                  </a:cubicBezTo>
                  <a:cubicBezTo>
                    <a:pt x="51309" y="36444"/>
                    <a:pt x="45640" y="15370"/>
                    <a:pt x="40916" y="4731"/>
                  </a:cubicBezTo>
                  <a:cubicBezTo>
                    <a:pt x="40046" y="2816"/>
                    <a:pt x="36636" y="0"/>
                    <a:pt x="32798"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6" name="Google Shape;516;p17"/>
            <p:cNvSpPr/>
            <p:nvPr/>
          </p:nvSpPr>
          <p:spPr>
            <a:xfrm>
              <a:off x="3329167" y="2160775"/>
              <a:ext cx="397596" cy="602513"/>
            </a:xfrm>
            <a:custGeom>
              <a:rect b="b" l="l" r="r" t="t"/>
              <a:pathLst>
                <a:path extrusionOk="0" h="56574" w="37333">
                  <a:moveTo>
                    <a:pt x="34294" y="1"/>
                  </a:moveTo>
                  <a:cubicBezTo>
                    <a:pt x="33242" y="1"/>
                    <a:pt x="31770" y="780"/>
                    <a:pt x="29772" y="2693"/>
                  </a:cubicBezTo>
                  <a:cubicBezTo>
                    <a:pt x="17982" y="13990"/>
                    <a:pt x="523" y="34735"/>
                    <a:pt x="153" y="47716"/>
                  </a:cubicBezTo>
                  <a:cubicBezTo>
                    <a:pt x="0" y="52898"/>
                    <a:pt x="4145" y="56573"/>
                    <a:pt x="8706" y="56573"/>
                  </a:cubicBezTo>
                  <a:cubicBezTo>
                    <a:pt x="11485" y="56573"/>
                    <a:pt x="14418" y="55209"/>
                    <a:pt x="16627" y="51989"/>
                  </a:cubicBezTo>
                  <a:cubicBezTo>
                    <a:pt x="21926" y="44266"/>
                    <a:pt x="33428" y="16742"/>
                    <a:pt x="35400" y="10950"/>
                  </a:cubicBezTo>
                  <a:cubicBezTo>
                    <a:pt x="36865" y="6495"/>
                    <a:pt x="37332" y="1"/>
                    <a:pt x="34294"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7" name="Google Shape;517;p17"/>
            <p:cNvSpPr/>
            <p:nvPr/>
          </p:nvSpPr>
          <p:spPr>
            <a:xfrm>
              <a:off x="3313735" y="2605040"/>
              <a:ext cx="601139" cy="418055"/>
            </a:xfrm>
            <a:custGeom>
              <a:rect b="b" l="l" r="r" t="t"/>
              <a:pathLst>
                <a:path extrusionOk="0" h="39254" w="56445">
                  <a:moveTo>
                    <a:pt x="10440" y="0"/>
                  </a:moveTo>
                  <a:cubicBezTo>
                    <a:pt x="6976" y="0"/>
                    <a:pt x="4283" y="1006"/>
                    <a:pt x="3040" y="3537"/>
                  </a:cubicBezTo>
                  <a:cubicBezTo>
                    <a:pt x="0" y="9699"/>
                    <a:pt x="9079" y="18449"/>
                    <a:pt x="18815" y="25515"/>
                  </a:cubicBezTo>
                  <a:cubicBezTo>
                    <a:pt x="20294" y="26788"/>
                    <a:pt x="28633" y="34675"/>
                    <a:pt x="31632" y="36236"/>
                  </a:cubicBezTo>
                  <a:cubicBezTo>
                    <a:pt x="33950" y="37458"/>
                    <a:pt x="37248" y="39253"/>
                    <a:pt x="40031" y="39253"/>
                  </a:cubicBezTo>
                  <a:cubicBezTo>
                    <a:pt x="40898" y="39253"/>
                    <a:pt x="41714" y="39080"/>
                    <a:pt x="42436" y="38660"/>
                  </a:cubicBezTo>
                  <a:cubicBezTo>
                    <a:pt x="44202" y="37633"/>
                    <a:pt x="44778" y="35620"/>
                    <a:pt x="44778" y="35620"/>
                  </a:cubicBezTo>
                  <a:cubicBezTo>
                    <a:pt x="44778" y="35620"/>
                    <a:pt x="48228" y="35374"/>
                    <a:pt x="49091" y="33525"/>
                  </a:cubicBezTo>
                  <a:cubicBezTo>
                    <a:pt x="49913" y="31800"/>
                    <a:pt x="49461" y="29869"/>
                    <a:pt x="49461" y="29869"/>
                  </a:cubicBezTo>
                  <a:lnTo>
                    <a:pt x="49461" y="29869"/>
                  </a:lnTo>
                  <a:cubicBezTo>
                    <a:pt x="49461" y="29869"/>
                    <a:pt x="49564" y="29875"/>
                    <a:pt x="49739" y="29875"/>
                  </a:cubicBezTo>
                  <a:cubicBezTo>
                    <a:pt x="50560" y="29875"/>
                    <a:pt x="52952" y="29736"/>
                    <a:pt x="53528" y="28144"/>
                  </a:cubicBezTo>
                  <a:cubicBezTo>
                    <a:pt x="54144" y="26377"/>
                    <a:pt x="53322" y="24693"/>
                    <a:pt x="53322" y="24693"/>
                  </a:cubicBezTo>
                  <a:cubicBezTo>
                    <a:pt x="53322" y="24693"/>
                    <a:pt x="55705" y="24323"/>
                    <a:pt x="56075" y="21982"/>
                  </a:cubicBezTo>
                  <a:cubicBezTo>
                    <a:pt x="56444" y="19352"/>
                    <a:pt x="51761" y="14341"/>
                    <a:pt x="49009" y="12328"/>
                  </a:cubicBezTo>
                  <a:cubicBezTo>
                    <a:pt x="46421" y="10438"/>
                    <a:pt x="36521" y="7686"/>
                    <a:pt x="32413" y="6618"/>
                  </a:cubicBezTo>
                  <a:cubicBezTo>
                    <a:pt x="25185" y="3175"/>
                    <a:pt x="16594" y="0"/>
                    <a:pt x="10440"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8" name="Google Shape;518;p17"/>
            <p:cNvSpPr/>
            <p:nvPr/>
          </p:nvSpPr>
          <p:spPr>
            <a:xfrm>
              <a:off x="3329923" y="2160775"/>
              <a:ext cx="396744" cy="744435"/>
            </a:xfrm>
            <a:custGeom>
              <a:rect b="b" l="l" r="r" t="t"/>
              <a:pathLst>
                <a:path extrusionOk="0" h="69900" w="37253">
                  <a:moveTo>
                    <a:pt x="34204" y="1"/>
                  </a:moveTo>
                  <a:cubicBezTo>
                    <a:pt x="33149" y="1"/>
                    <a:pt x="31668" y="780"/>
                    <a:pt x="29660" y="2693"/>
                  </a:cubicBezTo>
                  <a:cubicBezTo>
                    <a:pt x="17870" y="13990"/>
                    <a:pt x="452" y="34735"/>
                    <a:pt x="41" y="47716"/>
                  </a:cubicBezTo>
                  <a:cubicBezTo>
                    <a:pt x="0" y="49277"/>
                    <a:pt x="329" y="50715"/>
                    <a:pt x="945" y="51948"/>
                  </a:cubicBezTo>
                  <a:cubicBezTo>
                    <a:pt x="1274" y="52851"/>
                    <a:pt x="1685" y="53796"/>
                    <a:pt x="2178" y="54700"/>
                  </a:cubicBezTo>
                  <a:cubicBezTo>
                    <a:pt x="4273" y="58603"/>
                    <a:pt x="7313" y="64149"/>
                    <a:pt x="10311" y="67106"/>
                  </a:cubicBezTo>
                  <a:cubicBezTo>
                    <a:pt x="12571" y="69366"/>
                    <a:pt x="16104" y="69900"/>
                    <a:pt x="16104" y="69900"/>
                  </a:cubicBezTo>
                  <a:lnTo>
                    <a:pt x="31755" y="47716"/>
                  </a:lnTo>
                  <a:cubicBezTo>
                    <a:pt x="31755" y="47716"/>
                    <a:pt x="30194" y="44841"/>
                    <a:pt x="26209" y="43239"/>
                  </a:cubicBezTo>
                  <a:cubicBezTo>
                    <a:pt x="24977" y="42746"/>
                    <a:pt x="23457" y="42376"/>
                    <a:pt x="21855" y="42130"/>
                  </a:cubicBezTo>
                  <a:cubicBezTo>
                    <a:pt x="27319" y="30915"/>
                    <a:pt x="33768" y="15222"/>
                    <a:pt x="35206" y="10950"/>
                  </a:cubicBezTo>
                  <a:cubicBezTo>
                    <a:pt x="36762" y="6495"/>
                    <a:pt x="37253" y="1"/>
                    <a:pt x="34204" y="1"/>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19" name="Google Shape;519;p17"/>
            <p:cNvSpPr/>
            <p:nvPr/>
          </p:nvSpPr>
          <p:spPr>
            <a:xfrm>
              <a:off x="3443676" y="2597202"/>
              <a:ext cx="225322" cy="77447"/>
            </a:xfrm>
            <a:custGeom>
              <a:rect b="b" l="l" r="r" t="t"/>
              <a:pathLst>
                <a:path extrusionOk="0" h="7272" w="21157">
                  <a:moveTo>
                    <a:pt x="0" y="0"/>
                  </a:moveTo>
                  <a:lnTo>
                    <a:pt x="0" y="0"/>
                  </a:lnTo>
                  <a:cubicBezTo>
                    <a:pt x="1890" y="329"/>
                    <a:pt x="3779" y="452"/>
                    <a:pt x="5669" y="740"/>
                  </a:cubicBezTo>
                  <a:cubicBezTo>
                    <a:pt x="7600" y="986"/>
                    <a:pt x="9490" y="1192"/>
                    <a:pt x="11379" y="1479"/>
                  </a:cubicBezTo>
                  <a:cubicBezTo>
                    <a:pt x="12365" y="1643"/>
                    <a:pt x="13269" y="1808"/>
                    <a:pt x="14214" y="2054"/>
                  </a:cubicBezTo>
                  <a:cubicBezTo>
                    <a:pt x="15118" y="2260"/>
                    <a:pt x="16062" y="2547"/>
                    <a:pt x="16884" y="2999"/>
                  </a:cubicBezTo>
                  <a:cubicBezTo>
                    <a:pt x="17706" y="3451"/>
                    <a:pt x="18527" y="3985"/>
                    <a:pt x="19226" y="4601"/>
                  </a:cubicBezTo>
                  <a:cubicBezTo>
                    <a:pt x="19938" y="5195"/>
                    <a:pt x="20575" y="5865"/>
                    <a:pt x="21098" y="6649"/>
                  </a:cubicBezTo>
                  <a:lnTo>
                    <a:pt x="21098" y="6649"/>
                  </a:lnTo>
                  <a:lnTo>
                    <a:pt x="21115" y="6614"/>
                  </a:lnTo>
                  <a:cubicBezTo>
                    <a:pt x="20212" y="4930"/>
                    <a:pt x="18692" y="3615"/>
                    <a:pt x="16966" y="2671"/>
                  </a:cubicBezTo>
                  <a:cubicBezTo>
                    <a:pt x="16145" y="2178"/>
                    <a:pt x="15200" y="1890"/>
                    <a:pt x="14255" y="1643"/>
                  </a:cubicBezTo>
                  <a:cubicBezTo>
                    <a:pt x="13351" y="1438"/>
                    <a:pt x="12365" y="1233"/>
                    <a:pt x="11420" y="1068"/>
                  </a:cubicBezTo>
                  <a:cubicBezTo>
                    <a:pt x="9531" y="822"/>
                    <a:pt x="7641" y="575"/>
                    <a:pt x="5751" y="411"/>
                  </a:cubicBezTo>
                  <a:lnTo>
                    <a:pt x="2876" y="206"/>
                  </a:lnTo>
                  <a:lnTo>
                    <a:pt x="0" y="0"/>
                  </a:lnTo>
                  <a:close/>
                  <a:moveTo>
                    <a:pt x="21098" y="6649"/>
                  </a:moveTo>
                  <a:lnTo>
                    <a:pt x="20787" y="7271"/>
                  </a:lnTo>
                  <a:lnTo>
                    <a:pt x="20787" y="7271"/>
                  </a:lnTo>
                  <a:lnTo>
                    <a:pt x="21156" y="6737"/>
                  </a:lnTo>
                  <a:cubicBezTo>
                    <a:pt x="21137" y="6708"/>
                    <a:pt x="21118" y="6678"/>
                    <a:pt x="21098" y="664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0" name="Google Shape;520;p17"/>
            <p:cNvSpPr/>
            <p:nvPr/>
          </p:nvSpPr>
          <p:spPr>
            <a:xfrm>
              <a:off x="3478671" y="2589757"/>
              <a:ext cx="46381" cy="14889"/>
            </a:xfrm>
            <a:custGeom>
              <a:rect b="b" l="l" r="r" t="t"/>
              <a:pathLst>
                <a:path extrusionOk="0" h="1398" w="4355">
                  <a:moveTo>
                    <a:pt x="1" y="1"/>
                  </a:moveTo>
                  <a:cubicBezTo>
                    <a:pt x="699" y="206"/>
                    <a:pt x="1438" y="453"/>
                    <a:pt x="2137" y="699"/>
                  </a:cubicBezTo>
                  <a:cubicBezTo>
                    <a:pt x="2876" y="987"/>
                    <a:pt x="3574" y="1192"/>
                    <a:pt x="4355" y="1398"/>
                  </a:cubicBezTo>
                  <a:cubicBezTo>
                    <a:pt x="3698" y="1028"/>
                    <a:pt x="2958" y="699"/>
                    <a:pt x="2260" y="453"/>
                  </a:cubicBezTo>
                  <a:cubicBezTo>
                    <a:pt x="1849" y="371"/>
                    <a:pt x="1479" y="247"/>
                    <a:pt x="1110" y="165"/>
                  </a:cubicBezTo>
                  <a:cubicBezTo>
                    <a:pt x="740" y="83"/>
                    <a:pt x="411"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1" name="Google Shape;521;p17"/>
            <p:cNvSpPr/>
            <p:nvPr/>
          </p:nvSpPr>
          <p:spPr>
            <a:xfrm>
              <a:off x="3788736" y="2792906"/>
              <a:ext cx="93262" cy="75647"/>
            </a:xfrm>
            <a:custGeom>
              <a:rect b="b" l="l" r="r" t="t"/>
              <a:pathLst>
                <a:path extrusionOk="0" h="7103" w="8757">
                  <a:moveTo>
                    <a:pt x="96" y="1"/>
                  </a:moveTo>
                  <a:cubicBezTo>
                    <a:pt x="49" y="1"/>
                    <a:pt x="1" y="79"/>
                    <a:pt x="94" y="110"/>
                  </a:cubicBezTo>
                  <a:cubicBezTo>
                    <a:pt x="3134" y="2247"/>
                    <a:pt x="5681" y="4917"/>
                    <a:pt x="8598" y="7094"/>
                  </a:cubicBezTo>
                  <a:cubicBezTo>
                    <a:pt x="8609" y="7100"/>
                    <a:pt x="8621" y="7102"/>
                    <a:pt x="8632" y="7102"/>
                  </a:cubicBezTo>
                  <a:cubicBezTo>
                    <a:pt x="8701" y="7102"/>
                    <a:pt x="8757" y="7006"/>
                    <a:pt x="8721" y="6971"/>
                  </a:cubicBezTo>
                  <a:cubicBezTo>
                    <a:pt x="6298" y="4136"/>
                    <a:pt x="3175" y="2123"/>
                    <a:pt x="136" y="28"/>
                  </a:cubicBezTo>
                  <a:cubicBezTo>
                    <a:pt x="126" y="8"/>
                    <a:pt x="111"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2" name="Google Shape;522;p17"/>
            <p:cNvSpPr/>
            <p:nvPr/>
          </p:nvSpPr>
          <p:spPr>
            <a:xfrm>
              <a:off x="3742302" y="2863079"/>
              <a:ext cx="98630" cy="61387"/>
            </a:xfrm>
            <a:custGeom>
              <a:rect b="b" l="l" r="r" t="t"/>
              <a:pathLst>
                <a:path extrusionOk="0" h="5764" w="9261">
                  <a:moveTo>
                    <a:pt x="111" y="1"/>
                  </a:moveTo>
                  <a:cubicBezTo>
                    <a:pt x="62" y="1"/>
                    <a:pt x="0" y="61"/>
                    <a:pt x="100" y="94"/>
                  </a:cubicBezTo>
                  <a:cubicBezTo>
                    <a:pt x="1620" y="1039"/>
                    <a:pt x="3181" y="1943"/>
                    <a:pt x="4660" y="2929"/>
                  </a:cubicBezTo>
                  <a:cubicBezTo>
                    <a:pt x="5399" y="3463"/>
                    <a:pt x="6139" y="3915"/>
                    <a:pt x="6919" y="4408"/>
                  </a:cubicBezTo>
                  <a:cubicBezTo>
                    <a:pt x="7618" y="4860"/>
                    <a:pt x="8275" y="5435"/>
                    <a:pt x="9055" y="5763"/>
                  </a:cubicBezTo>
                  <a:cubicBezTo>
                    <a:pt x="9179" y="5763"/>
                    <a:pt x="9261" y="5599"/>
                    <a:pt x="9220" y="5558"/>
                  </a:cubicBezTo>
                  <a:cubicBezTo>
                    <a:pt x="8645" y="4942"/>
                    <a:pt x="7905" y="4490"/>
                    <a:pt x="7166" y="4079"/>
                  </a:cubicBezTo>
                  <a:cubicBezTo>
                    <a:pt x="6385" y="3586"/>
                    <a:pt x="5646" y="3093"/>
                    <a:pt x="4865" y="2641"/>
                  </a:cubicBezTo>
                  <a:cubicBezTo>
                    <a:pt x="3304" y="1696"/>
                    <a:pt x="1743" y="834"/>
                    <a:pt x="141" y="12"/>
                  </a:cubicBezTo>
                  <a:cubicBezTo>
                    <a:pt x="133" y="4"/>
                    <a:pt x="122" y="1"/>
                    <a:pt x="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3" name="Google Shape;523;p17"/>
            <p:cNvSpPr/>
            <p:nvPr/>
          </p:nvSpPr>
          <p:spPr>
            <a:xfrm>
              <a:off x="3699776" y="2930898"/>
              <a:ext cx="90206" cy="54336"/>
            </a:xfrm>
            <a:custGeom>
              <a:rect b="b" l="l" r="r" t="t"/>
              <a:pathLst>
                <a:path extrusionOk="0" h="5102" w="8470">
                  <a:moveTo>
                    <a:pt x="82" y="0"/>
                  </a:moveTo>
                  <a:cubicBezTo>
                    <a:pt x="42" y="0"/>
                    <a:pt x="1" y="60"/>
                    <a:pt x="67" y="94"/>
                  </a:cubicBezTo>
                  <a:cubicBezTo>
                    <a:pt x="1505" y="997"/>
                    <a:pt x="2902" y="1901"/>
                    <a:pt x="4298" y="2764"/>
                  </a:cubicBezTo>
                  <a:cubicBezTo>
                    <a:pt x="4997" y="3175"/>
                    <a:pt x="5654" y="3668"/>
                    <a:pt x="6393" y="4078"/>
                  </a:cubicBezTo>
                  <a:cubicBezTo>
                    <a:pt x="7010" y="4407"/>
                    <a:pt x="7667" y="4941"/>
                    <a:pt x="8406" y="5023"/>
                  </a:cubicBezTo>
                  <a:cubicBezTo>
                    <a:pt x="8425" y="5079"/>
                    <a:pt x="8443" y="5101"/>
                    <a:pt x="8454" y="5101"/>
                  </a:cubicBezTo>
                  <a:cubicBezTo>
                    <a:pt x="8468" y="5101"/>
                    <a:pt x="8470" y="5068"/>
                    <a:pt x="8447" y="5023"/>
                  </a:cubicBezTo>
                  <a:cubicBezTo>
                    <a:pt x="7996" y="4489"/>
                    <a:pt x="7174" y="4119"/>
                    <a:pt x="6558" y="3750"/>
                  </a:cubicBezTo>
                  <a:lnTo>
                    <a:pt x="4381" y="2517"/>
                  </a:lnTo>
                  <a:cubicBezTo>
                    <a:pt x="2943" y="1696"/>
                    <a:pt x="1546" y="874"/>
                    <a:pt x="108" y="11"/>
                  </a:cubicBezTo>
                  <a:cubicBezTo>
                    <a:pt x="100" y="4"/>
                    <a:pt x="91"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4" name="Google Shape;524;p17"/>
            <p:cNvSpPr/>
            <p:nvPr/>
          </p:nvSpPr>
          <p:spPr>
            <a:xfrm>
              <a:off x="3731151" y="2000876"/>
              <a:ext cx="150474" cy="250733"/>
            </a:xfrm>
            <a:custGeom>
              <a:rect b="b" l="l" r="r" t="t"/>
              <a:pathLst>
                <a:path extrusionOk="0" h="23543" w="14129">
                  <a:moveTo>
                    <a:pt x="4844" y="1"/>
                  </a:moveTo>
                  <a:cubicBezTo>
                    <a:pt x="4844" y="1"/>
                    <a:pt x="4844" y="1"/>
                    <a:pt x="4844" y="1"/>
                  </a:cubicBezTo>
                  <a:lnTo>
                    <a:pt x="4844" y="1"/>
                  </a:lnTo>
                  <a:lnTo>
                    <a:pt x="4844" y="1"/>
                  </a:lnTo>
                  <a:cubicBezTo>
                    <a:pt x="4844" y="1"/>
                    <a:pt x="4844" y="1"/>
                    <a:pt x="4844" y="1"/>
                  </a:cubicBezTo>
                  <a:close/>
                  <a:moveTo>
                    <a:pt x="4844" y="1"/>
                  </a:moveTo>
                  <a:cubicBezTo>
                    <a:pt x="4822" y="99"/>
                    <a:pt x="1" y="13896"/>
                    <a:pt x="654" y="15447"/>
                  </a:cubicBezTo>
                  <a:cubicBezTo>
                    <a:pt x="1024" y="16310"/>
                    <a:pt x="4105" y="23088"/>
                    <a:pt x="8336" y="23540"/>
                  </a:cubicBezTo>
                  <a:cubicBezTo>
                    <a:pt x="8351" y="23542"/>
                    <a:pt x="8366" y="23543"/>
                    <a:pt x="8380" y="23543"/>
                  </a:cubicBezTo>
                  <a:cubicBezTo>
                    <a:pt x="9718" y="23543"/>
                    <a:pt x="10883" y="16269"/>
                    <a:pt x="10883" y="16269"/>
                  </a:cubicBezTo>
                  <a:lnTo>
                    <a:pt x="11088" y="15735"/>
                  </a:lnTo>
                  <a:lnTo>
                    <a:pt x="14128" y="8299"/>
                  </a:lnTo>
                  <a:lnTo>
                    <a:pt x="4844"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5" name="Google Shape;525;p17"/>
            <p:cNvSpPr/>
            <p:nvPr/>
          </p:nvSpPr>
          <p:spPr>
            <a:xfrm>
              <a:off x="3769608" y="2000003"/>
              <a:ext cx="112453" cy="171955"/>
            </a:xfrm>
            <a:custGeom>
              <a:rect b="b" l="l" r="r" t="t"/>
              <a:pathLst>
                <a:path extrusionOk="0" h="16146" w="10559">
                  <a:moveTo>
                    <a:pt x="1274" y="1"/>
                  </a:moveTo>
                  <a:cubicBezTo>
                    <a:pt x="1274" y="83"/>
                    <a:pt x="699" y="1644"/>
                    <a:pt x="1" y="3821"/>
                  </a:cubicBezTo>
                  <a:cubicBezTo>
                    <a:pt x="42" y="4684"/>
                    <a:pt x="206" y="5670"/>
                    <a:pt x="412" y="6697"/>
                  </a:cubicBezTo>
                  <a:cubicBezTo>
                    <a:pt x="1644" y="13105"/>
                    <a:pt x="5013" y="15365"/>
                    <a:pt x="7395" y="16145"/>
                  </a:cubicBezTo>
                  <a:lnTo>
                    <a:pt x="7518" y="15776"/>
                  </a:lnTo>
                  <a:lnTo>
                    <a:pt x="10558" y="8340"/>
                  </a:lnTo>
                  <a:lnTo>
                    <a:pt x="1274"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6" name="Google Shape;526;p17"/>
            <p:cNvSpPr/>
            <p:nvPr/>
          </p:nvSpPr>
          <p:spPr>
            <a:xfrm>
              <a:off x="3758671" y="1785874"/>
              <a:ext cx="298828" cy="375817"/>
            </a:xfrm>
            <a:custGeom>
              <a:rect b="b" l="l" r="r" t="t"/>
              <a:pathLst>
                <a:path extrusionOk="0" h="35288" w="28059">
                  <a:moveTo>
                    <a:pt x="13302" y="0"/>
                  </a:moveTo>
                  <a:cubicBezTo>
                    <a:pt x="6853" y="0"/>
                    <a:pt x="1" y="4192"/>
                    <a:pt x="1" y="18587"/>
                  </a:cubicBezTo>
                  <a:cubicBezTo>
                    <a:pt x="1" y="33499"/>
                    <a:pt x="9778" y="34896"/>
                    <a:pt x="12736" y="35224"/>
                  </a:cubicBezTo>
                  <a:cubicBezTo>
                    <a:pt x="13063" y="35262"/>
                    <a:pt x="13451" y="35288"/>
                    <a:pt x="13885" y="35288"/>
                  </a:cubicBezTo>
                  <a:cubicBezTo>
                    <a:pt x="17707" y="35288"/>
                    <a:pt x="25137" y="33295"/>
                    <a:pt x="26538" y="19943"/>
                  </a:cubicBezTo>
                  <a:cubicBezTo>
                    <a:pt x="28058" y="5113"/>
                    <a:pt x="20664" y="388"/>
                    <a:pt x="14050" y="19"/>
                  </a:cubicBezTo>
                  <a:cubicBezTo>
                    <a:pt x="13802" y="6"/>
                    <a:pt x="13552" y="0"/>
                    <a:pt x="13302"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7" name="Google Shape;527;p17"/>
            <p:cNvSpPr/>
            <p:nvPr/>
          </p:nvSpPr>
          <p:spPr>
            <a:xfrm>
              <a:off x="3996240" y="1961056"/>
              <a:ext cx="31141" cy="19042"/>
            </a:xfrm>
            <a:custGeom>
              <a:rect b="b" l="l" r="r" t="t"/>
              <a:pathLst>
                <a:path extrusionOk="0" h="1788" w="2924">
                  <a:moveTo>
                    <a:pt x="911" y="0"/>
                  </a:moveTo>
                  <a:cubicBezTo>
                    <a:pt x="664" y="0"/>
                    <a:pt x="429" y="70"/>
                    <a:pt x="206" y="248"/>
                  </a:cubicBezTo>
                  <a:cubicBezTo>
                    <a:pt x="82" y="330"/>
                    <a:pt x="0" y="659"/>
                    <a:pt x="123" y="864"/>
                  </a:cubicBezTo>
                  <a:cubicBezTo>
                    <a:pt x="370" y="1152"/>
                    <a:pt x="699" y="1275"/>
                    <a:pt x="1027" y="1398"/>
                  </a:cubicBezTo>
                  <a:cubicBezTo>
                    <a:pt x="1397" y="1522"/>
                    <a:pt x="1643" y="1686"/>
                    <a:pt x="2013" y="1768"/>
                  </a:cubicBezTo>
                  <a:cubicBezTo>
                    <a:pt x="2061" y="1781"/>
                    <a:pt x="2110" y="1787"/>
                    <a:pt x="2158" y="1787"/>
                  </a:cubicBezTo>
                  <a:cubicBezTo>
                    <a:pt x="2561" y="1787"/>
                    <a:pt x="2923" y="1355"/>
                    <a:pt x="2629" y="988"/>
                  </a:cubicBezTo>
                  <a:cubicBezTo>
                    <a:pt x="2383" y="577"/>
                    <a:pt x="2013" y="289"/>
                    <a:pt x="1561" y="125"/>
                  </a:cubicBezTo>
                  <a:cubicBezTo>
                    <a:pt x="1336" y="50"/>
                    <a:pt x="1119" y="0"/>
                    <a:pt x="9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8" name="Google Shape;528;p17"/>
            <p:cNvSpPr/>
            <p:nvPr/>
          </p:nvSpPr>
          <p:spPr>
            <a:xfrm>
              <a:off x="3906269" y="1939287"/>
              <a:ext cx="31790" cy="18318"/>
            </a:xfrm>
            <a:custGeom>
              <a:rect b="b" l="l" r="r" t="t"/>
              <a:pathLst>
                <a:path extrusionOk="0" h="1720" w="2985">
                  <a:moveTo>
                    <a:pt x="2039" y="0"/>
                  </a:moveTo>
                  <a:cubicBezTo>
                    <a:pt x="1878" y="0"/>
                    <a:pt x="1712" y="29"/>
                    <a:pt x="1547" y="74"/>
                  </a:cubicBezTo>
                  <a:cubicBezTo>
                    <a:pt x="1013" y="156"/>
                    <a:pt x="643" y="361"/>
                    <a:pt x="355" y="772"/>
                  </a:cubicBezTo>
                  <a:cubicBezTo>
                    <a:pt x="0" y="1246"/>
                    <a:pt x="366" y="1719"/>
                    <a:pt x="795" y="1719"/>
                  </a:cubicBezTo>
                  <a:cubicBezTo>
                    <a:pt x="813" y="1719"/>
                    <a:pt x="831" y="1719"/>
                    <a:pt x="848" y="1717"/>
                  </a:cubicBezTo>
                  <a:cubicBezTo>
                    <a:pt x="1218" y="1676"/>
                    <a:pt x="1547" y="1553"/>
                    <a:pt x="1834" y="1430"/>
                  </a:cubicBezTo>
                  <a:cubicBezTo>
                    <a:pt x="2204" y="1347"/>
                    <a:pt x="2574" y="1306"/>
                    <a:pt x="2820" y="978"/>
                  </a:cubicBezTo>
                  <a:cubicBezTo>
                    <a:pt x="2985" y="813"/>
                    <a:pt x="2902" y="485"/>
                    <a:pt x="2820" y="320"/>
                  </a:cubicBezTo>
                  <a:cubicBezTo>
                    <a:pt x="2586" y="86"/>
                    <a:pt x="2318" y="0"/>
                    <a:pt x="2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29" name="Google Shape;529;p17"/>
            <p:cNvSpPr/>
            <p:nvPr/>
          </p:nvSpPr>
          <p:spPr>
            <a:xfrm>
              <a:off x="3908303" y="2083137"/>
              <a:ext cx="20565" cy="12397"/>
            </a:xfrm>
            <a:custGeom>
              <a:rect b="b" l="l" r="r" t="t"/>
              <a:pathLst>
                <a:path extrusionOk="0" h="1164" w="1931">
                  <a:moveTo>
                    <a:pt x="0" y="0"/>
                  </a:moveTo>
                  <a:cubicBezTo>
                    <a:pt x="0" y="493"/>
                    <a:pt x="164" y="863"/>
                    <a:pt x="575" y="1109"/>
                  </a:cubicBezTo>
                  <a:cubicBezTo>
                    <a:pt x="707" y="1145"/>
                    <a:pt x="849" y="1164"/>
                    <a:pt x="993" y="1164"/>
                  </a:cubicBezTo>
                  <a:cubicBezTo>
                    <a:pt x="1341" y="1164"/>
                    <a:pt x="1698" y="1055"/>
                    <a:pt x="1931" y="822"/>
                  </a:cubicBezTo>
                  <a:cubicBezTo>
                    <a:pt x="1931" y="822"/>
                    <a:pt x="1931" y="781"/>
                    <a:pt x="1890" y="781"/>
                  </a:cubicBezTo>
                  <a:cubicBezTo>
                    <a:pt x="1700" y="804"/>
                    <a:pt x="1469" y="828"/>
                    <a:pt x="1245" y="828"/>
                  </a:cubicBezTo>
                  <a:cubicBezTo>
                    <a:pt x="1080" y="828"/>
                    <a:pt x="920" y="815"/>
                    <a:pt x="781" y="781"/>
                  </a:cubicBezTo>
                  <a:cubicBezTo>
                    <a:pt x="452" y="698"/>
                    <a:pt x="329" y="329"/>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0" name="Google Shape;530;p17"/>
            <p:cNvSpPr/>
            <p:nvPr/>
          </p:nvSpPr>
          <p:spPr>
            <a:xfrm>
              <a:off x="3921094" y="1990599"/>
              <a:ext cx="57659" cy="87298"/>
            </a:xfrm>
            <a:custGeom>
              <a:rect b="b" l="l" r="r" t="t"/>
              <a:pathLst>
                <a:path extrusionOk="0" h="8197" w="5414">
                  <a:moveTo>
                    <a:pt x="5023" y="1"/>
                  </a:moveTo>
                  <a:cubicBezTo>
                    <a:pt x="4971" y="1"/>
                    <a:pt x="4920" y="21"/>
                    <a:pt x="4920" y="62"/>
                  </a:cubicBezTo>
                  <a:cubicBezTo>
                    <a:pt x="4797" y="1911"/>
                    <a:pt x="4756" y="4745"/>
                    <a:pt x="4715" y="5731"/>
                  </a:cubicBezTo>
                  <a:cubicBezTo>
                    <a:pt x="4386" y="5567"/>
                    <a:pt x="3606" y="5197"/>
                    <a:pt x="3154" y="5074"/>
                  </a:cubicBezTo>
                  <a:cubicBezTo>
                    <a:pt x="3151" y="5073"/>
                    <a:pt x="3148" y="5072"/>
                    <a:pt x="3146" y="5072"/>
                  </a:cubicBezTo>
                  <a:cubicBezTo>
                    <a:pt x="2993" y="5072"/>
                    <a:pt x="3111" y="7460"/>
                    <a:pt x="2989" y="7662"/>
                  </a:cubicBezTo>
                  <a:cubicBezTo>
                    <a:pt x="1921" y="7457"/>
                    <a:pt x="935" y="7128"/>
                    <a:pt x="114" y="6224"/>
                  </a:cubicBezTo>
                  <a:cubicBezTo>
                    <a:pt x="103" y="6214"/>
                    <a:pt x="91" y="6209"/>
                    <a:pt x="78" y="6209"/>
                  </a:cubicBezTo>
                  <a:cubicBezTo>
                    <a:pt x="39" y="6209"/>
                    <a:pt x="1" y="6255"/>
                    <a:pt x="32" y="6348"/>
                  </a:cubicBezTo>
                  <a:cubicBezTo>
                    <a:pt x="607" y="7498"/>
                    <a:pt x="1757" y="8155"/>
                    <a:pt x="3071" y="8196"/>
                  </a:cubicBezTo>
                  <a:lnTo>
                    <a:pt x="3113" y="8196"/>
                  </a:lnTo>
                  <a:cubicBezTo>
                    <a:pt x="3318" y="8196"/>
                    <a:pt x="3523" y="8196"/>
                    <a:pt x="3523" y="8155"/>
                  </a:cubicBezTo>
                  <a:cubicBezTo>
                    <a:pt x="3688" y="7416"/>
                    <a:pt x="3729" y="5896"/>
                    <a:pt x="3729" y="5896"/>
                  </a:cubicBezTo>
                  <a:cubicBezTo>
                    <a:pt x="3945" y="6004"/>
                    <a:pt x="5045" y="6459"/>
                    <a:pt x="5285" y="6459"/>
                  </a:cubicBezTo>
                  <a:cubicBezTo>
                    <a:pt x="5319" y="6459"/>
                    <a:pt x="5336" y="6450"/>
                    <a:pt x="5331" y="6430"/>
                  </a:cubicBezTo>
                  <a:cubicBezTo>
                    <a:pt x="5413" y="4293"/>
                    <a:pt x="5331" y="2856"/>
                    <a:pt x="5125" y="62"/>
                  </a:cubicBezTo>
                  <a:cubicBezTo>
                    <a:pt x="5125" y="21"/>
                    <a:pt x="5074" y="1"/>
                    <a:pt x="5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1" name="Google Shape;531;p17"/>
            <p:cNvSpPr/>
            <p:nvPr/>
          </p:nvSpPr>
          <p:spPr>
            <a:xfrm>
              <a:off x="3915300" y="2056011"/>
              <a:ext cx="39384" cy="28840"/>
            </a:xfrm>
            <a:custGeom>
              <a:rect b="b" l="l" r="r" t="t"/>
              <a:pathLst>
                <a:path extrusionOk="0" h="2708" w="3698">
                  <a:moveTo>
                    <a:pt x="699" y="0"/>
                  </a:moveTo>
                  <a:cubicBezTo>
                    <a:pt x="699" y="0"/>
                    <a:pt x="411" y="452"/>
                    <a:pt x="288" y="986"/>
                  </a:cubicBezTo>
                  <a:cubicBezTo>
                    <a:pt x="83" y="1602"/>
                    <a:pt x="0" y="2342"/>
                    <a:pt x="822" y="2629"/>
                  </a:cubicBezTo>
                  <a:cubicBezTo>
                    <a:pt x="989" y="2685"/>
                    <a:pt x="1164" y="2707"/>
                    <a:pt x="1340" y="2707"/>
                  </a:cubicBezTo>
                  <a:cubicBezTo>
                    <a:pt x="1554" y="2707"/>
                    <a:pt x="1769" y="2674"/>
                    <a:pt x="1972" y="2629"/>
                  </a:cubicBezTo>
                  <a:cubicBezTo>
                    <a:pt x="2958" y="2342"/>
                    <a:pt x="3698" y="1438"/>
                    <a:pt x="3698" y="1438"/>
                  </a:cubicBezTo>
                  <a:cubicBezTo>
                    <a:pt x="1808" y="1191"/>
                    <a:pt x="69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2" name="Google Shape;532;p17"/>
            <p:cNvSpPr/>
            <p:nvPr/>
          </p:nvSpPr>
          <p:spPr>
            <a:xfrm>
              <a:off x="3915300" y="2066512"/>
              <a:ext cx="21012" cy="18339"/>
            </a:xfrm>
            <a:custGeom>
              <a:rect b="b" l="l" r="r" t="t"/>
              <a:pathLst>
                <a:path extrusionOk="0" h="1722" w="1973">
                  <a:moveTo>
                    <a:pt x="288" y="0"/>
                  </a:moveTo>
                  <a:lnTo>
                    <a:pt x="288" y="0"/>
                  </a:lnTo>
                  <a:cubicBezTo>
                    <a:pt x="83" y="616"/>
                    <a:pt x="0" y="1356"/>
                    <a:pt x="822" y="1643"/>
                  </a:cubicBezTo>
                  <a:cubicBezTo>
                    <a:pt x="989" y="1699"/>
                    <a:pt x="1164" y="1721"/>
                    <a:pt x="1340" y="1721"/>
                  </a:cubicBezTo>
                  <a:cubicBezTo>
                    <a:pt x="1554" y="1721"/>
                    <a:pt x="1769" y="1688"/>
                    <a:pt x="1972" y="1643"/>
                  </a:cubicBezTo>
                  <a:cubicBezTo>
                    <a:pt x="1972" y="739"/>
                    <a:pt x="1151" y="123"/>
                    <a:pt x="2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3" name="Google Shape;533;p17"/>
            <p:cNvSpPr/>
            <p:nvPr/>
          </p:nvSpPr>
          <p:spPr>
            <a:xfrm>
              <a:off x="4003674" y="2002825"/>
              <a:ext cx="20576" cy="14697"/>
            </a:xfrm>
            <a:custGeom>
              <a:rect b="b" l="l" r="r" t="t"/>
              <a:pathLst>
                <a:path extrusionOk="0" h="1380" w="1932">
                  <a:moveTo>
                    <a:pt x="176" y="1"/>
                  </a:moveTo>
                  <a:cubicBezTo>
                    <a:pt x="80" y="1"/>
                    <a:pt x="1" y="114"/>
                    <a:pt x="1" y="147"/>
                  </a:cubicBezTo>
                  <a:cubicBezTo>
                    <a:pt x="42" y="845"/>
                    <a:pt x="329" y="1379"/>
                    <a:pt x="904" y="1379"/>
                  </a:cubicBezTo>
                  <a:cubicBezTo>
                    <a:pt x="1521" y="1379"/>
                    <a:pt x="1849" y="763"/>
                    <a:pt x="1931" y="147"/>
                  </a:cubicBezTo>
                  <a:cubicBezTo>
                    <a:pt x="1931" y="118"/>
                    <a:pt x="1931" y="89"/>
                    <a:pt x="1917" y="89"/>
                  </a:cubicBezTo>
                  <a:cubicBezTo>
                    <a:pt x="1911" y="89"/>
                    <a:pt x="1902" y="94"/>
                    <a:pt x="1890" y="106"/>
                  </a:cubicBezTo>
                  <a:cubicBezTo>
                    <a:pt x="1680" y="350"/>
                    <a:pt x="1411" y="625"/>
                    <a:pt x="1107" y="625"/>
                  </a:cubicBezTo>
                  <a:cubicBezTo>
                    <a:pt x="1054" y="625"/>
                    <a:pt x="1000" y="617"/>
                    <a:pt x="945" y="599"/>
                  </a:cubicBezTo>
                  <a:cubicBezTo>
                    <a:pt x="658" y="557"/>
                    <a:pt x="452" y="229"/>
                    <a:pt x="247" y="23"/>
                  </a:cubicBezTo>
                  <a:cubicBezTo>
                    <a:pt x="223" y="7"/>
                    <a:pt x="199" y="1"/>
                    <a:pt x="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4" name="Google Shape;534;p17"/>
            <p:cNvSpPr/>
            <p:nvPr/>
          </p:nvSpPr>
          <p:spPr>
            <a:xfrm>
              <a:off x="3985303" y="1999939"/>
              <a:ext cx="24069" cy="28073"/>
            </a:xfrm>
            <a:custGeom>
              <a:rect b="b" l="l" r="r" t="t"/>
              <a:pathLst>
                <a:path extrusionOk="0" h="2636" w="2260">
                  <a:moveTo>
                    <a:pt x="1213" y="1"/>
                  </a:moveTo>
                  <a:cubicBezTo>
                    <a:pt x="927" y="1"/>
                    <a:pt x="681" y="152"/>
                    <a:pt x="534" y="335"/>
                  </a:cubicBezTo>
                  <a:cubicBezTo>
                    <a:pt x="370" y="541"/>
                    <a:pt x="206" y="746"/>
                    <a:pt x="165" y="993"/>
                  </a:cubicBezTo>
                  <a:cubicBezTo>
                    <a:pt x="123" y="1157"/>
                    <a:pt x="123" y="1280"/>
                    <a:pt x="82" y="1445"/>
                  </a:cubicBezTo>
                  <a:cubicBezTo>
                    <a:pt x="0" y="1773"/>
                    <a:pt x="82" y="2061"/>
                    <a:pt x="165" y="2389"/>
                  </a:cubicBezTo>
                  <a:cubicBezTo>
                    <a:pt x="165" y="2143"/>
                    <a:pt x="206" y="1897"/>
                    <a:pt x="288" y="1691"/>
                  </a:cubicBezTo>
                  <a:cubicBezTo>
                    <a:pt x="329" y="1486"/>
                    <a:pt x="370" y="1280"/>
                    <a:pt x="493" y="1157"/>
                  </a:cubicBezTo>
                  <a:cubicBezTo>
                    <a:pt x="599" y="806"/>
                    <a:pt x="854" y="515"/>
                    <a:pt x="1106" y="515"/>
                  </a:cubicBezTo>
                  <a:cubicBezTo>
                    <a:pt x="1148" y="515"/>
                    <a:pt x="1191" y="523"/>
                    <a:pt x="1233" y="541"/>
                  </a:cubicBezTo>
                  <a:cubicBezTo>
                    <a:pt x="1602" y="582"/>
                    <a:pt x="1808" y="828"/>
                    <a:pt x="1931" y="1321"/>
                  </a:cubicBezTo>
                  <a:cubicBezTo>
                    <a:pt x="2013" y="1732"/>
                    <a:pt x="2013" y="2184"/>
                    <a:pt x="2013" y="2636"/>
                  </a:cubicBezTo>
                  <a:cubicBezTo>
                    <a:pt x="2177" y="2061"/>
                    <a:pt x="2260" y="1609"/>
                    <a:pt x="2260" y="1157"/>
                  </a:cubicBezTo>
                  <a:cubicBezTo>
                    <a:pt x="2260" y="870"/>
                    <a:pt x="2177" y="623"/>
                    <a:pt x="2013" y="418"/>
                  </a:cubicBezTo>
                  <a:cubicBezTo>
                    <a:pt x="1849" y="171"/>
                    <a:pt x="1561" y="89"/>
                    <a:pt x="1315" y="7"/>
                  </a:cubicBezTo>
                  <a:cubicBezTo>
                    <a:pt x="1280" y="3"/>
                    <a:pt x="1247" y="1"/>
                    <a:pt x="1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5" name="Google Shape;535;p17"/>
            <p:cNvSpPr/>
            <p:nvPr/>
          </p:nvSpPr>
          <p:spPr>
            <a:xfrm>
              <a:off x="3894298" y="1984071"/>
              <a:ext cx="22322" cy="17328"/>
            </a:xfrm>
            <a:custGeom>
              <a:rect b="b" l="l" r="r" t="t"/>
              <a:pathLst>
                <a:path extrusionOk="0" h="1627" w="2096">
                  <a:moveTo>
                    <a:pt x="115" y="1"/>
                  </a:moveTo>
                  <a:cubicBezTo>
                    <a:pt x="103" y="1"/>
                    <a:pt x="83" y="30"/>
                    <a:pt x="83" y="59"/>
                  </a:cubicBezTo>
                  <a:cubicBezTo>
                    <a:pt x="1" y="675"/>
                    <a:pt x="83" y="1333"/>
                    <a:pt x="699" y="1579"/>
                  </a:cubicBezTo>
                  <a:cubicBezTo>
                    <a:pt x="789" y="1611"/>
                    <a:pt x="879" y="1626"/>
                    <a:pt x="966" y="1626"/>
                  </a:cubicBezTo>
                  <a:cubicBezTo>
                    <a:pt x="1436" y="1626"/>
                    <a:pt x="1853" y="1195"/>
                    <a:pt x="2096" y="675"/>
                  </a:cubicBezTo>
                  <a:cubicBezTo>
                    <a:pt x="2096" y="638"/>
                    <a:pt x="2062" y="464"/>
                    <a:pt x="1963" y="464"/>
                  </a:cubicBezTo>
                  <a:cubicBezTo>
                    <a:pt x="1953" y="464"/>
                    <a:pt x="1942" y="466"/>
                    <a:pt x="1931" y="470"/>
                  </a:cubicBezTo>
                  <a:cubicBezTo>
                    <a:pt x="1663" y="585"/>
                    <a:pt x="1322" y="844"/>
                    <a:pt x="1011" y="844"/>
                  </a:cubicBezTo>
                  <a:cubicBezTo>
                    <a:pt x="989" y="844"/>
                    <a:pt x="967" y="842"/>
                    <a:pt x="945" y="840"/>
                  </a:cubicBezTo>
                  <a:cubicBezTo>
                    <a:pt x="535" y="798"/>
                    <a:pt x="329" y="429"/>
                    <a:pt x="124" y="18"/>
                  </a:cubicBezTo>
                  <a:cubicBezTo>
                    <a:pt x="124" y="6"/>
                    <a:pt x="120"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6" name="Google Shape;536;p17"/>
            <p:cNvSpPr/>
            <p:nvPr/>
          </p:nvSpPr>
          <p:spPr>
            <a:xfrm>
              <a:off x="3906546" y="1987436"/>
              <a:ext cx="25390" cy="28766"/>
            </a:xfrm>
            <a:custGeom>
              <a:rect b="b" l="l" r="r" t="t"/>
              <a:pathLst>
                <a:path extrusionOk="0" h="2701" w="2384">
                  <a:moveTo>
                    <a:pt x="1336" y="0"/>
                  </a:moveTo>
                  <a:cubicBezTo>
                    <a:pt x="1171" y="0"/>
                    <a:pt x="997" y="54"/>
                    <a:pt x="822" y="154"/>
                  </a:cubicBezTo>
                  <a:cubicBezTo>
                    <a:pt x="576" y="318"/>
                    <a:pt x="412" y="524"/>
                    <a:pt x="329" y="729"/>
                  </a:cubicBezTo>
                  <a:cubicBezTo>
                    <a:pt x="83" y="1140"/>
                    <a:pt x="1" y="1592"/>
                    <a:pt x="1" y="2126"/>
                  </a:cubicBezTo>
                  <a:cubicBezTo>
                    <a:pt x="206" y="1715"/>
                    <a:pt x="371" y="1304"/>
                    <a:pt x="617" y="934"/>
                  </a:cubicBezTo>
                  <a:cubicBezTo>
                    <a:pt x="861" y="690"/>
                    <a:pt x="1105" y="505"/>
                    <a:pt x="1375" y="505"/>
                  </a:cubicBezTo>
                  <a:cubicBezTo>
                    <a:pt x="1422" y="505"/>
                    <a:pt x="1471" y="511"/>
                    <a:pt x="1521" y="524"/>
                  </a:cubicBezTo>
                  <a:cubicBezTo>
                    <a:pt x="1808" y="565"/>
                    <a:pt x="1973" y="975"/>
                    <a:pt x="1973" y="1386"/>
                  </a:cubicBezTo>
                  <a:cubicBezTo>
                    <a:pt x="1973" y="1592"/>
                    <a:pt x="1973" y="1797"/>
                    <a:pt x="1932" y="2002"/>
                  </a:cubicBezTo>
                  <a:cubicBezTo>
                    <a:pt x="1932" y="2208"/>
                    <a:pt x="1849" y="2495"/>
                    <a:pt x="1767" y="2701"/>
                  </a:cubicBezTo>
                  <a:cubicBezTo>
                    <a:pt x="1973" y="2495"/>
                    <a:pt x="2137" y="2167"/>
                    <a:pt x="2219" y="1879"/>
                  </a:cubicBezTo>
                  <a:cubicBezTo>
                    <a:pt x="2260" y="1715"/>
                    <a:pt x="2301" y="1551"/>
                    <a:pt x="2301" y="1386"/>
                  </a:cubicBezTo>
                  <a:cubicBezTo>
                    <a:pt x="2383" y="1140"/>
                    <a:pt x="2383" y="893"/>
                    <a:pt x="2260" y="647"/>
                  </a:cubicBezTo>
                  <a:cubicBezTo>
                    <a:pt x="2178" y="359"/>
                    <a:pt x="1932" y="113"/>
                    <a:pt x="1644" y="72"/>
                  </a:cubicBezTo>
                  <a:cubicBezTo>
                    <a:pt x="1547" y="23"/>
                    <a:pt x="1443"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7" name="Google Shape;537;p17"/>
            <p:cNvSpPr/>
            <p:nvPr/>
          </p:nvSpPr>
          <p:spPr>
            <a:xfrm>
              <a:off x="3731545" y="1779931"/>
              <a:ext cx="326391" cy="211807"/>
            </a:xfrm>
            <a:custGeom>
              <a:rect b="b" l="l" r="r" t="t"/>
              <a:pathLst>
                <a:path extrusionOk="0" h="19888" w="30647">
                  <a:moveTo>
                    <a:pt x="16075" y="0"/>
                  </a:moveTo>
                  <a:cubicBezTo>
                    <a:pt x="13536" y="0"/>
                    <a:pt x="10923" y="770"/>
                    <a:pt x="8545" y="2590"/>
                  </a:cubicBezTo>
                  <a:cubicBezTo>
                    <a:pt x="8545" y="2590"/>
                    <a:pt x="3616" y="4233"/>
                    <a:pt x="1808" y="8505"/>
                  </a:cubicBezTo>
                  <a:cubicBezTo>
                    <a:pt x="1" y="12654"/>
                    <a:pt x="740" y="19391"/>
                    <a:pt x="2835" y="19843"/>
                  </a:cubicBezTo>
                  <a:cubicBezTo>
                    <a:pt x="2968" y="19873"/>
                    <a:pt x="3101" y="19887"/>
                    <a:pt x="3234" y="19887"/>
                  </a:cubicBezTo>
                  <a:cubicBezTo>
                    <a:pt x="6776" y="19887"/>
                    <a:pt x="10494" y="9731"/>
                    <a:pt x="10969" y="8464"/>
                  </a:cubicBezTo>
                  <a:lnTo>
                    <a:pt x="10969" y="8464"/>
                  </a:lnTo>
                  <a:cubicBezTo>
                    <a:pt x="10682" y="9327"/>
                    <a:pt x="9367" y="13846"/>
                    <a:pt x="9655" y="14174"/>
                  </a:cubicBezTo>
                  <a:cubicBezTo>
                    <a:pt x="9778" y="14215"/>
                    <a:pt x="10189" y="14256"/>
                    <a:pt x="10846" y="14256"/>
                  </a:cubicBezTo>
                  <a:cubicBezTo>
                    <a:pt x="11010" y="13763"/>
                    <a:pt x="11175" y="13188"/>
                    <a:pt x="11421" y="12654"/>
                  </a:cubicBezTo>
                  <a:cubicBezTo>
                    <a:pt x="11431" y="12624"/>
                    <a:pt x="11438" y="12610"/>
                    <a:pt x="11442" y="12610"/>
                  </a:cubicBezTo>
                  <a:cubicBezTo>
                    <a:pt x="11473" y="12610"/>
                    <a:pt x="11365" y="13354"/>
                    <a:pt x="11257" y="14256"/>
                  </a:cubicBezTo>
                  <a:lnTo>
                    <a:pt x="11996" y="14256"/>
                  </a:lnTo>
                  <a:cubicBezTo>
                    <a:pt x="12243" y="13270"/>
                    <a:pt x="12571" y="12038"/>
                    <a:pt x="13270" y="10888"/>
                  </a:cubicBezTo>
                  <a:cubicBezTo>
                    <a:pt x="13288" y="10851"/>
                    <a:pt x="13302" y="10833"/>
                    <a:pt x="13312" y="10833"/>
                  </a:cubicBezTo>
                  <a:cubicBezTo>
                    <a:pt x="13411" y="10833"/>
                    <a:pt x="13102" y="12613"/>
                    <a:pt x="13064" y="14256"/>
                  </a:cubicBezTo>
                  <a:cubicBezTo>
                    <a:pt x="15734" y="14256"/>
                    <a:pt x="19555" y="14297"/>
                    <a:pt x="22965" y="15078"/>
                  </a:cubicBezTo>
                  <a:cubicBezTo>
                    <a:pt x="23909" y="15283"/>
                    <a:pt x="24649" y="15489"/>
                    <a:pt x="25347" y="15694"/>
                  </a:cubicBezTo>
                  <a:cubicBezTo>
                    <a:pt x="25644" y="14468"/>
                    <a:pt x="25841" y="13142"/>
                    <a:pt x="25936" y="13142"/>
                  </a:cubicBezTo>
                  <a:cubicBezTo>
                    <a:pt x="25947" y="13142"/>
                    <a:pt x="25956" y="13157"/>
                    <a:pt x="25963" y="13188"/>
                  </a:cubicBezTo>
                  <a:cubicBezTo>
                    <a:pt x="26004" y="14133"/>
                    <a:pt x="25963" y="15078"/>
                    <a:pt x="25840" y="15858"/>
                  </a:cubicBezTo>
                  <a:cubicBezTo>
                    <a:pt x="26210" y="15941"/>
                    <a:pt x="26580" y="16105"/>
                    <a:pt x="26867" y="16187"/>
                  </a:cubicBezTo>
                  <a:cubicBezTo>
                    <a:pt x="27435" y="14446"/>
                    <a:pt x="27340" y="11520"/>
                    <a:pt x="27482" y="11520"/>
                  </a:cubicBezTo>
                  <a:cubicBezTo>
                    <a:pt x="27494" y="11520"/>
                    <a:pt x="27508" y="11541"/>
                    <a:pt x="27524" y="11586"/>
                  </a:cubicBezTo>
                  <a:cubicBezTo>
                    <a:pt x="28264" y="13681"/>
                    <a:pt x="28223" y="15735"/>
                    <a:pt x="28141" y="16762"/>
                  </a:cubicBezTo>
                  <a:cubicBezTo>
                    <a:pt x="29040" y="17212"/>
                    <a:pt x="29458" y="17508"/>
                    <a:pt x="29650" y="17508"/>
                  </a:cubicBezTo>
                  <a:cubicBezTo>
                    <a:pt x="29721" y="17508"/>
                    <a:pt x="29762" y="17467"/>
                    <a:pt x="29784" y="17378"/>
                  </a:cubicBezTo>
                  <a:cubicBezTo>
                    <a:pt x="29989" y="16762"/>
                    <a:pt x="30647" y="11216"/>
                    <a:pt x="27524" y="6246"/>
                  </a:cubicBezTo>
                  <a:cubicBezTo>
                    <a:pt x="25304" y="2687"/>
                    <a:pt x="20818" y="0"/>
                    <a:pt x="160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8" name="Google Shape;538;p17"/>
            <p:cNvSpPr/>
            <p:nvPr/>
          </p:nvSpPr>
          <p:spPr>
            <a:xfrm>
              <a:off x="3772239" y="1918626"/>
              <a:ext cx="46381" cy="44208"/>
            </a:xfrm>
            <a:custGeom>
              <a:rect b="b" l="l" r="r" t="t"/>
              <a:pathLst>
                <a:path extrusionOk="0" h="4151" w="4355">
                  <a:moveTo>
                    <a:pt x="863" y="1"/>
                  </a:moveTo>
                  <a:lnTo>
                    <a:pt x="0" y="1028"/>
                  </a:lnTo>
                  <a:lnTo>
                    <a:pt x="3862" y="4150"/>
                  </a:lnTo>
                  <a:lnTo>
                    <a:pt x="4355" y="3657"/>
                  </a:lnTo>
                  <a:lnTo>
                    <a:pt x="8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39" name="Google Shape;539;p17"/>
            <p:cNvSpPr/>
            <p:nvPr/>
          </p:nvSpPr>
          <p:spPr>
            <a:xfrm>
              <a:off x="3759981" y="1936572"/>
              <a:ext cx="50332" cy="38510"/>
            </a:xfrm>
            <a:custGeom>
              <a:rect b="b" l="l" r="r" t="t"/>
              <a:pathLst>
                <a:path extrusionOk="0" h="3616" w="4726">
                  <a:moveTo>
                    <a:pt x="658" y="0"/>
                  </a:moveTo>
                  <a:lnTo>
                    <a:pt x="1" y="1150"/>
                  </a:lnTo>
                  <a:lnTo>
                    <a:pt x="4314" y="3615"/>
                  </a:lnTo>
                  <a:lnTo>
                    <a:pt x="4725" y="2958"/>
                  </a:lnTo>
                  <a:lnTo>
                    <a:pt x="6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0" name="Google Shape;540;p17"/>
            <p:cNvSpPr/>
            <p:nvPr/>
          </p:nvSpPr>
          <p:spPr>
            <a:xfrm>
              <a:off x="3708360" y="1950236"/>
              <a:ext cx="74390" cy="103646"/>
            </a:xfrm>
            <a:custGeom>
              <a:rect b="b" l="l" r="r" t="t"/>
              <a:pathLst>
                <a:path extrusionOk="0" h="9732" w="6985">
                  <a:moveTo>
                    <a:pt x="2760" y="1"/>
                  </a:moveTo>
                  <a:cubicBezTo>
                    <a:pt x="2608" y="1"/>
                    <a:pt x="2454" y="24"/>
                    <a:pt x="2301" y="73"/>
                  </a:cubicBezTo>
                  <a:cubicBezTo>
                    <a:pt x="1" y="771"/>
                    <a:pt x="1110" y="7919"/>
                    <a:pt x="3369" y="9275"/>
                  </a:cubicBezTo>
                  <a:cubicBezTo>
                    <a:pt x="3921" y="9606"/>
                    <a:pt x="4420" y="9731"/>
                    <a:pt x="4857" y="9731"/>
                  </a:cubicBezTo>
                  <a:cubicBezTo>
                    <a:pt x="6210" y="9731"/>
                    <a:pt x="6984" y="8535"/>
                    <a:pt x="6984" y="8535"/>
                  </a:cubicBezTo>
                  <a:lnTo>
                    <a:pt x="6902" y="4510"/>
                  </a:lnTo>
                  <a:cubicBezTo>
                    <a:pt x="6902" y="4510"/>
                    <a:pt x="4898" y="1"/>
                    <a:pt x="276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1" name="Google Shape;541;p17"/>
            <p:cNvSpPr/>
            <p:nvPr/>
          </p:nvSpPr>
          <p:spPr>
            <a:xfrm>
              <a:off x="3736796" y="1972878"/>
              <a:ext cx="36327" cy="67777"/>
            </a:xfrm>
            <a:custGeom>
              <a:rect b="b" l="l" r="r" t="t"/>
              <a:pathLst>
                <a:path extrusionOk="0" h="6364" w="3411">
                  <a:moveTo>
                    <a:pt x="42" y="1"/>
                  </a:moveTo>
                  <a:cubicBezTo>
                    <a:pt x="1" y="1"/>
                    <a:pt x="1" y="42"/>
                    <a:pt x="42" y="42"/>
                  </a:cubicBezTo>
                  <a:cubicBezTo>
                    <a:pt x="1644" y="1069"/>
                    <a:pt x="2178" y="2835"/>
                    <a:pt x="2507" y="4561"/>
                  </a:cubicBezTo>
                  <a:cubicBezTo>
                    <a:pt x="2201" y="4042"/>
                    <a:pt x="1782" y="3613"/>
                    <a:pt x="1199" y="3613"/>
                  </a:cubicBezTo>
                  <a:cubicBezTo>
                    <a:pt x="998" y="3613"/>
                    <a:pt x="777" y="3664"/>
                    <a:pt x="535" y="3780"/>
                  </a:cubicBezTo>
                  <a:cubicBezTo>
                    <a:pt x="494" y="3780"/>
                    <a:pt x="535" y="3903"/>
                    <a:pt x="617" y="3903"/>
                  </a:cubicBezTo>
                  <a:cubicBezTo>
                    <a:pt x="1315" y="3903"/>
                    <a:pt x="1808" y="4109"/>
                    <a:pt x="2178" y="4766"/>
                  </a:cubicBezTo>
                  <a:cubicBezTo>
                    <a:pt x="2466" y="5218"/>
                    <a:pt x="2589" y="5793"/>
                    <a:pt x="2753" y="6245"/>
                  </a:cubicBezTo>
                  <a:cubicBezTo>
                    <a:pt x="2773" y="6323"/>
                    <a:pt x="2856" y="6364"/>
                    <a:pt x="2934" y="6364"/>
                  </a:cubicBezTo>
                  <a:cubicBezTo>
                    <a:pt x="3022" y="6364"/>
                    <a:pt x="3103" y="6312"/>
                    <a:pt x="3082" y="6204"/>
                  </a:cubicBezTo>
                  <a:lnTo>
                    <a:pt x="3082" y="6163"/>
                  </a:lnTo>
                  <a:cubicBezTo>
                    <a:pt x="3410" y="4068"/>
                    <a:pt x="2301" y="658"/>
                    <a:pt x="42"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2" name="Google Shape;542;p17"/>
            <p:cNvSpPr/>
            <p:nvPr/>
          </p:nvSpPr>
          <p:spPr>
            <a:xfrm>
              <a:off x="4051801" y="2560328"/>
              <a:ext cx="535077" cy="630459"/>
            </a:xfrm>
            <a:custGeom>
              <a:rect b="b" l="l" r="r" t="t"/>
              <a:pathLst>
                <a:path extrusionOk="0" h="59198" w="50242">
                  <a:moveTo>
                    <a:pt x="0" y="1"/>
                  </a:moveTo>
                  <a:cubicBezTo>
                    <a:pt x="0" y="1"/>
                    <a:pt x="493" y="5793"/>
                    <a:pt x="1315" y="14954"/>
                  </a:cubicBezTo>
                  <a:cubicBezTo>
                    <a:pt x="1356" y="15241"/>
                    <a:pt x="1356" y="15570"/>
                    <a:pt x="1438" y="15899"/>
                  </a:cubicBezTo>
                  <a:cubicBezTo>
                    <a:pt x="1438" y="16392"/>
                    <a:pt x="1479" y="16803"/>
                    <a:pt x="1520" y="17213"/>
                  </a:cubicBezTo>
                  <a:cubicBezTo>
                    <a:pt x="1726" y="19349"/>
                    <a:pt x="1931" y="21609"/>
                    <a:pt x="2137" y="24033"/>
                  </a:cubicBezTo>
                  <a:cubicBezTo>
                    <a:pt x="2178" y="24443"/>
                    <a:pt x="2178" y="24854"/>
                    <a:pt x="2260" y="25265"/>
                  </a:cubicBezTo>
                  <a:cubicBezTo>
                    <a:pt x="3122" y="35165"/>
                    <a:pt x="4191" y="47038"/>
                    <a:pt x="5341" y="59115"/>
                  </a:cubicBezTo>
                  <a:lnTo>
                    <a:pt x="29496" y="59115"/>
                  </a:lnTo>
                  <a:lnTo>
                    <a:pt x="29496" y="59197"/>
                  </a:lnTo>
                  <a:lnTo>
                    <a:pt x="50241" y="59197"/>
                  </a:lnTo>
                  <a:cubicBezTo>
                    <a:pt x="50200" y="59156"/>
                    <a:pt x="50200" y="59033"/>
                    <a:pt x="50200" y="58992"/>
                  </a:cubicBezTo>
                  <a:cubicBezTo>
                    <a:pt x="49913" y="56445"/>
                    <a:pt x="49543" y="53857"/>
                    <a:pt x="49214" y="51351"/>
                  </a:cubicBezTo>
                  <a:cubicBezTo>
                    <a:pt x="49009" y="49913"/>
                    <a:pt x="48886" y="48434"/>
                    <a:pt x="48680" y="46996"/>
                  </a:cubicBezTo>
                  <a:cubicBezTo>
                    <a:pt x="48680" y="46627"/>
                    <a:pt x="48598" y="46298"/>
                    <a:pt x="48557" y="46011"/>
                  </a:cubicBezTo>
                  <a:cubicBezTo>
                    <a:pt x="47859" y="40424"/>
                    <a:pt x="47119" y="35001"/>
                    <a:pt x="46503" y="29989"/>
                  </a:cubicBezTo>
                  <a:cubicBezTo>
                    <a:pt x="46462" y="29414"/>
                    <a:pt x="46339" y="28921"/>
                    <a:pt x="46298" y="28387"/>
                  </a:cubicBezTo>
                  <a:cubicBezTo>
                    <a:pt x="46298" y="28182"/>
                    <a:pt x="46257" y="28017"/>
                    <a:pt x="46257" y="27812"/>
                  </a:cubicBezTo>
                  <a:lnTo>
                    <a:pt x="45805" y="24443"/>
                  </a:lnTo>
                  <a:cubicBezTo>
                    <a:pt x="45805" y="24320"/>
                    <a:pt x="45723" y="24197"/>
                    <a:pt x="45723" y="24074"/>
                  </a:cubicBezTo>
                  <a:lnTo>
                    <a:pt x="45723" y="23909"/>
                  </a:lnTo>
                  <a:cubicBezTo>
                    <a:pt x="45681" y="23499"/>
                    <a:pt x="45640" y="23047"/>
                    <a:pt x="45599" y="22636"/>
                  </a:cubicBezTo>
                  <a:cubicBezTo>
                    <a:pt x="45517" y="22020"/>
                    <a:pt x="45435" y="21403"/>
                    <a:pt x="45394" y="20828"/>
                  </a:cubicBezTo>
                  <a:cubicBezTo>
                    <a:pt x="45188" y="19144"/>
                    <a:pt x="44983" y="17542"/>
                    <a:pt x="44778" y="16022"/>
                  </a:cubicBezTo>
                  <a:cubicBezTo>
                    <a:pt x="44778" y="15899"/>
                    <a:pt x="44696" y="15858"/>
                    <a:pt x="44696" y="15776"/>
                  </a:cubicBezTo>
                  <a:cubicBezTo>
                    <a:pt x="44696" y="15611"/>
                    <a:pt x="44654" y="15406"/>
                    <a:pt x="44654" y="15241"/>
                  </a:cubicBezTo>
                  <a:cubicBezTo>
                    <a:pt x="44654" y="15036"/>
                    <a:pt x="44613" y="14831"/>
                    <a:pt x="44613" y="14666"/>
                  </a:cubicBezTo>
                  <a:cubicBezTo>
                    <a:pt x="44038" y="10106"/>
                    <a:pt x="43545" y="6368"/>
                    <a:pt x="43217" y="3780"/>
                  </a:cubicBezTo>
                  <a:lnTo>
                    <a:pt x="43217" y="3575"/>
                  </a:lnTo>
                  <a:cubicBezTo>
                    <a:pt x="43176" y="3534"/>
                    <a:pt x="43176" y="3493"/>
                    <a:pt x="43176" y="3451"/>
                  </a:cubicBezTo>
                  <a:cubicBezTo>
                    <a:pt x="43176" y="3328"/>
                    <a:pt x="43134" y="3164"/>
                    <a:pt x="43134" y="3082"/>
                  </a:cubicBezTo>
                  <a:cubicBezTo>
                    <a:pt x="43011" y="2507"/>
                    <a:pt x="42970" y="2014"/>
                    <a:pt x="42929" y="1603"/>
                  </a:cubicBezTo>
                  <a:cubicBezTo>
                    <a:pt x="42806" y="822"/>
                    <a:pt x="42724" y="288"/>
                    <a:pt x="42724" y="83"/>
                  </a:cubicBezTo>
                  <a:lnTo>
                    <a:pt x="4272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3" name="Google Shape;543;p17"/>
            <p:cNvSpPr/>
            <p:nvPr/>
          </p:nvSpPr>
          <p:spPr>
            <a:xfrm>
              <a:off x="4118736" y="2621154"/>
              <a:ext cx="60386" cy="569754"/>
            </a:xfrm>
            <a:custGeom>
              <a:rect b="b" l="l" r="r" t="t"/>
              <a:pathLst>
                <a:path extrusionOk="0" h="53498" w="5670">
                  <a:moveTo>
                    <a:pt x="83" y="0"/>
                  </a:moveTo>
                  <a:cubicBezTo>
                    <a:pt x="42" y="0"/>
                    <a:pt x="1" y="31"/>
                    <a:pt x="1" y="93"/>
                  </a:cubicBezTo>
                  <a:cubicBezTo>
                    <a:pt x="288" y="3174"/>
                    <a:pt x="535" y="6296"/>
                    <a:pt x="781" y="9418"/>
                  </a:cubicBezTo>
                  <a:cubicBezTo>
                    <a:pt x="781" y="9747"/>
                    <a:pt x="822" y="10034"/>
                    <a:pt x="822" y="10363"/>
                  </a:cubicBezTo>
                  <a:cubicBezTo>
                    <a:pt x="904" y="11143"/>
                    <a:pt x="987" y="11924"/>
                    <a:pt x="1028" y="12746"/>
                  </a:cubicBezTo>
                  <a:cubicBezTo>
                    <a:pt x="1028" y="12951"/>
                    <a:pt x="1110" y="13115"/>
                    <a:pt x="1110" y="13321"/>
                  </a:cubicBezTo>
                  <a:cubicBezTo>
                    <a:pt x="1110" y="13567"/>
                    <a:pt x="1110" y="13896"/>
                    <a:pt x="1151" y="14142"/>
                  </a:cubicBezTo>
                  <a:cubicBezTo>
                    <a:pt x="2342" y="27288"/>
                    <a:pt x="3534" y="40393"/>
                    <a:pt x="5012" y="53497"/>
                  </a:cubicBezTo>
                  <a:lnTo>
                    <a:pt x="5670" y="53497"/>
                  </a:lnTo>
                  <a:cubicBezTo>
                    <a:pt x="5423" y="51320"/>
                    <a:pt x="5136" y="49184"/>
                    <a:pt x="5012" y="47006"/>
                  </a:cubicBezTo>
                  <a:cubicBezTo>
                    <a:pt x="3821" y="36120"/>
                    <a:pt x="2671" y="25234"/>
                    <a:pt x="1603" y="14348"/>
                  </a:cubicBezTo>
                  <a:cubicBezTo>
                    <a:pt x="1562" y="13855"/>
                    <a:pt x="1521" y="13362"/>
                    <a:pt x="1438" y="12910"/>
                  </a:cubicBezTo>
                  <a:cubicBezTo>
                    <a:pt x="1438" y="12828"/>
                    <a:pt x="1397" y="12663"/>
                    <a:pt x="1397" y="12499"/>
                  </a:cubicBezTo>
                  <a:lnTo>
                    <a:pt x="1110" y="9418"/>
                  </a:lnTo>
                  <a:lnTo>
                    <a:pt x="1110" y="9172"/>
                  </a:lnTo>
                  <a:lnTo>
                    <a:pt x="165" y="93"/>
                  </a:lnTo>
                  <a:cubicBezTo>
                    <a:pt x="165" y="31"/>
                    <a:pt x="124"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4" name="Google Shape;544;p17"/>
            <p:cNvSpPr/>
            <p:nvPr/>
          </p:nvSpPr>
          <p:spPr>
            <a:xfrm>
              <a:off x="3939359" y="2561322"/>
              <a:ext cx="501828" cy="628701"/>
            </a:xfrm>
            <a:custGeom>
              <a:rect b="b" l="l" r="r" t="t"/>
              <a:pathLst>
                <a:path extrusionOk="0" h="59033" w="47120">
                  <a:moveTo>
                    <a:pt x="1" y="1"/>
                  </a:moveTo>
                  <a:cubicBezTo>
                    <a:pt x="1" y="1"/>
                    <a:pt x="822" y="4355"/>
                    <a:pt x="2055" y="11503"/>
                  </a:cubicBezTo>
                  <a:cubicBezTo>
                    <a:pt x="2137" y="11914"/>
                    <a:pt x="2219" y="12284"/>
                    <a:pt x="2260" y="12694"/>
                  </a:cubicBezTo>
                  <a:cubicBezTo>
                    <a:pt x="2383" y="13393"/>
                    <a:pt x="2548" y="14132"/>
                    <a:pt x="2630" y="14831"/>
                  </a:cubicBezTo>
                  <a:cubicBezTo>
                    <a:pt x="3287" y="18569"/>
                    <a:pt x="4068" y="22882"/>
                    <a:pt x="4889" y="27607"/>
                  </a:cubicBezTo>
                  <a:lnTo>
                    <a:pt x="5054" y="28387"/>
                  </a:lnTo>
                  <a:cubicBezTo>
                    <a:pt x="6697" y="37589"/>
                    <a:pt x="8587" y="48229"/>
                    <a:pt x="10476" y="59033"/>
                  </a:cubicBezTo>
                  <a:lnTo>
                    <a:pt x="38082" y="59033"/>
                  </a:lnTo>
                  <a:lnTo>
                    <a:pt x="39397" y="50406"/>
                  </a:lnTo>
                  <a:lnTo>
                    <a:pt x="40424" y="43751"/>
                  </a:lnTo>
                  <a:lnTo>
                    <a:pt x="40588" y="42806"/>
                  </a:lnTo>
                  <a:lnTo>
                    <a:pt x="40629" y="42560"/>
                  </a:lnTo>
                  <a:lnTo>
                    <a:pt x="41163" y="39191"/>
                  </a:lnTo>
                  <a:lnTo>
                    <a:pt x="41368" y="37877"/>
                  </a:lnTo>
                  <a:lnTo>
                    <a:pt x="42067" y="33152"/>
                  </a:lnTo>
                  <a:lnTo>
                    <a:pt x="42888" y="27771"/>
                  </a:lnTo>
                  <a:lnTo>
                    <a:pt x="43422" y="24361"/>
                  </a:lnTo>
                  <a:lnTo>
                    <a:pt x="43464" y="24074"/>
                  </a:lnTo>
                  <a:lnTo>
                    <a:pt x="44285" y="18692"/>
                  </a:lnTo>
                  <a:lnTo>
                    <a:pt x="44449" y="17542"/>
                  </a:lnTo>
                  <a:lnTo>
                    <a:pt x="44778" y="15118"/>
                  </a:lnTo>
                  <a:lnTo>
                    <a:pt x="46545" y="3698"/>
                  </a:lnTo>
                  <a:lnTo>
                    <a:pt x="46832" y="1685"/>
                  </a:lnTo>
                  <a:lnTo>
                    <a:pt x="46914" y="1480"/>
                  </a:lnTo>
                  <a:lnTo>
                    <a:pt x="47038" y="370"/>
                  </a:lnTo>
                  <a:lnTo>
                    <a:pt x="47038" y="288"/>
                  </a:lnTo>
                  <a:lnTo>
                    <a:pt x="47120" y="42"/>
                  </a:lnTo>
                  <a:lnTo>
                    <a:pt x="47120" y="1"/>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5" name="Google Shape;545;p17"/>
            <p:cNvSpPr/>
            <p:nvPr/>
          </p:nvSpPr>
          <p:spPr>
            <a:xfrm>
              <a:off x="3801984" y="2561322"/>
              <a:ext cx="705264" cy="628701"/>
            </a:xfrm>
            <a:custGeom>
              <a:rect b="b" l="l" r="r" t="t"/>
              <a:pathLst>
                <a:path extrusionOk="0" h="59033" w="66222">
                  <a:moveTo>
                    <a:pt x="5957" y="1"/>
                  </a:moveTo>
                  <a:cubicBezTo>
                    <a:pt x="5957" y="1"/>
                    <a:pt x="5752" y="2260"/>
                    <a:pt x="5341" y="6245"/>
                  </a:cubicBezTo>
                  <a:cubicBezTo>
                    <a:pt x="5300" y="6450"/>
                    <a:pt x="5300" y="6738"/>
                    <a:pt x="5259" y="6984"/>
                  </a:cubicBezTo>
                  <a:cubicBezTo>
                    <a:pt x="5218" y="7025"/>
                    <a:pt x="5218" y="7108"/>
                    <a:pt x="5218" y="7190"/>
                  </a:cubicBezTo>
                  <a:lnTo>
                    <a:pt x="5218" y="7272"/>
                  </a:lnTo>
                  <a:cubicBezTo>
                    <a:pt x="5012" y="9326"/>
                    <a:pt x="4725" y="11791"/>
                    <a:pt x="4478" y="14502"/>
                  </a:cubicBezTo>
                  <a:cubicBezTo>
                    <a:pt x="3369" y="25717"/>
                    <a:pt x="1644" y="42108"/>
                    <a:pt x="1" y="59033"/>
                  </a:cubicBezTo>
                  <a:lnTo>
                    <a:pt x="42436" y="59033"/>
                  </a:lnTo>
                  <a:cubicBezTo>
                    <a:pt x="42847" y="53200"/>
                    <a:pt x="43135" y="49092"/>
                    <a:pt x="43258" y="48023"/>
                  </a:cubicBezTo>
                  <a:lnTo>
                    <a:pt x="43258" y="47736"/>
                  </a:lnTo>
                  <a:cubicBezTo>
                    <a:pt x="43422" y="47695"/>
                    <a:pt x="43504" y="47613"/>
                    <a:pt x="43669" y="47530"/>
                  </a:cubicBezTo>
                  <a:lnTo>
                    <a:pt x="43956" y="47407"/>
                  </a:lnTo>
                  <a:cubicBezTo>
                    <a:pt x="46503" y="46052"/>
                    <a:pt x="48639" y="45025"/>
                    <a:pt x="50447" y="44203"/>
                  </a:cubicBezTo>
                  <a:cubicBezTo>
                    <a:pt x="50735" y="44039"/>
                    <a:pt x="51022" y="43957"/>
                    <a:pt x="51310" y="43792"/>
                  </a:cubicBezTo>
                  <a:cubicBezTo>
                    <a:pt x="51474" y="43751"/>
                    <a:pt x="51679" y="43628"/>
                    <a:pt x="51844" y="43587"/>
                  </a:cubicBezTo>
                  <a:cubicBezTo>
                    <a:pt x="52460" y="43340"/>
                    <a:pt x="52994" y="43135"/>
                    <a:pt x="53487" y="42930"/>
                  </a:cubicBezTo>
                  <a:cubicBezTo>
                    <a:pt x="53733" y="42806"/>
                    <a:pt x="53980" y="42724"/>
                    <a:pt x="54185" y="42601"/>
                  </a:cubicBezTo>
                  <a:lnTo>
                    <a:pt x="55870" y="41985"/>
                  </a:lnTo>
                  <a:cubicBezTo>
                    <a:pt x="55952" y="41903"/>
                    <a:pt x="55993" y="41779"/>
                    <a:pt x="56034" y="41656"/>
                  </a:cubicBezTo>
                  <a:cubicBezTo>
                    <a:pt x="57595" y="37753"/>
                    <a:pt x="58951" y="33358"/>
                    <a:pt x="60142" y="28962"/>
                  </a:cubicBezTo>
                  <a:cubicBezTo>
                    <a:pt x="60512" y="27730"/>
                    <a:pt x="60799" y="26415"/>
                    <a:pt x="61128" y="25224"/>
                  </a:cubicBezTo>
                  <a:cubicBezTo>
                    <a:pt x="61169" y="24936"/>
                    <a:pt x="61292" y="24690"/>
                    <a:pt x="61333" y="24361"/>
                  </a:cubicBezTo>
                  <a:cubicBezTo>
                    <a:pt x="61703" y="22965"/>
                    <a:pt x="62032" y="21527"/>
                    <a:pt x="62360" y="20089"/>
                  </a:cubicBezTo>
                  <a:lnTo>
                    <a:pt x="62976" y="17295"/>
                  </a:lnTo>
                  <a:cubicBezTo>
                    <a:pt x="63182" y="16515"/>
                    <a:pt x="63346" y="15776"/>
                    <a:pt x="63469" y="14995"/>
                  </a:cubicBezTo>
                  <a:cubicBezTo>
                    <a:pt x="64414" y="10476"/>
                    <a:pt x="65113" y="6574"/>
                    <a:pt x="65606" y="3862"/>
                  </a:cubicBezTo>
                  <a:cubicBezTo>
                    <a:pt x="65647" y="3657"/>
                    <a:pt x="65647" y="3493"/>
                    <a:pt x="65688" y="3287"/>
                  </a:cubicBezTo>
                  <a:lnTo>
                    <a:pt x="65688" y="3205"/>
                  </a:lnTo>
                  <a:cubicBezTo>
                    <a:pt x="65729" y="3164"/>
                    <a:pt x="65729" y="3123"/>
                    <a:pt x="65729" y="3082"/>
                  </a:cubicBezTo>
                  <a:cubicBezTo>
                    <a:pt x="65729" y="2917"/>
                    <a:pt x="65729" y="2753"/>
                    <a:pt x="65811" y="2630"/>
                  </a:cubicBezTo>
                  <a:cubicBezTo>
                    <a:pt x="65852" y="2260"/>
                    <a:pt x="65893" y="1890"/>
                    <a:pt x="65975" y="1644"/>
                  </a:cubicBezTo>
                  <a:cubicBezTo>
                    <a:pt x="66099" y="863"/>
                    <a:pt x="66140" y="412"/>
                    <a:pt x="66222" y="165"/>
                  </a:cubicBezTo>
                  <a:lnTo>
                    <a:pt x="66222"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6" name="Google Shape;546;p17"/>
            <p:cNvSpPr/>
            <p:nvPr/>
          </p:nvSpPr>
          <p:spPr>
            <a:xfrm>
              <a:off x="3866736" y="2629791"/>
              <a:ext cx="49885" cy="561553"/>
            </a:xfrm>
            <a:custGeom>
              <a:rect b="b" l="l" r="r" t="t"/>
              <a:pathLst>
                <a:path extrusionOk="0" h="52728" w="4684">
                  <a:moveTo>
                    <a:pt x="4494" y="1"/>
                  </a:moveTo>
                  <a:cubicBezTo>
                    <a:pt x="4396" y="1"/>
                    <a:pt x="4293" y="62"/>
                    <a:pt x="4273" y="186"/>
                  </a:cubicBezTo>
                  <a:cubicBezTo>
                    <a:pt x="4150" y="1007"/>
                    <a:pt x="4109" y="1829"/>
                    <a:pt x="4067" y="2650"/>
                  </a:cubicBezTo>
                  <a:cubicBezTo>
                    <a:pt x="4067" y="2979"/>
                    <a:pt x="4067" y="3308"/>
                    <a:pt x="3985" y="3636"/>
                  </a:cubicBezTo>
                  <a:cubicBezTo>
                    <a:pt x="3903" y="5156"/>
                    <a:pt x="3739" y="6758"/>
                    <a:pt x="3657" y="8320"/>
                  </a:cubicBezTo>
                  <a:cubicBezTo>
                    <a:pt x="2465" y="23149"/>
                    <a:pt x="1274" y="37938"/>
                    <a:pt x="1" y="52727"/>
                  </a:cubicBezTo>
                  <a:lnTo>
                    <a:pt x="617" y="52727"/>
                  </a:lnTo>
                  <a:lnTo>
                    <a:pt x="1028" y="47798"/>
                  </a:lnTo>
                  <a:cubicBezTo>
                    <a:pt x="2055" y="34611"/>
                    <a:pt x="3082" y="21465"/>
                    <a:pt x="4067" y="8320"/>
                  </a:cubicBezTo>
                  <a:cubicBezTo>
                    <a:pt x="4232" y="6758"/>
                    <a:pt x="4314" y="5280"/>
                    <a:pt x="4437" y="3801"/>
                  </a:cubicBezTo>
                  <a:cubicBezTo>
                    <a:pt x="4437" y="3472"/>
                    <a:pt x="4437" y="3102"/>
                    <a:pt x="4478" y="2815"/>
                  </a:cubicBezTo>
                  <a:cubicBezTo>
                    <a:pt x="4519" y="1911"/>
                    <a:pt x="4643" y="1048"/>
                    <a:pt x="4684" y="186"/>
                  </a:cubicBezTo>
                  <a:cubicBezTo>
                    <a:pt x="4684" y="62"/>
                    <a:pt x="4591" y="1"/>
                    <a:pt x="4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7" name="Google Shape;547;p17"/>
            <p:cNvSpPr/>
            <p:nvPr/>
          </p:nvSpPr>
          <p:spPr>
            <a:xfrm>
              <a:off x="4261265" y="2996769"/>
              <a:ext cx="165490" cy="77170"/>
            </a:xfrm>
            <a:custGeom>
              <a:rect b="b" l="l" r="r" t="t"/>
              <a:pathLst>
                <a:path extrusionOk="0" h="7246" w="15539">
                  <a:moveTo>
                    <a:pt x="15064" y="0"/>
                  </a:moveTo>
                  <a:cubicBezTo>
                    <a:pt x="15020" y="0"/>
                    <a:pt x="14972" y="9"/>
                    <a:pt x="14922" y="30"/>
                  </a:cubicBezTo>
                  <a:cubicBezTo>
                    <a:pt x="9828" y="1796"/>
                    <a:pt x="4898" y="4302"/>
                    <a:pt x="174" y="6931"/>
                  </a:cubicBezTo>
                  <a:cubicBezTo>
                    <a:pt x="0" y="7000"/>
                    <a:pt x="91" y="7246"/>
                    <a:pt x="247" y="7246"/>
                  </a:cubicBezTo>
                  <a:cubicBezTo>
                    <a:pt x="276" y="7246"/>
                    <a:pt x="307" y="7238"/>
                    <a:pt x="338" y="7219"/>
                  </a:cubicBezTo>
                  <a:cubicBezTo>
                    <a:pt x="5309" y="5082"/>
                    <a:pt x="10362" y="3070"/>
                    <a:pt x="15250" y="646"/>
                  </a:cubicBezTo>
                  <a:cubicBezTo>
                    <a:pt x="15539" y="466"/>
                    <a:pt x="15384" y="0"/>
                    <a:pt x="15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8" name="Google Shape;548;p17"/>
            <p:cNvSpPr/>
            <p:nvPr/>
          </p:nvSpPr>
          <p:spPr>
            <a:xfrm>
              <a:off x="4312992" y="2632464"/>
              <a:ext cx="130388" cy="355241"/>
            </a:xfrm>
            <a:custGeom>
              <a:rect b="b" l="l" r="r" t="t"/>
              <a:pathLst>
                <a:path extrusionOk="0" h="33356" w="12243">
                  <a:moveTo>
                    <a:pt x="11489" y="1"/>
                  </a:moveTo>
                  <a:cubicBezTo>
                    <a:pt x="11412" y="1"/>
                    <a:pt x="11338" y="43"/>
                    <a:pt x="11338" y="140"/>
                  </a:cubicBezTo>
                  <a:cubicBezTo>
                    <a:pt x="11420" y="6056"/>
                    <a:pt x="11010" y="11232"/>
                    <a:pt x="10517" y="16736"/>
                  </a:cubicBezTo>
                  <a:cubicBezTo>
                    <a:pt x="10318" y="19194"/>
                    <a:pt x="8360" y="32441"/>
                    <a:pt x="4273" y="32441"/>
                  </a:cubicBezTo>
                  <a:cubicBezTo>
                    <a:pt x="4125" y="32441"/>
                    <a:pt x="3974" y="32424"/>
                    <a:pt x="3821" y="32388"/>
                  </a:cubicBezTo>
                  <a:cubicBezTo>
                    <a:pt x="3081" y="32224"/>
                    <a:pt x="2670" y="31484"/>
                    <a:pt x="2588" y="30375"/>
                  </a:cubicBezTo>
                  <a:cubicBezTo>
                    <a:pt x="2424" y="29060"/>
                    <a:pt x="2917" y="27417"/>
                    <a:pt x="3122" y="26062"/>
                  </a:cubicBezTo>
                  <a:cubicBezTo>
                    <a:pt x="3656" y="23104"/>
                    <a:pt x="4026" y="20105"/>
                    <a:pt x="4273" y="17147"/>
                  </a:cubicBezTo>
                  <a:cubicBezTo>
                    <a:pt x="4724" y="11560"/>
                    <a:pt x="4765" y="6014"/>
                    <a:pt x="4067" y="387"/>
                  </a:cubicBezTo>
                  <a:cubicBezTo>
                    <a:pt x="4067" y="296"/>
                    <a:pt x="4003" y="261"/>
                    <a:pt x="3932" y="261"/>
                  </a:cubicBezTo>
                  <a:cubicBezTo>
                    <a:pt x="3841" y="261"/>
                    <a:pt x="3738" y="318"/>
                    <a:pt x="3738" y="387"/>
                  </a:cubicBezTo>
                  <a:cubicBezTo>
                    <a:pt x="3738" y="8151"/>
                    <a:pt x="3533" y="15874"/>
                    <a:pt x="2424" y="23515"/>
                  </a:cubicBezTo>
                  <a:cubicBezTo>
                    <a:pt x="1849" y="27212"/>
                    <a:pt x="0" y="32717"/>
                    <a:pt x="3862" y="33333"/>
                  </a:cubicBezTo>
                  <a:cubicBezTo>
                    <a:pt x="3971" y="33348"/>
                    <a:pt x="4079" y="33355"/>
                    <a:pt x="4186" y="33355"/>
                  </a:cubicBezTo>
                  <a:cubicBezTo>
                    <a:pt x="7905" y="33355"/>
                    <a:pt x="10325" y="24553"/>
                    <a:pt x="10804" y="22077"/>
                  </a:cubicBezTo>
                  <a:cubicBezTo>
                    <a:pt x="12160" y="14929"/>
                    <a:pt x="12242" y="7288"/>
                    <a:pt x="11667" y="140"/>
                  </a:cubicBezTo>
                  <a:cubicBezTo>
                    <a:pt x="11667" y="53"/>
                    <a:pt x="11575" y="1"/>
                    <a:pt x="11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49" name="Google Shape;549;p17"/>
            <p:cNvSpPr/>
            <p:nvPr/>
          </p:nvSpPr>
          <p:spPr>
            <a:xfrm>
              <a:off x="4338797" y="2978110"/>
              <a:ext cx="27360" cy="61482"/>
            </a:xfrm>
            <a:custGeom>
              <a:rect b="b" l="l" r="r" t="t"/>
              <a:pathLst>
                <a:path extrusionOk="0" h="5773" w="2569">
                  <a:moveTo>
                    <a:pt x="1938" y="0"/>
                  </a:moveTo>
                  <a:cubicBezTo>
                    <a:pt x="1754" y="0"/>
                    <a:pt x="1571" y="89"/>
                    <a:pt x="1480" y="303"/>
                  </a:cubicBezTo>
                  <a:cubicBezTo>
                    <a:pt x="1069" y="1206"/>
                    <a:pt x="781" y="2233"/>
                    <a:pt x="494" y="3219"/>
                  </a:cubicBezTo>
                  <a:cubicBezTo>
                    <a:pt x="288" y="4000"/>
                    <a:pt x="1" y="4822"/>
                    <a:pt x="83" y="5643"/>
                  </a:cubicBezTo>
                  <a:cubicBezTo>
                    <a:pt x="83" y="5731"/>
                    <a:pt x="142" y="5772"/>
                    <a:pt x="216" y="5772"/>
                  </a:cubicBezTo>
                  <a:cubicBezTo>
                    <a:pt x="280" y="5772"/>
                    <a:pt x="355" y="5741"/>
                    <a:pt x="412" y="5684"/>
                  </a:cubicBezTo>
                  <a:cubicBezTo>
                    <a:pt x="905" y="5027"/>
                    <a:pt x="1110" y="4164"/>
                    <a:pt x="1439" y="3302"/>
                  </a:cubicBezTo>
                  <a:cubicBezTo>
                    <a:pt x="1767" y="2398"/>
                    <a:pt x="2137" y="1535"/>
                    <a:pt x="2466" y="590"/>
                  </a:cubicBezTo>
                  <a:cubicBezTo>
                    <a:pt x="2569" y="255"/>
                    <a:pt x="2250" y="0"/>
                    <a:pt x="1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0" name="Google Shape;550;p17"/>
            <p:cNvSpPr/>
            <p:nvPr/>
          </p:nvSpPr>
          <p:spPr>
            <a:xfrm>
              <a:off x="3948549" y="2662603"/>
              <a:ext cx="192946" cy="206450"/>
            </a:xfrm>
            <a:custGeom>
              <a:rect b="b" l="l" r="r" t="t"/>
              <a:pathLst>
                <a:path extrusionOk="0" h="19385" w="18117">
                  <a:moveTo>
                    <a:pt x="17752" y="1"/>
                  </a:moveTo>
                  <a:cubicBezTo>
                    <a:pt x="17727" y="1"/>
                    <a:pt x="17706" y="21"/>
                    <a:pt x="17706" y="62"/>
                  </a:cubicBezTo>
                  <a:cubicBezTo>
                    <a:pt x="17542" y="596"/>
                    <a:pt x="17542" y="1172"/>
                    <a:pt x="17460" y="1665"/>
                  </a:cubicBezTo>
                  <a:cubicBezTo>
                    <a:pt x="17418" y="2281"/>
                    <a:pt x="17336" y="2897"/>
                    <a:pt x="17254" y="3513"/>
                  </a:cubicBezTo>
                  <a:cubicBezTo>
                    <a:pt x="17131" y="4746"/>
                    <a:pt x="16925" y="5978"/>
                    <a:pt x="16597" y="7210"/>
                  </a:cubicBezTo>
                  <a:cubicBezTo>
                    <a:pt x="16022" y="9552"/>
                    <a:pt x="14913" y="11647"/>
                    <a:pt x="13228" y="13331"/>
                  </a:cubicBezTo>
                  <a:cubicBezTo>
                    <a:pt x="11585" y="14975"/>
                    <a:pt x="9613" y="16207"/>
                    <a:pt x="7477" y="17070"/>
                  </a:cubicBezTo>
                  <a:cubicBezTo>
                    <a:pt x="5094" y="18097"/>
                    <a:pt x="2589" y="18466"/>
                    <a:pt x="124" y="19206"/>
                  </a:cubicBezTo>
                  <a:cubicBezTo>
                    <a:pt x="1" y="19247"/>
                    <a:pt x="83" y="19329"/>
                    <a:pt x="165" y="19370"/>
                  </a:cubicBezTo>
                  <a:cubicBezTo>
                    <a:pt x="370" y="19380"/>
                    <a:pt x="577" y="19384"/>
                    <a:pt x="784" y="19384"/>
                  </a:cubicBezTo>
                  <a:cubicBezTo>
                    <a:pt x="3269" y="19384"/>
                    <a:pt x="5859" y="18719"/>
                    <a:pt x="8134" y="17809"/>
                  </a:cubicBezTo>
                  <a:cubicBezTo>
                    <a:pt x="10353" y="16905"/>
                    <a:pt x="12448" y="15673"/>
                    <a:pt x="14091" y="13989"/>
                  </a:cubicBezTo>
                  <a:cubicBezTo>
                    <a:pt x="15816" y="12263"/>
                    <a:pt x="16967" y="10086"/>
                    <a:pt x="17583" y="7744"/>
                  </a:cubicBezTo>
                  <a:cubicBezTo>
                    <a:pt x="17870" y="6512"/>
                    <a:pt x="17994" y="5280"/>
                    <a:pt x="18035" y="4047"/>
                  </a:cubicBezTo>
                  <a:cubicBezTo>
                    <a:pt x="18117" y="3308"/>
                    <a:pt x="18117" y="2609"/>
                    <a:pt x="18035" y="1911"/>
                  </a:cubicBezTo>
                  <a:cubicBezTo>
                    <a:pt x="17994" y="1336"/>
                    <a:pt x="18035" y="720"/>
                    <a:pt x="17829" y="62"/>
                  </a:cubicBezTo>
                  <a:cubicBezTo>
                    <a:pt x="17809" y="21"/>
                    <a:pt x="17778" y="1"/>
                    <a:pt x="17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1" name="Google Shape;551;p17"/>
            <p:cNvSpPr/>
            <p:nvPr/>
          </p:nvSpPr>
          <p:spPr>
            <a:xfrm>
              <a:off x="4305750" y="1852948"/>
              <a:ext cx="559349" cy="795608"/>
            </a:xfrm>
            <a:custGeom>
              <a:rect b="b" l="l" r="r" t="t"/>
              <a:pathLst>
                <a:path extrusionOk="0" h="74705" w="52521">
                  <a:moveTo>
                    <a:pt x="3988" y="1"/>
                  </a:moveTo>
                  <a:cubicBezTo>
                    <a:pt x="1755" y="1"/>
                    <a:pt x="1" y="1847"/>
                    <a:pt x="23" y="4689"/>
                  </a:cubicBezTo>
                  <a:cubicBezTo>
                    <a:pt x="105" y="14014"/>
                    <a:pt x="2118" y="48604"/>
                    <a:pt x="10622" y="58340"/>
                  </a:cubicBezTo>
                  <a:cubicBezTo>
                    <a:pt x="16373" y="64913"/>
                    <a:pt x="33339" y="73129"/>
                    <a:pt x="39830" y="74690"/>
                  </a:cubicBezTo>
                  <a:cubicBezTo>
                    <a:pt x="39873" y="74700"/>
                    <a:pt x="39917" y="74705"/>
                    <a:pt x="39962" y="74705"/>
                  </a:cubicBezTo>
                  <a:cubicBezTo>
                    <a:pt x="43214" y="74705"/>
                    <a:pt x="52521" y="48995"/>
                    <a:pt x="49401" y="47618"/>
                  </a:cubicBezTo>
                  <a:cubicBezTo>
                    <a:pt x="45992" y="46057"/>
                    <a:pt x="29313" y="41004"/>
                    <a:pt x="27382" y="39279"/>
                  </a:cubicBezTo>
                  <a:cubicBezTo>
                    <a:pt x="25451" y="37594"/>
                    <a:pt x="16496" y="16068"/>
                    <a:pt x="9923" y="4525"/>
                  </a:cubicBezTo>
                  <a:cubicBezTo>
                    <a:pt x="8130" y="1335"/>
                    <a:pt x="5886" y="1"/>
                    <a:pt x="398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2" name="Google Shape;552;p17"/>
            <p:cNvSpPr/>
            <p:nvPr/>
          </p:nvSpPr>
          <p:spPr>
            <a:xfrm>
              <a:off x="4718118" y="2351762"/>
              <a:ext cx="504448" cy="369630"/>
            </a:xfrm>
            <a:custGeom>
              <a:rect b="b" l="l" r="r" t="t"/>
              <a:pathLst>
                <a:path extrusionOk="0" h="34707" w="47366">
                  <a:moveTo>
                    <a:pt x="8216" y="0"/>
                  </a:moveTo>
                  <a:lnTo>
                    <a:pt x="0" y="27319"/>
                  </a:lnTo>
                  <a:cubicBezTo>
                    <a:pt x="4930" y="30153"/>
                    <a:pt x="24566" y="34343"/>
                    <a:pt x="28510" y="34631"/>
                  </a:cubicBezTo>
                  <a:cubicBezTo>
                    <a:pt x="29238" y="34676"/>
                    <a:pt x="30220" y="34706"/>
                    <a:pt x="31341" y="34706"/>
                  </a:cubicBezTo>
                  <a:cubicBezTo>
                    <a:pt x="36296" y="34706"/>
                    <a:pt x="43965" y="34119"/>
                    <a:pt x="44367" y="31673"/>
                  </a:cubicBezTo>
                  <a:cubicBezTo>
                    <a:pt x="44860" y="28674"/>
                    <a:pt x="41491" y="28469"/>
                    <a:pt x="41491" y="28469"/>
                  </a:cubicBezTo>
                  <a:cubicBezTo>
                    <a:pt x="41491" y="28469"/>
                    <a:pt x="46791" y="27606"/>
                    <a:pt x="46544" y="24525"/>
                  </a:cubicBezTo>
                  <a:cubicBezTo>
                    <a:pt x="46298" y="22101"/>
                    <a:pt x="41614" y="21526"/>
                    <a:pt x="41614" y="21526"/>
                  </a:cubicBezTo>
                  <a:cubicBezTo>
                    <a:pt x="41614" y="21526"/>
                    <a:pt x="47366" y="20294"/>
                    <a:pt x="46708" y="17295"/>
                  </a:cubicBezTo>
                  <a:cubicBezTo>
                    <a:pt x="46321" y="15469"/>
                    <a:pt x="43810" y="15171"/>
                    <a:pt x="42211" y="15171"/>
                  </a:cubicBezTo>
                  <a:cubicBezTo>
                    <a:pt x="41436" y="15171"/>
                    <a:pt x="40875" y="15241"/>
                    <a:pt x="40875" y="15241"/>
                  </a:cubicBezTo>
                  <a:cubicBezTo>
                    <a:pt x="40875" y="15241"/>
                    <a:pt x="45558" y="13762"/>
                    <a:pt x="44531" y="11215"/>
                  </a:cubicBezTo>
                  <a:cubicBezTo>
                    <a:pt x="44034" y="10029"/>
                    <a:pt x="42493" y="9694"/>
                    <a:pt x="40540" y="9694"/>
                  </a:cubicBezTo>
                  <a:cubicBezTo>
                    <a:pt x="37992" y="9694"/>
                    <a:pt x="34743" y="10265"/>
                    <a:pt x="32194" y="10265"/>
                  </a:cubicBezTo>
                  <a:cubicBezTo>
                    <a:pt x="31688" y="10265"/>
                    <a:pt x="31209" y="10242"/>
                    <a:pt x="30769" y="10188"/>
                  </a:cubicBezTo>
                  <a:cubicBezTo>
                    <a:pt x="30523" y="10106"/>
                    <a:pt x="28756" y="9408"/>
                    <a:pt x="26415" y="8340"/>
                  </a:cubicBezTo>
                  <a:cubicBezTo>
                    <a:pt x="31427" y="7313"/>
                    <a:pt x="35945" y="4683"/>
                    <a:pt x="34467" y="2506"/>
                  </a:cubicBezTo>
                  <a:cubicBezTo>
                    <a:pt x="33431" y="1027"/>
                    <a:pt x="29394" y="776"/>
                    <a:pt x="25575" y="776"/>
                  </a:cubicBezTo>
                  <a:cubicBezTo>
                    <a:pt x="23608" y="776"/>
                    <a:pt x="21699" y="843"/>
                    <a:pt x="20289" y="843"/>
                  </a:cubicBezTo>
                  <a:cubicBezTo>
                    <a:pt x="19874" y="843"/>
                    <a:pt x="19502" y="837"/>
                    <a:pt x="19185" y="822"/>
                  </a:cubicBezTo>
                  <a:cubicBezTo>
                    <a:pt x="15611" y="658"/>
                    <a:pt x="8216" y="0"/>
                    <a:pt x="8216"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3" name="Google Shape;553;p17"/>
            <p:cNvSpPr/>
            <p:nvPr/>
          </p:nvSpPr>
          <p:spPr>
            <a:xfrm>
              <a:off x="4993900" y="2511278"/>
              <a:ext cx="164809" cy="19276"/>
            </a:xfrm>
            <a:custGeom>
              <a:rect b="b" l="l" r="r" t="t"/>
              <a:pathLst>
                <a:path extrusionOk="0" h="1810" w="15475">
                  <a:moveTo>
                    <a:pt x="15211" y="0"/>
                  </a:moveTo>
                  <a:cubicBezTo>
                    <a:pt x="15179" y="0"/>
                    <a:pt x="15143" y="5"/>
                    <a:pt x="15103" y="17"/>
                  </a:cubicBezTo>
                  <a:cubicBezTo>
                    <a:pt x="11694" y="752"/>
                    <a:pt x="9349" y="1185"/>
                    <a:pt x="6966" y="1185"/>
                  </a:cubicBezTo>
                  <a:cubicBezTo>
                    <a:pt x="4955" y="1185"/>
                    <a:pt x="2917" y="877"/>
                    <a:pt x="191" y="181"/>
                  </a:cubicBezTo>
                  <a:cubicBezTo>
                    <a:pt x="184" y="177"/>
                    <a:pt x="176" y="175"/>
                    <a:pt x="168" y="175"/>
                  </a:cubicBezTo>
                  <a:cubicBezTo>
                    <a:pt x="89" y="175"/>
                    <a:pt x="1" y="345"/>
                    <a:pt x="150" y="345"/>
                  </a:cubicBezTo>
                  <a:cubicBezTo>
                    <a:pt x="2930" y="1345"/>
                    <a:pt x="5107" y="1810"/>
                    <a:pt x="7324" y="1810"/>
                  </a:cubicBezTo>
                  <a:cubicBezTo>
                    <a:pt x="9661" y="1810"/>
                    <a:pt x="12044" y="1294"/>
                    <a:pt x="15227" y="345"/>
                  </a:cubicBezTo>
                  <a:cubicBezTo>
                    <a:pt x="15475" y="203"/>
                    <a:pt x="15417" y="0"/>
                    <a:pt x="152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4" name="Google Shape;554;p17"/>
            <p:cNvSpPr/>
            <p:nvPr/>
          </p:nvSpPr>
          <p:spPr>
            <a:xfrm>
              <a:off x="4990684" y="2579267"/>
              <a:ext cx="173318" cy="18084"/>
            </a:xfrm>
            <a:custGeom>
              <a:rect b="b" l="l" r="r" t="t"/>
              <a:pathLst>
                <a:path extrusionOk="0" h="1698" w="16274">
                  <a:moveTo>
                    <a:pt x="82" y="0"/>
                  </a:moveTo>
                  <a:cubicBezTo>
                    <a:pt x="0" y="0"/>
                    <a:pt x="0" y="164"/>
                    <a:pt x="41" y="164"/>
                  </a:cubicBezTo>
                  <a:cubicBezTo>
                    <a:pt x="3405" y="1084"/>
                    <a:pt x="6022" y="1697"/>
                    <a:pt x="8714" y="1697"/>
                  </a:cubicBezTo>
                  <a:cubicBezTo>
                    <a:pt x="10954" y="1697"/>
                    <a:pt x="13246" y="1273"/>
                    <a:pt x="16063" y="246"/>
                  </a:cubicBezTo>
                  <a:cubicBezTo>
                    <a:pt x="16261" y="213"/>
                    <a:pt x="16273" y="101"/>
                    <a:pt x="16120" y="101"/>
                  </a:cubicBezTo>
                  <a:cubicBezTo>
                    <a:pt x="16083" y="101"/>
                    <a:pt x="16037" y="107"/>
                    <a:pt x="15980" y="123"/>
                  </a:cubicBezTo>
                  <a:cubicBezTo>
                    <a:pt x="13090" y="776"/>
                    <a:pt x="10860" y="1056"/>
                    <a:pt x="8691" y="1056"/>
                  </a:cubicBezTo>
                  <a:cubicBezTo>
                    <a:pt x="6081" y="1056"/>
                    <a:pt x="3560" y="651"/>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5" name="Google Shape;555;p17"/>
            <p:cNvSpPr/>
            <p:nvPr/>
          </p:nvSpPr>
          <p:spPr>
            <a:xfrm>
              <a:off x="4985178" y="2642081"/>
              <a:ext cx="175640" cy="24900"/>
            </a:xfrm>
            <a:custGeom>
              <a:rect b="b" l="l" r="r" t="t"/>
              <a:pathLst>
                <a:path extrusionOk="0" h="2338" w="16492">
                  <a:moveTo>
                    <a:pt x="139" y="1"/>
                  </a:moveTo>
                  <a:cubicBezTo>
                    <a:pt x="46" y="1"/>
                    <a:pt x="1" y="188"/>
                    <a:pt x="106" y="223"/>
                  </a:cubicBezTo>
                  <a:cubicBezTo>
                    <a:pt x="3498" y="1673"/>
                    <a:pt x="6384" y="2338"/>
                    <a:pt x="9263" y="2338"/>
                  </a:cubicBezTo>
                  <a:cubicBezTo>
                    <a:pt x="11441" y="2338"/>
                    <a:pt x="13616" y="1958"/>
                    <a:pt x="16004" y="1250"/>
                  </a:cubicBezTo>
                  <a:cubicBezTo>
                    <a:pt x="16443" y="1213"/>
                    <a:pt x="16491" y="1079"/>
                    <a:pt x="16207" y="1079"/>
                  </a:cubicBezTo>
                  <a:cubicBezTo>
                    <a:pt x="16172" y="1079"/>
                    <a:pt x="16132" y="1081"/>
                    <a:pt x="16087" y="1086"/>
                  </a:cubicBezTo>
                  <a:cubicBezTo>
                    <a:pt x="13592" y="1461"/>
                    <a:pt x="11530" y="1674"/>
                    <a:pt x="9571" y="1674"/>
                  </a:cubicBezTo>
                  <a:cubicBezTo>
                    <a:pt x="6595" y="1674"/>
                    <a:pt x="3855" y="1182"/>
                    <a:pt x="189" y="18"/>
                  </a:cubicBezTo>
                  <a:cubicBezTo>
                    <a:pt x="171" y="6"/>
                    <a:pt x="155" y="1"/>
                    <a:pt x="1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6" name="Google Shape;556;p17"/>
            <p:cNvSpPr/>
            <p:nvPr/>
          </p:nvSpPr>
          <p:spPr>
            <a:xfrm>
              <a:off x="4855493" y="2441914"/>
              <a:ext cx="94732" cy="107171"/>
            </a:xfrm>
            <a:custGeom>
              <a:rect b="b" l="l" r="r" t="t"/>
              <a:pathLst>
                <a:path extrusionOk="0" h="10063" w="8895">
                  <a:moveTo>
                    <a:pt x="8510" y="0"/>
                  </a:moveTo>
                  <a:cubicBezTo>
                    <a:pt x="8383" y="0"/>
                    <a:pt x="8241" y="149"/>
                    <a:pt x="8134" y="532"/>
                  </a:cubicBezTo>
                  <a:cubicBezTo>
                    <a:pt x="6943" y="4393"/>
                    <a:pt x="4026" y="8789"/>
                    <a:pt x="124" y="9857"/>
                  </a:cubicBezTo>
                  <a:cubicBezTo>
                    <a:pt x="0" y="9939"/>
                    <a:pt x="0" y="10062"/>
                    <a:pt x="165" y="10062"/>
                  </a:cubicBezTo>
                  <a:cubicBezTo>
                    <a:pt x="4478" y="9487"/>
                    <a:pt x="7970" y="4434"/>
                    <a:pt x="8792" y="861"/>
                  </a:cubicBezTo>
                  <a:cubicBezTo>
                    <a:pt x="8895" y="422"/>
                    <a:pt x="8723" y="0"/>
                    <a:pt x="8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7" name="Google Shape;557;p17"/>
            <p:cNvSpPr/>
            <p:nvPr/>
          </p:nvSpPr>
          <p:spPr>
            <a:xfrm>
              <a:off x="4298114" y="1842149"/>
              <a:ext cx="502265" cy="813245"/>
            </a:xfrm>
            <a:custGeom>
              <a:rect b="b" l="l" r="r" t="t"/>
              <a:pathLst>
                <a:path extrusionOk="0" h="76361" w="47161">
                  <a:moveTo>
                    <a:pt x="4045" y="1"/>
                  </a:moveTo>
                  <a:cubicBezTo>
                    <a:pt x="2069" y="1"/>
                    <a:pt x="446" y="2030"/>
                    <a:pt x="329" y="8373"/>
                  </a:cubicBezTo>
                  <a:cubicBezTo>
                    <a:pt x="0" y="23984"/>
                    <a:pt x="5628" y="52206"/>
                    <a:pt x="10024" y="58943"/>
                  </a:cubicBezTo>
                  <a:cubicBezTo>
                    <a:pt x="14461" y="65680"/>
                    <a:pt x="39109" y="76361"/>
                    <a:pt x="39109" y="76361"/>
                  </a:cubicBezTo>
                  <a:lnTo>
                    <a:pt x="47160" y="46208"/>
                  </a:lnTo>
                  <a:cubicBezTo>
                    <a:pt x="47160" y="46208"/>
                    <a:pt x="29948" y="40416"/>
                    <a:pt x="29044" y="39800"/>
                  </a:cubicBezTo>
                  <a:cubicBezTo>
                    <a:pt x="28140" y="39142"/>
                    <a:pt x="12694" y="8414"/>
                    <a:pt x="11380" y="5867"/>
                  </a:cubicBezTo>
                  <a:cubicBezTo>
                    <a:pt x="10575" y="4331"/>
                    <a:pt x="6933" y="1"/>
                    <a:pt x="4045"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8" name="Google Shape;558;p17"/>
            <p:cNvSpPr/>
            <p:nvPr/>
          </p:nvSpPr>
          <p:spPr>
            <a:xfrm>
              <a:off x="4654676" y="2335127"/>
              <a:ext cx="73187" cy="264929"/>
            </a:xfrm>
            <a:custGeom>
              <a:rect b="b" l="l" r="r" t="t"/>
              <a:pathLst>
                <a:path extrusionOk="0" h="24876" w="6872">
                  <a:moveTo>
                    <a:pt x="6738" y="0"/>
                  </a:moveTo>
                  <a:cubicBezTo>
                    <a:pt x="6694" y="0"/>
                    <a:pt x="6646" y="21"/>
                    <a:pt x="6615" y="83"/>
                  </a:cubicBezTo>
                  <a:cubicBezTo>
                    <a:pt x="6368" y="905"/>
                    <a:pt x="6040" y="1686"/>
                    <a:pt x="5793" y="2507"/>
                  </a:cubicBezTo>
                  <a:cubicBezTo>
                    <a:pt x="5547" y="3247"/>
                    <a:pt x="5341" y="4068"/>
                    <a:pt x="5095" y="4849"/>
                  </a:cubicBezTo>
                  <a:cubicBezTo>
                    <a:pt x="4643" y="6451"/>
                    <a:pt x="4232" y="8094"/>
                    <a:pt x="3739" y="9696"/>
                  </a:cubicBezTo>
                  <a:cubicBezTo>
                    <a:pt x="2876" y="12900"/>
                    <a:pt x="2014" y="16146"/>
                    <a:pt x="1233" y="19391"/>
                  </a:cubicBezTo>
                  <a:cubicBezTo>
                    <a:pt x="1028" y="20295"/>
                    <a:pt x="822" y="21240"/>
                    <a:pt x="576" y="22143"/>
                  </a:cubicBezTo>
                  <a:cubicBezTo>
                    <a:pt x="370" y="23006"/>
                    <a:pt x="124" y="23951"/>
                    <a:pt x="1" y="24814"/>
                  </a:cubicBezTo>
                  <a:cubicBezTo>
                    <a:pt x="1" y="24855"/>
                    <a:pt x="32" y="24875"/>
                    <a:pt x="62" y="24875"/>
                  </a:cubicBezTo>
                  <a:cubicBezTo>
                    <a:pt x="93" y="24875"/>
                    <a:pt x="124" y="24855"/>
                    <a:pt x="124" y="24814"/>
                  </a:cubicBezTo>
                  <a:cubicBezTo>
                    <a:pt x="453" y="24033"/>
                    <a:pt x="658" y="23212"/>
                    <a:pt x="946" y="22390"/>
                  </a:cubicBezTo>
                  <a:cubicBezTo>
                    <a:pt x="1192" y="21651"/>
                    <a:pt x="1397" y="20829"/>
                    <a:pt x="1644" y="20048"/>
                  </a:cubicBezTo>
                  <a:cubicBezTo>
                    <a:pt x="2096" y="18446"/>
                    <a:pt x="2589" y="16844"/>
                    <a:pt x="3041" y="15201"/>
                  </a:cubicBezTo>
                  <a:cubicBezTo>
                    <a:pt x="3903" y="12038"/>
                    <a:pt x="4766" y="8916"/>
                    <a:pt x="5588" y="5670"/>
                  </a:cubicBezTo>
                  <a:cubicBezTo>
                    <a:pt x="5875" y="4725"/>
                    <a:pt x="6081" y="3822"/>
                    <a:pt x="6286" y="2877"/>
                  </a:cubicBezTo>
                  <a:cubicBezTo>
                    <a:pt x="6491" y="1973"/>
                    <a:pt x="6615" y="1028"/>
                    <a:pt x="6820" y="83"/>
                  </a:cubicBezTo>
                  <a:cubicBezTo>
                    <a:pt x="6871" y="58"/>
                    <a:pt x="6811"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59" name="Google Shape;559;p17"/>
            <p:cNvSpPr/>
            <p:nvPr/>
          </p:nvSpPr>
          <p:spPr>
            <a:xfrm>
              <a:off x="3809429" y="1829965"/>
              <a:ext cx="743327" cy="892587"/>
            </a:xfrm>
            <a:custGeom>
              <a:rect b="b" l="l" r="r" t="t"/>
              <a:pathLst>
                <a:path extrusionOk="0" h="83811" w="69796">
                  <a:moveTo>
                    <a:pt x="43598" y="1"/>
                  </a:moveTo>
                  <a:cubicBezTo>
                    <a:pt x="40096" y="1"/>
                    <a:pt x="36451" y="435"/>
                    <a:pt x="34795" y="1712"/>
                  </a:cubicBezTo>
                  <a:cubicBezTo>
                    <a:pt x="19102" y="13872"/>
                    <a:pt x="0" y="81901"/>
                    <a:pt x="904" y="83092"/>
                  </a:cubicBezTo>
                  <a:cubicBezTo>
                    <a:pt x="1138" y="83378"/>
                    <a:pt x="27769" y="83811"/>
                    <a:pt x="47610" y="83811"/>
                  </a:cubicBezTo>
                  <a:cubicBezTo>
                    <a:pt x="59155" y="83811"/>
                    <a:pt x="68401" y="83664"/>
                    <a:pt x="68809" y="83256"/>
                  </a:cubicBezTo>
                  <a:cubicBezTo>
                    <a:pt x="69795" y="82229"/>
                    <a:pt x="66098" y="30920"/>
                    <a:pt x="61209" y="15351"/>
                  </a:cubicBezTo>
                  <a:cubicBezTo>
                    <a:pt x="58786" y="7545"/>
                    <a:pt x="55458" y="3191"/>
                    <a:pt x="51720" y="973"/>
                  </a:cubicBezTo>
                  <a:cubicBezTo>
                    <a:pt x="50854" y="487"/>
                    <a:pt x="47305" y="1"/>
                    <a:pt x="43598" y="1"/>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0" name="Google Shape;560;p17"/>
            <p:cNvSpPr/>
            <p:nvPr/>
          </p:nvSpPr>
          <p:spPr>
            <a:xfrm>
              <a:off x="4496300" y="2152373"/>
              <a:ext cx="50769" cy="563385"/>
            </a:xfrm>
            <a:custGeom>
              <a:rect b="b" l="l" r="r" t="t"/>
              <a:pathLst>
                <a:path extrusionOk="0" h="52900" w="4767">
                  <a:moveTo>
                    <a:pt x="42" y="0"/>
                  </a:moveTo>
                  <a:cubicBezTo>
                    <a:pt x="21" y="0"/>
                    <a:pt x="1" y="10"/>
                    <a:pt x="1" y="31"/>
                  </a:cubicBezTo>
                  <a:cubicBezTo>
                    <a:pt x="781" y="6850"/>
                    <a:pt x="1644" y="13669"/>
                    <a:pt x="2301" y="20530"/>
                  </a:cubicBezTo>
                  <a:cubicBezTo>
                    <a:pt x="2959" y="27349"/>
                    <a:pt x="3493" y="34168"/>
                    <a:pt x="3780" y="41029"/>
                  </a:cubicBezTo>
                  <a:cubicBezTo>
                    <a:pt x="3903" y="42919"/>
                    <a:pt x="3986" y="44849"/>
                    <a:pt x="4027" y="46739"/>
                  </a:cubicBezTo>
                  <a:cubicBezTo>
                    <a:pt x="4109" y="48752"/>
                    <a:pt x="4232" y="50724"/>
                    <a:pt x="4314" y="52737"/>
                  </a:cubicBezTo>
                  <a:cubicBezTo>
                    <a:pt x="4314" y="52832"/>
                    <a:pt x="4425" y="52900"/>
                    <a:pt x="4517" y="52900"/>
                  </a:cubicBezTo>
                  <a:cubicBezTo>
                    <a:pt x="4585" y="52900"/>
                    <a:pt x="4643" y="52864"/>
                    <a:pt x="4643" y="52778"/>
                  </a:cubicBezTo>
                  <a:cubicBezTo>
                    <a:pt x="4602" y="51093"/>
                    <a:pt x="4684" y="49327"/>
                    <a:pt x="4725" y="47602"/>
                  </a:cubicBezTo>
                  <a:cubicBezTo>
                    <a:pt x="4766" y="45835"/>
                    <a:pt x="4725" y="44151"/>
                    <a:pt x="4643" y="42384"/>
                  </a:cubicBezTo>
                  <a:cubicBezTo>
                    <a:pt x="4602" y="38975"/>
                    <a:pt x="4396" y="35565"/>
                    <a:pt x="4191" y="32114"/>
                  </a:cubicBezTo>
                  <a:cubicBezTo>
                    <a:pt x="3739" y="25254"/>
                    <a:pt x="3123" y="18353"/>
                    <a:pt x="2096" y="11533"/>
                  </a:cubicBezTo>
                  <a:cubicBezTo>
                    <a:pt x="1521" y="7672"/>
                    <a:pt x="863" y="3851"/>
                    <a:pt x="83" y="31"/>
                  </a:cubicBezTo>
                  <a:cubicBezTo>
                    <a:pt x="83" y="10"/>
                    <a:pt x="62" y="0"/>
                    <a:pt x="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1" name="Google Shape;561;p17"/>
            <p:cNvSpPr/>
            <p:nvPr/>
          </p:nvSpPr>
          <p:spPr>
            <a:xfrm>
              <a:off x="4206237" y="1674209"/>
              <a:ext cx="221829" cy="312822"/>
            </a:xfrm>
            <a:custGeom>
              <a:rect b="b" l="l" r="r" t="t"/>
              <a:pathLst>
                <a:path extrusionOk="0" h="29373" w="20829">
                  <a:moveTo>
                    <a:pt x="4053" y="1"/>
                  </a:moveTo>
                  <a:cubicBezTo>
                    <a:pt x="4011" y="1"/>
                    <a:pt x="3988" y="10"/>
                    <a:pt x="3985" y="28"/>
                  </a:cubicBezTo>
                  <a:cubicBezTo>
                    <a:pt x="3575" y="2822"/>
                    <a:pt x="2876" y="5862"/>
                    <a:pt x="2219" y="8532"/>
                  </a:cubicBezTo>
                  <a:cubicBezTo>
                    <a:pt x="1151" y="12927"/>
                    <a:pt x="1" y="16542"/>
                    <a:pt x="165" y="16871"/>
                  </a:cubicBezTo>
                  <a:cubicBezTo>
                    <a:pt x="2169" y="22242"/>
                    <a:pt x="8006" y="29373"/>
                    <a:pt x="12218" y="29373"/>
                  </a:cubicBezTo>
                  <a:cubicBezTo>
                    <a:pt x="12323" y="29373"/>
                    <a:pt x="12427" y="29368"/>
                    <a:pt x="12530" y="29359"/>
                  </a:cubicBezTo>
                  <a:cubicBezTo>
                    <a:pt x="16638" y="29072"/>
                    <a:pt x="17583" y="20938"/>
                    <a:pt x="17419" y="18802"/>
                  </a:cubicBezTo>
                  <a:lnTo>
                    <a:pt x="17419" y="18596"/>
                  </a:lnTo>
                  <a:cubicBezTo>
                    <a:pt x="17419" y="18186"/>
                    <a:pt x="17419" y="17816"/>
                    <a:pt x="17460" y="17405"/>
                  </a:cubicBezTo>
                  <a:cubicBezTo>
                    <a:pt x="18199" y="12517"/>
                    <a:pt x="20828" y="6930"/>
                    <a:pt x="20828" y="6930"/>
                  </a:cubicBezTo>
                  <a:cubicBezTo>
                    <a:pt x="20828" y="6930"/>
                    <a:pt x="5210" y="1"/>
                    <a:pt x="4053"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2" name="Google Shape;562;p17"/>
            <p:cNvSpPr/>
            <p:nvPr/>
          </p:nvSpPr>
          <p:spPr>
            <a:xfrm>
              <a:off x="4260488" y="1677127"/>
              <a:ext cx="168451" cy="196887"/>
            </a:xfrm>
            <a:custGeom>
              <a:rect b="b" l="l" r="r" t="t"/>
              <a:pathLst>
                <a:path extrusionOk="0" h="18487" w="15817">
                  <a:moveTo>
                    <a:pt x="1" y="1"/>
                  </a:moveTo>
                  <a:lnTo>
                    <a:pt x="1" y="1"/>
                  </a:lnTo>
                  <a:cubicBezTo>
                    <a:pt x="124" y="4807"/>
                    <a:pt x="1274" y="16679"/>
                    <a:pt x="10640" y="18322"/>
                  </a:cubicBezTo>
                  <a:cubicBezTo>
                    <a:pt x="11298" y="18405"/>
                    <a:pt x="11873" y="18487"/>
                    <a:pt x="12448" y="18487"/>
                  </a:cubicBezTo>
                  <a:lnTo>
                    <a:pt x="12448" y="18281"/>
                  </a:lnTo>
                  <a:cubicBezTo>
                    <a:pt x="12448" y="17912"/>
                    <a:pt x="12448" y="17501"/>
                    <a:pt x="12489" y="17090"/>
                  </a:cubicBezTo>
                  <a:cubicBezTo>
                    <a:pt x="13187" y="12201"/>
                    <a:pt x="15816" y="6615"/>
                    <a:pt x="15816" y="6615"/>
                  </a:cubicBezTo>
                  <a:cubicBezTo>
                    <a:pt x="15816" y="6615"/>
                    <a:pt x="3698" y="1274"/>
                    <a:pt x="1"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3" name="Google Shape;563;p17"/>
            <p:cNvSpPr/>
            <p:nvPr/>
          </p:nvSpPr>
          <p:spPr>
            <a:xfrm>
              <a:off x="4541861" y="1441751"/>
              <a:ext cx="75636" cy="220508"/>
            </a:xfrm>
            <a:custGeom>
              <a:rect b="b" l="l" r="r" t="t"/>
              <a:pathLst>
                <a:path extrusionOk="0" h="20705" w="7102">
                  <a:moveTo>
                    <a:pt x="2830" y="1"/>
                  </a:moveTo>
                  <a:cubicBezTo>
                    <a:pt x="2830" y="1"/>
                    <a:pt x="1" y="20705"/>
                    <a:pt x="569" y="20705"/>
                  </a:cubicBezTo>
                  <a:cubicBezTo>
                    <a:pt x="569" y="20705"/>
                    <a:pt x="570" y="20705"/>
                    <a:pt x="570" y="20705"/>
                  </a:cubicBezTo>
                  <a:cubicBezTo>
                    <a:pt x="1145" y="20582"/>
                    <a:pt x="4637" y="15611"/>
                    <a:pt x="5870" y="9983"/>
                  </a:cubicBezTo>
                  <a:cubicBezTo>
                    <a:pt x="7102" y="4314"/>
                    <a:pt x="2830" y="1"/>
                    <a:pt x="2830"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4" name="Google Shape;564;p17"/>
            <p:cNvSpPr/>
            <p:nvPr/>
          </p:nvSpPr>
          <p:spPr>
            <a:xfrm>
              <a:off x="4227675" y="1354783"/>
              <a:ext cx="372324" cy="461624"/>
            </a:xfrm>
            <a:custGeom>
              <a:rect b="b" l="l" r="r" t="t"/>
              <a:pathLst>
                <a:path extrusionOk="0" h="43345" w="34960">
                  <a:moveTo>
                    <a:pt x="18912" y="0"/>
                  </a:moveTo>
                  <a:cubicBezTo>
                    <a:pt x="14377" y="0"/>
                    <a:pt x="9830" y="1770"/>
                    <a:pt x="7025" y="5496"/>
                  </a:cubicBezTo>
                  <a:cubicBezTo>
                    <a:pt x="3082" y="10796"/>
                    <a:pt x="1" y="29117"/>
                    <a:pt x="2876" y="34458"/>
                  </a:cubicBezTo>
                  <a:cubicBezTo>
                    <a:pt x="5669" y="39737"/>
                    <a:pt x="11121" y="43344"/>
                    <a:pt x="16649" y="43344"/>
                  </a:cubicBezTo>
                  <a:cubicBezTo>
                    <a:pt x="19251" y="43344"/>
                    <a:pt x="21871" y="42545"/>
                    <a:pt x="24238" y="40743"/>
                  </a:cubicBezTo>
                  <a:cubicBezTo>
                    <a:pt x="31386" y="35238"/>
                    <a:pt x="34960" y="11289"/>
                    <a:pt x="31468" y="6113"/>
                  </a:cubicBezTo>
                  <a:cubicBezTo>
                    <a:pt x="28828" y="2120"/>
                    <a:pt x="23876" y="0"/>
                    <a:pt x="18912"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5" name="Google Shape;565;p17"/>
            <p:cNvSpPr/>
            <p:nvPr/>
          </p:nvSpPr>
          <p:spPr>
            <a:xfrm>
              <a:off x="4203180" y="1309904"/>
              <a:ext cx="411697" cy="300543"/>
            </a:xfrm>
            <a:custGeom>
              <a:rect b="b" l="l" r="r" t="t"/>
              <a:pathLst>
                <a:path extrusionOk="0" h="28220" w="38657">
                  <a:moveTo>
                    <a:pt x="25878" y="0"/>
                  </a:moveTo>
                  <a:cubicBezTo>
                    <a:pt x="20284" y="0"/>
                    <a:pt x="12899" y="5397"/>
                    <a:pt x="12899" y="5397"/>
                  </a:cubicBezTo>
                  <a:cubicBezTo>
                    <a:pt x="12899" y="5397"/>
                    <a:pt x="15857" y="2562"/>
                    <a:pt x="15816" y="2316"/>
                  </a:cubicBezTo>
                  <a:cubicBezTo>
                    <a:pt x="15812" y="2292"/>
                    <a:pt x="15773" y="2280"/>
                    <a:pt x="15704" y="2280"/>
                  </a:cubicBezTo>
                  <a:cubicBezTo>
                    <a:pt x="15060" y="2280"/>
                    <a:pt x="11819" y="3337"/>
                    <a:pt x="10927" y="5602"/>
                  </a:cubicBezTo>
                  <a:lnTo>
                    <a:pt x="10927" y="5602"/>
                  </a:lnTo>
                  <a:cubicBezTo>
                    <a:pt x="10927" y="5602"/>
                    <a:pt x="12078" y="2398"/>
                    <a:pt x="11790" y="2316"/>
                  </a:cubicBezTo>
                  <a:cubicBezTo>
                    <a:pt x="11784" y="2313"/>
                    <a:pt x="11777" y="2312"/>
                    <a:pt x="11768" y="2312"/>
                  </a:cubicBezTo>
                  <a:cubicBezTo>
                    <a:pt x="11395" y="2312"/>
                    <a:pt x="8388" y="4750"/>
                    <a:pt x="8709" y="6876"/>
                  </a:cubicBezTo>
                  <a:cubicBezTo>
                    <a:pt x="8709" y="6876"/>
                    <a:pt x="5094" y="9341"/>
                    <a:pt x="4396" y="12422"/>
                  </a:cubicBezTo>
                  <a:cubicBezTo>
                    <a:pt x="3779" y="15585"/>
                    <a:pt x="0" y="27128"/>
                    <a:pt x="5382" y="28196"/>
                  </a:cubicBezTo>
                  <a:cubicBezTo>
                    <a:pt x="5458" y="28212"/>
                    <a:pt x="5535" y="28220"/>
                    <a:pt x="5614" y="28220"/>
                  </a:cubicBezTo>
                  <a:cubicBezTo>
                    <a:pt x="7800" y="28220"/>
                    <a:pt x="11084" y="22365"/>
                    <a:pt x="11995" y="20145"/>
                  </a:cubicBezTo>
                  <a:cubicBezTo>
                    <a:pt x="12899" y="18091"/>
                    <a:pt x="14378" y="11354"/>
                    <a:pt x="14542" y="10943"/>
                  </a:cubicBezTo>
                  <a:cubicBezTo>
                    <a:pt x="14546" y="10930"/>
                    <a:pt x="14557" y="10923"/>
                    <a:pt x="14574" y="10923"/>
                  </a:cubicBezTo>
                  <a:cubicBezTo>
                    <a:pt x="15112" y="10923"/>
                    <a:pt x="22218" y="17221"/>
                    <a:pt x="27442" y="17221"/>
                  </a:cubicBezTo>
                  <a:cubicBezTo>
                    <a:pt x="27764" y="17221"/>
                    <a:pt x="28080" y="17197"/>
                    <a:pt x="28386" y="17146"/>
                  </a:cubicBezTo>
                  <a:cubicBezTo>
                    <a:pt x="33891" y="16242"/>
                    <a:pt x="37999" y="11929"/>
                    <a:pt x="38287" y="9710"/>
                  </a:cubicBezTo>
                  <a:cubicBezTo>
                    <a:pt x="38656" y="7492"/>
                    <a:pt x="32741" y="1083"/>
                    <a:pt x="27113" y="98"/>
                  </a:cubicBezTo>
                  <a:cubicBezTo>
                    <a:pt x="26714" y="31"/>
                    <a:pt x="26301" y="0"/>
                    <a:pt x="25878"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6" name="Google Shape;566;p17"/>
            <p:cNvSpPr/>
            <p:nvPr/>
          </p:nvSpPr>
          <p:spPr>
            <a:xfrm>
              <a:off x="4243863" y="1562064"/>
              <a:ext cx="311076" cy="254428"/>
            </a:xfrm>
            <a:custGeom>
              <a:rect b="b" l="l" r="r" t="t"/>
              <a:pathLst>
                <a:path extrusionOk="0" h="23890" w="29209">
                  <a:moveTo>
                    <a:pt x="6409" y="1"/>
                  </a:moveTo>
                  <a:lnTo>
                    <a:pt x="494" y="3492"/>
                  </a:lnTo>
                  <a:cubicBezTo>
                    <a:pt x="1" y="8340"/>
                    <a:pt x="165" y="12777"/>
                    <a:pt x="1356" y="14995"/>
                  </a:cubicBezTo>
                  <a:cubicBezTo>
                    <a:pt x="4146" y="20295"/>
                    <a:pt x="9587" y="23890"/>
                    <a:pt x="15107" y="23890"/>
                  </a:cubicBezTo>
                  <a:cubicBezTo>
                    <a:pt x="17717" y="23890"/>
                    <a:pt x="20344" y="23087"/>
                    <a:pt x="22718" y="21280"/>
                  </a:cubicBezTo>
                  <a:cubicBezTo>
                    <a:pt x="25511" y="19103"/>
                    <a:pt x="27689" y="14214"/>
                    <a:pt x="29208" y="8751"/>
                  </a:cubicBezTo>
                  <a:lnTo>
                    <a:pt x="29208" y="8751"/>
                  </a:lnTo>
                  <a:cubicBezTo>
                    <a:pt x="29126" y="8956"/>
                    <a:pt x="28510" y="10476"/>
                    <a:pt x="27894" y="11298"/>
                  </a:cubicBezTo>
                  <a:cubicBezTo>
                    <a:pt x="27243" y="12178"/>
                    <a:pt x="26271" y="12452"/>
                    <a:pt x="24879" y="12452"/>
                  </a:cubicBezTo>
                  <a:cubicBezTo>
                    <a:pt x="24777" y="12452"/>
                    <a:pt x="24673" y="12451"/>
                    <a:pt x="24566" y="12448"/>
                  </a:cubicBezTo>
                  <a:cubicBezTo>
                    <a:pt x="23046" y="12366"/>
                    <a:pt x="21814" y="10435"/>
                    <a:pt x="21814" y="10435"/>
                  </a:cubicBezTo>
                  <a:lnTo>
                    <a:pt x="19842" y="9696"/>
                  </a:lnTo>
                  <a:cubicBezTo>
                    <a:pt x="19321" y="9996"/>
                    <a:pt x="18290" y="10101"/>
                    <a:pt x="17133" y="10101"/>
                  </a:cubicBezTo>
                  <a:cubicBezTo>
                    <a:pt x="15920" y="10101"/>
                    <a:pt x="14567" y="9986"/>
                    <a:pt x="13516" y="9860"/>
                  </a:cubicBezTo>
                  <a:cubicBezTo>
                    <a:pt x="11380" y="9572"/>
                    <a:pt x="8710" y="7724"/>
                    <a:pt x="7724" y="6327"/>
                  </a:cubicBezTo>
                  <a:cubicBezTo>
                    <a:pt x="6738" y="4930"/>
                    <a:pt x="6409" y="1"/>
                    <a:pt x="6409"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7" name="Google Shape;567;p17"/>
            <p:cNvSpPr/>
            <p:nvPr/>
          </p:nvSpPr>
          <p:spPr>
            <a:xfrm>
              <a:off x="4419737" y="1597412"/>
              <a:ext cx="20576" cy="32046"/>
            </a:xfrm>
            <a:custGeom>
              <a:rect b="b" l="l" r="r" t="t"/>
              <a:pathLst>
                <a:path extrusionOk="0" h="3009" w="1932">
                  <a:moveTo>
                    <a:pt x="1886" y="1"/>
                  </a:moveTo>
                  <a:cubicBezTo>
                    <a:pt x="1869" y="1"/>
                    <a:pt x="1808" y="97"/>
                    <a:pt x="1808" y="132"/>
                  </a:cubicBezTo>
                  <a:cubicBezTo>
                    <a:pt x="1644" y="1365"/>
                    <a:pt x="1233" y="2761"/>
                    <a:pt x="42" y="2967"/>
                  </a:cubicBezTo>
                  <a:cubicBezTo>
                    <a:pt x="1" y="2967"/>
                    <a:pt x="1" y="3008"/>
                    <a:pt x="42" y="3008"/>
                  </a:cubicBezTo>
                  <a:cubicBezTo>
                    <a:pt x="57" y="3008"/>
                    <a:pt x="72" y="3009"/>
                    <a:pt x="87" y="3009"/>
                  </a:cubicBezTo>
                  <a:cubicBezTo>
                    <a:pt x="1449" y="3009"/>
                    <a:pt x="1931" y="1187"/>
                    <a:pt x="1890" y="9"/>
                  </a:cubicBezTo>
                  <a:cubicBezTo>
                    <a:pt x="1890" y="3"/>
                    <a:pt x="1889"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8" name="Google Shape;568;p17"/>
            <p:cNvSpPr/>
            <p:nvPr/>
          </p:nvSpPr>
          <p:spPr>
            <a:xfrm>
              <a:off x="4402058" y="1581298"/>
              <a:ext cx="45188" cy="42408"/>
            </a:xfrm>
            <a:custGeom>
              <a:rect b="b" l="l" r="r" t="t"/>
              <a:pathLst>
                <a:path extrusionOk="0" h="3982" w="4243">
                  <a:moveTo>
                    <a:pt x="2353" y="1"/>
                  </a:moveTo>
                  <a:cubicBezTo>
                    <a:pt x="629" y="1"/>
                    <a:pt x="0" y="3520"/>
                    <a:pt x="1702" y="3946"/>
                  </a:cubicBezTo>
                  <a:cubicBezTo>
                    <a:pt x="1797" y="3970"/>
                    <a:pt x="1890" y="3982"/>
                    <a:pt x="1980" y="3982"/>
                  </a:cubicBezTo>
                  <a:cubicBezTo>
                    <a:pt x="3554" y="3982"/>
                    <a:pt x="4242" y="432"/>
                    <a:pt x="2688" y="43"/>
                  </a:cubicBezTo>
                  <a:cubicBezTo>
                    <a:pt x="2572" y="14"/>
                    <a:pt x="2460" y="1"/>
                    <a:pt x="2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69" name="Google Shape;569;p17"/>
            <p:cNvSpPr/>
            <p:nvPr/>
          </p:nvSpPr>
          <p:spPr>
            <a:xfrm>
              <a:off x="4507238" y="1610117"/>
              <a:ext cx="14718" cy="36956"/>
            </a:xfrm>
            <a:custGeom>
              <a:rect b="b" l="l" r="r" t="t"/>
              <a:pathLst>
                <a:path extrusionOk="0" h="3470" w="1382">
                  <a:moveTo>
                    <a:pt x="703" y="1"/>
                  </a:moveTo>
                  <a:cubicBezTo>
                    <a:pt x="701" y="1"/>
                    <a:pt x="699" y="3"/>
                    <a:pt x="699" y="7"/>
                  </a:cubicBezTo>
                  <a:cubicBezTo>
                    <a:pt x="206" y="1158"/>
                    <a:pt x="1" y="3047"/>
                    <a:pt x="1315" y="3458"/>
                  </a:cubicBezTo>
                  <a:cubicBezTo>
                    <a:pt x="1315" y="3466"/>
                    <a:pt x="1319" y="3470"/>
                    <a:pt x="1323" y="3470"/>
                  </a:cubicBezTo>
                  <a:cubicBezTo>
                    <a:pt x="1342" y="3470"/>
                    <a:pt x="1381" y="3417"/>
                    <a:pt x="1315" y="3417"/>
                  </a:cubicBezTo>
                  <a:cubicBezTo>
                    <a:pt x="370" y="2801"/>
                    <a:pt x="453" y="1363"/>
                    <a:pt x="781" y="131"/>
                  </a:cubicBezTo>
                  <a:cubicBezTo>
                    <a:pt x="818" y="131"/>
                    <a:pt x="724" y="1"/>
                    <a:pt x="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0" name="Google Shape;570;p17"/>
            <p:cNvSpPr/>
            <p:nvPr/>
          </p:nvSpPr>
          <p:spPr>
            <a:xfrm>
              <a:off x="4504235" y="1599169"/>
              <a:ext cx="45273" cy="43090"/>
            </a:xfrm>
            <a:custGeom>
              <a:rect b="b" l="l" r="r" t="t"/>
              <a:pathLst>
                <a:path extrusionOk="0" h="4046" w="4251">
                  <a:moveTo>
                    <a:pt x="2211" y="1"/>
                  </a:moveTo>
                  <a:cubicBezTo>
                    <a:pt x="619" y="1"/>
                    <a:pt x="1" y="3754"/>
                    <a:pt x="1803" y="4034"/>
                  </a:cubicBezTo>
                  <a:cubicBezTo>
                    <a:pt x="1858" y="4042"/>
                    <a:pt x="1911" y="4045"/>
                    <a:pt x="1964" y="4045"/>
                  </a:cubicBezTo>
                  <a:cubicBezTo>
                    <a:pt x="3688" y="4045"/>
                    <a:pt x="4250" y="248"/>
                    <a:pt x="2337" y="8"/>
                  </a:cubicBezTo>
                  <a:cubicBezTo>
                    <a:pt x="2294" y="3"/>
                    <a:pt x="2252"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1" name="Google Shape;571;p17"/>
            <p:cNvSpPr/>
            <p:nvPr/>
          </p:nvSpPr>
          <p:spPr>
            <a:xfrm>
              <a:off x="4404540" y="1532905"/>
              <a:ext cx="51961" cy="26124"/>
            </a:xfrm>
            <a:custGeom>
              <a:rect b="b" l="l" r="r" t="t"/>
              <a:pathLst>
                <a:path extrusionOk="0" h="2453" w="4879">
                  <a:moveTo>
                    <a:pt x="3048" y="1"/>
                  </a:moveTo>
                  <a:cubicBezTo>
                    <a:pt x="2892" y="1"/>
                    <a:pt x="2734" y="11"/>
                    <a:pt x="2578" y="27"/>
                  </a:cubicBezTo>
                  <a:cubicBezTo>
                    <a:pt x="1756" y="109"/>
                    <a:pt x="1140" y="397"/>
                    <a:pt x="524" y="931"/>
                  </a:cubicBezTo>
                  <a:cubicBezTo>
                    <a:pt x="1" y="1495"/>
                    <a:pt x="463" y="2452"/>
                    <a:pt x="1216" y="2452"/>
                  </a:cubicBezTo>
                  <a:cubicBezTo>
                    <a:pt x="1232" y="2452"/>
                    <a:pt x="1248" y="2452"/>
                    <a:pt x="1263" y="2451"/>
                  </a:cubicBezTo>
                  <a:cubicBezTo>
                    <a:pt x="1839" y="2451"/>
                    <a:pt x="2332" y="2287"/>
                    <a:pt x="2907" y="2205"/>
                  </a:cubicBezTo>
                  <a:cubicBezTo>
                    <a:pt x="3523" y="2122"/>
                    <a:pt x="4016" y="2122"/>
                    <a:pt x="4550" y="1712"/>
                  </a:cubicBezTo>
                  <a:cubicBezTo>
                    <a:pt x="4796" y="1465"/>
                    <a:pt x="4878" y="931"/>
                    <a:pt x="4632" y="685"/>
                  </a:cubicBezTo>
                  <a:cubicBezTo>
                    <a:pt x="4270" y="159"/>
                    <a:pt x="3672"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2" name="Google Shape;572;p17"/>
            <p:cNvSpPr/>
            <p:nvPr/>
          </p:nvSpPr>
          <p:spPr>
            <a:xfrm>
              <a:off x="4517739" y="1549221"/>
              <a:ext cx="47968" cy="33079"/>
            </a:xfrm>
            <a:custGeom>
              <a:rect b="b" l="l" r="r" t="t"/>
              <a:pathLst>
                <a:path extrusionOk="0" h="3106" w="4504">
                  <a:moveTo>
                    <a:pt x="1275" y="1"/>
                  </a:moveTo>
                  <a:cubicBezTo>
                    <a:pt x="976" y="1"/>
                    <a:pt x="683" y="75"/>
                    <a:pt x="411" y="262"/>
                  </a:cubicBezTo>
                  <a:cubicBezTo>
                    <a:pt x="124" y="508"/>
                    <a:pt x="1" y="1001"/>
                    <a:pt x="124" y="1289"/>
                  </a:cubicBezTo>
                  <a:cubicBezTo>
                    <a:pt x="494" y="1864"/>
                    <a:pt x="946" y="2028"/>
                    <a:pt x="1521" y="2316"/>
                  </a:cubicBezTo>
                  <a:cubicBezTo>
                    <a:pt x="2055" y="2603"/>
                    <a:pt x="2507" y="2850"/>
                    <a:pt x="3000" y="3055"/>
                  </a:cubicBezTo>
                  <a:cubicBezTo>
                    <a:pt x="3103" y="3090"/>
                    <a:pt x="3208" y="3106"/>
                    <a:pt x="3311" y="3106"/>
                  </a:cubicBezTo>
                  <a:cubicBezTo>
                    <a:pt x="3945" y="3106"/>
                    <a:pt x="4503" y="2500"/>
                    <a:pt x="4150" y="1864"/>
                  </a:cubicBezTo>
                  <a:cubicBezTo>
                    <a:pt x="3780" y="1165"/>
                    <a:pt x="3328" y="673"/>
                    <a:pt x="2548" y="344"/>
                  </a:cubicBezTo>
                  <a:cubicBezTo>
                    <a:pt x="2138" y="151"/>
                    <a:pt x="1700"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3" name="Google Shape;573;p17"/>
            <p:cNvSpPr/>
            <p:nvPr/>
          </p:nvSpPr>
          <p:spPr>
            <a:xfrm>
              <a:off x="4396989" y="1709290"/>
              <a:ext cx="25826" cy="15166"/>
            </a:xfrm>
            <a:custGeom>
              <a:rect b="b" l="l" r="r" t="t"/>
              <a:pathLst>
                <a:path extrusionOk="0" h="1424" w="2425">
                  <a:moveTo>
                    <a:pt x="62" y="0"/>
                  </a:moveTo>
                  <a:cubicBezTo>
                    <a:pt x="42" y="0"/>
                    <a:pt x="21" y="21"/>
                    <a:pt x="1" y="62"/>
                  </a:cubicBezTo>
                  <a:cubicBezTo>
                    <a:pt x="1" y="555"/>
                    <a:pt x="206" y="1130"/>
                    <a:pt x="740" y="1335"/>
                  </a:cubicBezTo>
                  <a:cubicBezTo>
                    <a:pt x="908" y="1395"/>
                    <a:pt x="1086" y="1424"/>
                    <a:pt x="1265" y="1424"/>
                  </a:cubicBezTo>
                  <a:cubicBezTo>
                    <a:pt x="1698" y="1424"/>
                    <a:pt x="2133" y="1256"/>
                    <a:pt x="2424" y="965"/>
                  </a:cubicBezTo>
                  <a:cubicBezTo>
                    <a:pt x="2424" y="965"/>
                    <a:pt x="2424" y="924"/>
                    <a:pt x="2383" y="924"/>
                  </a:cubicBezTo>
                  <a:cubicBezTo>
                    <a:pt x="2123" y="976"/>
                    <a:pt x="1798" y="1028"/>
                    <a:pt x="1490" y="1028"/>
                  </a:cubicBezTo>
                  <a:cubicBezTo>
                    <a:pt x="1311" y="1028"/>
                    <a:pt x="1137" y="1011"/>
                    <a:pt x="987" y="965"/>
                  </a:cubicBezTo>
                  <a:cubicBezTo>
                    <a:pt x="576" y="883"/>
                    <a:pt x="370" y="390"/>
                    <a:pt x="124" y="62"/>
                  </a:cubicBezTo>
                  <a:cubicBezTo>
                    <a:pt x="103" y="21"/>
                    <a:pt x="83" y="0"/>
                    <a:pt x="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4" name="Google Shape;574;p17"/>
            <p:cNvSpPr/>
            <p:nvPr/>
          </p:nvSpPr>
          <p:spPr>
            <a:xfrm>
              <a:off x="4419961" y="1545440"/>
              <a:ext cx="90355" cy="159260"/>
            </a:xfrm>
            <a:custGeom>
              <a:rect b="b" l="l" r="r" t="t"/>
              <a:pathLst>
                <a:path extrusionOk="0" h="14954" w="8484">
                  <a:moveTo>
                    <a:pt x="8134" y="1"/>
                  </a:moveTo>
                  <a:cubicBezTo>
                    <a:pt x="8083" y="1"/>
                    <a:pt x="8031" y="42"/>
                    <a:pt x="8031" y="124"/>
                  </a:cubicBezTo>
                  <a:cubicBezTo>
                    <a:pt x="7251" y="4067"/>
                    <a:pt x="7210" y="8134"/>
                    <a:pt x="6553" y="12078"/>
                  </a:cubicBezTo>
                  <a:cubicBezTo>
                    <a:pt x="6019" y="11791"/>
                    <a:pt x="5197" y="11174"/>
                    <a:pt x="4704" y="11051"/>
                  </a:cubicBezTo>
                  <a:cubicBezTo>
                    <a:pt x="4540" y="11051"/>
                    <a:pt x="4334" y="13886"/>
                    <a:pt x="4170" y="14296"/>
                  </a:cubicBezTo>
                  <a:lnTo>
                    <a:pt x="4170" y="14338"/>
                  </a:lnTo>
                  <a:cubicBezTo>
                    <a:pt x="2527" y="14173"/>
                    <a:pt x="1459" y="13475"/>
                    <a:pt x="185" y="12078"/>
                  </a:cubicBezTo>
                  <a:cubicBezTo>
                    <a:pt x="165" y="11955"/>
                    <a:pt x="113" y="11904"/>
                    <a:pt x="72" y="11904"/>
                  </a:cubicBezTo>
                  <a:cubicBezTo>
                    <a:pt x="31" y="11904"/>
                    <a:pt x="0" y="11955"/>
                    <a:pt x="21" y="12037"/>
                  </a:cubicBezTo>
                  <a:cubicBezTo>
                    <a:pt x="473" y="13269"/>
                    <a:pt x="1376" y="14050"/>
                    <a:pt x="2403" y="14502"/>
                  </a:cubicBezTo>
                  <a:cubicBezTo>
                    <a:pt x="2855" y="14707"/>
                    <a:pt x="3348" y="14789"/>
                    <a:pt x="3882" y="14913"/>
                  </a:cubicBezTo>
                  <a:cubicBezTo>
                    <a:pt x="3965" y="14913"/>
                    <a:pt x="4088" y="14954"/>
                    <a:pt x="4170" y="14954"/>
                  </a:cubicBezTo>
                  <a:lnTo>
                    <a:pt x="4457" y="14954"/>
                  </a:lnTo>
                  <a:cubicBezTo>
                    <a:pt x="4581" y="14954"/>
                    <a:pt x="4704" y="14872"/>
                    <a:pt x="4745" y="14748"/>
                  </a:cubicBezTo>
                  <a:lnTo>
                    <a:pt x="4745" y="14666"/>
                  </a:lnTo>
                  <a:lnTo>
                    <a:pt x="4745" y="14543"/>
                  </a:lnTo>
                  <a:cubicBezTo>
                    <a:pt x="4950" y="13639"/>
                    <a:pt x="5197" y="12119"/>
                    <a:pt x="5197" y="12119"/>
                  </a:cubicBezTo>
                  <a:cubicBezTo>
                    <a:pt x="5471" y="12359"/>
                    <a:pt x="6603" y="13171"/>
                    <a:pt x="7018" y="13171"/>
                  </a:cubicBezTo>
                  <a:cubicBezTo>
                    <a:pt x="7101" y="13171"/>
                    <a:pt x="7155" y="13139"/>
                    <a:pt x="7169" y="13064"/>
                  </a:cubicBezTo>
                  <a:cubicBezTo>
                    <a:pt x="7785" y="8956"/>
                    <a:pt x="8483" y="4314"/>
                    <a:pt x="8237" y="124"/>
                  </a:cubicBezTo>
                  <a:cubicBezTo>
                    <a:pt x="8237" y="42"/>
                    <a:pt x="8185"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5" name="Google Shape;575;p17"/>
            <p:cNvSpPr/>
            <p:nvPr/>
          </p:nvSpPr>
          <p:spPr>
            <a:xfrm>
              <a:off x="4407490" y="1673187"/>
              <a:ext cx="49448" cy="36221"/>
            </a:xfrm>
            <a:custGeom>
              <a:rect b="b" l="l" r="r" t="t"/>
              <a:pathLst>
                <a:path extrusionOk="0" h="3401" w="4643">
                  <a:moveTo>
                    <a:pt x="1192" y="1"/>
                  </a:moveTo>
                  <a:cubicBezTo>
                    <a:pt x="1192" y="1"/>
                    <a:pt x="781" y="453"/>
                    <a:pt x="535" y="1069"/>
                  </a:cubicBezTo>
                  <a:cubicBezTo>
                    <a:pt x="165" y="1767"/>
                    <a:pt x="1" y="2712"/>
                    <a:pt x="945" y="3164"/>
                  </a:cubicBezTo>
                  <a:cubicBezTo>
                    <a:pt x="1280" y="3316"/>
                    <a:pt x="1616" y="3401"/>
                    <a:pt x="1968" y="3401"/>
                  </a:cubicBezTo>
                  <a:cubicBezTo>
                    <a:pt x="2090" y="3401"/>
                    <a:pt x="2215" y="3391"/>
                    <a:pt x="2342" y="3370"/>
                  </a:cubicBezTo>
                  <a:cubicBezTo>
                    <a:pt x="3574" y="3164"/>
                    <a:pt x="4643" y="2260"/>
                    <a:pt x="4643" y="2260"/>
                  </a:cubicBezTo>
                  <a:cubicBezTo>
                    <a:pt x="2383" y="1644"/>
                    <a:pt x="1192" y="1"/>
                    <a:pt x="1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6" name="Google Shape;576;p17"/>
            <p:cNvSpPr/>
            <p:nvPr/>
          </p:nvSpPr>
          <p:spPr>
            <a:xfrm>
              <a:off x="4407490" y="1684571"/>
              <a:ext cx="25826" cy="24836"/>
            </a:xfrm>
            <a:custGeom>
              <a:rect b="b" l="l" r="r" t="t"/>
              <a:pathLst>
                <a:path extrusionOk="0" h="2332" w="2425">
                  <a:moveTo>
                    <a:pt x="535" y="0"/>
                  </a:moveTo>
                  <a:lnTo>
                    <a:pt x="535" y="0"/>
                  </a:lnTo>
                  <a:cubicBezTo>
                    <a:pt x="165" y="698"/>
                    <a:pt x="1" y="1643"/>
                    <a:pt x="945" y="2095"/>
                  </a:cubicBezTo>
                  <a:cubicBezTo>
                    <a:pt x="1280" y="2247"/>
                    <a:pt x="1616" y="2332"/>
                    <a:pt x="1968" y="2332"/>
                  </a:cubicBezTo>
                  <a:cubicBezTo>
                    <a:pt x="2090" y="2332"/>
                    <a:pt x="2215" y="2322"/>
                    <a:pt x="2342" y="2301"/>
                  </a:cubicBezTo>
                  <a:cubicBezTo>
                    <a:pt x="2424" y="1274"/>
                    <a:pt x="1562" y="329"/>
                    <a:pt x="5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7" name="Google Shape;577;p17"/>
            <p:cNvSpPr/>
            <p:nvPr/>
          </p:nvSpPr>
          <p:spPr>
            <a:xfrm>
              <a:off x="4236866" y="1485139"/>
              <a:ext cx="86201" cy="134776"/>
            </a:xfrm>
            <a:custGeom>
              <a:rect b="b" l="l" r="r" t="t"/>
              <a:pathLst>
                <a:path extrusionOk="0" h="12655" w="8094">
                  <a:moveTo>
                    <a:pt x="3398" y="1"/>
                  </a:moveTo>
                  <a:cubicBezTo>
                    <a:pt x="3280" y="1"/>
                    <a:pt x="3161" y="12"/>
                    <a:pt x="3040" y="35"/>
                  </a:cubicBezTo>
                  <a:cubicBezTo>
                    <a:pt x="0" y="528"/>
                    <a:pt x="206" y="9688"/>
                    <a:pt x="2835" y="11783"/>
                  </a:cubicBezTo>
                  <a:cubicBezTo>
                    <a:pt x="3647" y="12431"/>
                    <a:pt x="4401" y="12655"/>
                    <a:pt x="5055" y="12655"/>
                  </a:cubicBezTo>
                  <a:cubicBezTo>
                    <a:pt x="6516" y="12655"/>
                    <a:pt x="7477" y="11537"/>
                    <a:pt x="7477" y="11537"/>
                  </a:cubicBezTo>
                  <a:lnTo>
                    <a:pt x="8093" y="6402"/>
                  </a:lnTo>
                  <a:cubicBezTo>
                    <a:pt x="8093" y="6402"/>
                    <a:pt x="6237" y="1"/>
                    <a:pt x="3398" y="1"/>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8" name="Google Shape;578;p17"/>
            <p:cNvSpPr/>
            <p:nvPr/>
          </p:nvSpPr>
          <p:spPr>
            <a:xfrm>
              <a:off x="4269242" y="1513500"/>
              <a:ext cx="39384" cy="91068"/>
            </a:xfrm>
            <a:custGeom>
              <a:rect b="b" l="l" r="r" t="t"/>
              <a:pathLst>
                <a:path extrusionOk="0" h="8551" w="3698">
                  <a:moveTo>
                    <a:pt x="123" y="1"/>
                  </a:moveTo>
                  <a:cubicBezTo>
                    <a:pt x="41" y="1"/>
                    <a:pt x="0" y="42"/>
                    <a:pt x="41" y="42"/>
                  </a:cubicBezTo>
                  <a:cubicBezTo>
                    <a:pt x="1849" y="1562"/>
                    <a:pt x="2301" y="3903"/>
                    <a:pt x="2424" y="6163"/>
                  </a:cubicBezTo>
                  <a:cubicBezTo>
                    <a:pt x="2128" y="5374"/>
                    <a:pt x="1622" y="4769"/>
                    <a:pt x="758" y="4769"/>
                  </a:cubicBezTo>
                  <a:cubicBezTo>
                    <a:pt x="542" y="4769"/>
                    <a:pt x="304" y="4807"/>
                    <a:pt x="41" y="4889"/>
                  </a:cubicBezTo>
                  <a:cubicBezTo>
                    <a:pt x="0" y="4889"/>
                    <a:pt x="0" y="4971"/>
                    <a:pt x="41" y="5012"/>
                  </a:cubicBezTo>
                  <a:cubicBezTo>
                    <a:pt x="986" y="5136"/>
                    <a:pt x="1561" y="5505"/>
                    <a:pt x="1890" y="6368"/>
                  </a:cubicBezTo>
                  <a:cubicBezTo>
                    <a:pt x="2177" y="6984"/>
                    <a:pt x="2219" y="7683"/>
                    <a:pt x="2301" y="8381"/>
                  </a:cubicBezTo>
                  <a:cubicBezTo>
                    <a:pt x="2344" y="8488"/>
                    <a:pt x="2454" y="8551"/>
                    <a:pt x="2549" y="8551"/>
                  </a:cubicBezTo>
                  <a:cubicBezTo>
                    <a:pt x="2637" y="8551"/>
                    <a:pt x="2711" y="8499"/>
                    <a:pt x="2711" y="8381"/>
                  </a:cubicBezTo>
                  <a:lnTo>
                    <a:pt x="2711" y="8299"/>
                  </a:lnTo>
                  <a:cubicBezTo>
                    <a:pt x="3697" y="5629"/>
                    <a:pt x="2876" y="1233"/>
                    <a:pt x="123" y="1"/>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79" name="Google Shape;579;p17"/>
            <p:cNvSpPr/>
            <p:nvPr/>
          </p:nvSpPr>
          <p:spPr>
            <a:xfrm>
              <a:off x="4562362" y="1466981"/>
              <a:ext cx="616017" cy="525141"/>
            </a:xfrm>
            <a:custGeom>
              <a:rect b="b" l="l" r="r" t="t"/>
              <a:pathLst>
                <a:path extrusionOk="0" h="49309" w="57842">
                  <a:moveTo>
                    <a:pt x="29214" y="0"/>
                  </a:moveTo>
                  <a:cubicBezTo>
                    <a:pt x="17075" y="0"/>
                    <a:pt x="14813" y="12797"/>
                    <a:pt x="13763" y="14680"/>
                  </a:cubicBezTo>
                  <a:cubicBezTo>
                    <a:pt x="12530" y="16775"/>
                    <a:pt x="1" y="26141"/>
                    <a:pt x="3328" y="33741"/>
                  </a:cubicBezTo>
                  <a:cubicBezTo>
                    <a:pt x="6697" y="41341"/>
                    <a:pt x="13475" y="42204"/>
                    <a:pt x="13475" y="42204"/>
                  </a:cubicBezTo>
                  <a:lnTo>
                    <a:pt x="12078" y="37315"/>
                  </a:lnTo>
                  <a:lnTo>
                    <a:pt x="12078" y="37315"/>
                  </a:lnTo>
                  <a:cubicBezTo>
                    <a:pt x="12079" y="37316"/>
                    <a:pt x="14010" y="41341"/>
                    <a:pt x="18610" y="44216"/>
                  </a:cubicBezTo>
                  <a:cubicBezTo>
                    <a:pt x="22550" y="46701"/>
                    <a:pt x="29865" y="49309"/>
                    <a:pt x="36392" y="49309"/>
                  </a:cubicBezTo>
                  <a:cubicBezTo>
                    <a:pt x="37419" y="49309"/>
                    <a:pt x="38425" y="49245"/>
                    <a:pt x="39397" y="49105"/>
                  </a:cubicBezTo>
                  <a:cubicBezTo>
                    <a:pt x="46585" y="48078"/>
                    <a:pt x="49050" y="44094"/>
                    <a:pt x="49050" y="44093"/>
                  </a:cubicBezTo>
                  <a:lnTo>
                    <a:pt x="49050" y="44093"/>
                  </a:lnTo>
                  <a:lnTo>
                    <a:pt x="48106" y="47297"/>
                  </a:lnTo>
                  <a:cubicBezTo>
                    <a:pt x="48106" y="47297"/>
                    <a:pt x="53241" y="46353"/>
                    <a:pt x="55582" y="40725"/>
                  </a:cubicBezTo>
                  <a:cubicBezTo>
                    <a:pt x="57842" y="35056"/>
                    <a:pt x="52583" y="23717"/>
                    <a:pt x="52583" y="23717"/>
                  </a:cubicBezTo>
                  <a:cubicBezTo>
                    <a:pt x="52583" y="23717"/>
                    <a:pt x="51721" y="12831"/>
                    <a:pt x="45805" y="5765"/>
                  </a:cubicBezTo>
                  <a:cubicBezTo>
                    <a:pt x="42089" y="1298"/>
                    <a:pt x="35765" y="742"/>
                    <a:pt x="34797" y="742"/>
                  </a:cubicBezTo>
                  <a:cubicBezTo>
                    <a:pt x="34705" y="742"/>
                    <a:pt x="34662" y="747"/>
                    <a:pt x="34672" y="754"/>
                  </a:cubicBezTo>
                  <a:cubicBezTo>
                    <a:pt x="32660" y="232"/>
                    <a:pt x="30847" y="0"/>
                    <a:pt x="2921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0" name="Google Shape;580;p17"/>
            <p:cNvSpPr/>
            <p:nvPr/>
          </p:nvSpPr>
          <p:spPr>
            <a:xfrm>
              <a:off x="4583801" y="1601523"/>
              <a:ext cx="149515" cy="293674"/>
            </a:xfrm>
            <a:custGeom>
              <a:rect b="b" l="l" r="r" t="t"/>
              <a:pathLst>
                <a:path extrusionOk="0" h="27575" w="14039">
                  <a:moveTo>
                    <a:pt x="13919" y="1"/>
                  </a:moveTo>
                  <a:cubicBezTo>
                    <a:pt x="13894" y="1"/>
                    <a:pt x="13868" y="11"/>
                    <a:pt x="13845" y="34"/>
                  </a:cubicBezTo>
                  <a:cubicBezTo>
                    <a:pt x="12284" y="2211"/>
                    <a:pt x="9860" y="3320"/>
                    <a:pt x="7601" y="4553"/>
                  </a:cubicBezTo>
                  <a:cubicBezTo>
                    <a:pt x="5588" y="5662"/>
                    <a:pt x="3657" y="6812"/>
                    <a:pt x="2260" y="8661"/>
                  </a:cubicBezTo>
                  <a:cubicBezTo>
                    <a:pt x="863" y="10509"/>
                    <a:pt x="206" y="12769"/>
                    <a:pt x="165" y="15028"/>
                  </a:cubicBezTo>
                  <a:cubicBezTo>
                    <a:pt x="1" y="20122"/>
                    <a:pt x="3164" y="24559"/>
                    <a:pt x="7025" y="27558"/>
                  </a:cubicBezTo>
                  <a:cubicBezTo>
                    <a:pt x="7037" y="27570"/>
                    <a:pt x="7053" y="27575"/>
                    <a:pt x="7067" y="27575"/>
                  </a:cubicBezTo>
                  <a:cubicBezTo>
                    <a:pt x="7101" y="27575"/>
                    <a:pt x="7125" y="27546"/>
                    <a:pt x="7067" y="27517"/>
                  </a:cubicBezTo>
                  <a:cubicBezTo>
                    <a:pt x="4930" y="25668"/>
                    <a:pt x="3082" y="23408"/>
                    <a:pt x="1932" y="20738"/>
                  </a:cubicBezTo>
                  <a:cubicBezTo>
                    <a:pt x="165" y="16425"/>
                    <a:pt x="617" y="11208"/>
                    <a:pt x="4150" y="7921"/>
                  </a:cubicBezTo>
                  <a:cubicBezTo>
                    <a:pt x="7231" y="5046"/>
                    <a:pt x="11503" y="3690"/>
                    <a:pt x="14009" y="157"/>
                  </a:cubicBezTo>
                  <a:cubicBezTo>
                    <a:pt x="14039" y="68"/>
                    <a:pt x="13983" y="1"/>
                    <a:pt x="1391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1" name="Google Shape;581;p17"/>
            <p:cNvSpPr/>
            <p:nvPr/>
          </p:nvSpPr>
          <p:spPr>
            <a:xfrm>
              <a:off x="4654676" y="2576953"/>
              <a:ext cx="565270" cy="614271"/>
            </a:xfrm>
            <a:custGeom>
              <a:rect b="b" l="l" r="r" t="t"/>
              <a:pathLst>
                <a:path extrusionOk="0" h="57678" w="53077">
                  <a:moveTo>
                    <a:pt x="1" y="1"/>
                  </a:moveTo>
                  <a:lnTo>
                    <a:pt x="1" y="83"/>
                  </a:lnTo>
                  <a:cubicBezTo>
                    <a:pt x="1" y="83"/>
                    <a:pt x="1" y="124"/>
                    <a:pt x="83" y="165"/>
                  </a:cubicBezTo>
                  <a:cubicBezTo>
                    <a:pt x="83" y="247"/>
                    <a:pt x="124" y="288"/>
                    <a:pt x="124" y="370"/>
                  </a:cubicBezTo>
                  <a:cubicBezTo>
                    <a:pt x="206" y="781"/>
                    <a:pt x="412" y="1603"/>
                    <a:pt x="740" y="2671"/>
                  </a:cubicBezTo>
                  <a:cubicBezTo>
                    <a:pt x="1356" y="5177"/>
                    <a:pt x="2383" y="9162"/>
                    <a:pt x="3657" y="14173"/>
                  </a:cubicBezTo>
                  <a:cubicBezTo>
                    <a:pt x="3821" y="14749"/>
                    <a:pt x="3986" y="15324"/>
                    <a:pt x="4068" y="15899"/>
                  </a:cubicBezTo>
                  <a:cubicBezTo>
                    <a:pt x="4109" y="16145"/>
                    <a:pt x="4232" y="16392"/>
                    <a:pt x="4273" y="16638"/>
                  </a:cubicBezTo>
                  <a:cubicBezTo>
                    <a:pt x="6286" y="24608"/>
                    <a:pt x="8833" y="34672"/>
                    <a:pt x="11585" y="45230"/>
                  </a:cubicBezTo>
                  <a:cubicBezTo>
                    <a:pt x="11626" y="45435"/>
                    <a:pt x="11667" y="45559"/>
                    <a:pt x="11709" y="45764"/>
                  </a:cubicBezTo>
                  <a:cubicBezTo>
                    <a:pt x="12078" y="47120"/>
                    <a:pt x="12407" y="48393"/>
                    <a:pt x="12736" y="49749"/>
                  </a:cubicBezTo>
                  <a:lnTo>
                    <a:pt x="12818" y="49872"/>
                  </a:lnTo>
                  <a:cubicBezTo>
                    <a:pt x="12818" y="49954"/>
                    <a:pt x="12818" y="49995"/>
                    <a:pt x="12859" y="50036"/>
                  </a:cubicBezTo>
                  <a:cubicBezTo>
                    <a:pt x="13516" y="52542"/>
                    <a:pt x="14132" y="55130"/>
                    <a:pt x="14790" y="57677"/>
                  </a:cubicBezTo>
                  <a:lnTo>
                    <a:pt x="53076" y="57677"/>
                  </a:lnTo>
                  <a:cubicBezTo>
                    <a:pt x="51474" y="51926"/>
                    <a:pt x="49831" y="46093"/>
                    <a:pt x="48229" y="40506"/>
                  </a:cubicBezTo>
                  <a:cubicBezTo>
                    <a:pt x="45600" y="31181"/>
                    <a:pt x="43094" y="22472"/>
                    <a:pt x="41163" y="15529"/>
                  </a:cubicBezTo>
                  <a:cubicBezTo>
                    <a:pt x="38945" y="7806"/>
                    <a:pt x="37343" y="2260"/>
                    <a:pt x="36850" y="576"/>
                  </a:cubicBezTo>
                  <a:cubicBezTo>
                    <a:pt x="36726" y="206"/>
                    <a:pt x="36685" y="1"/>
                    <a:pt x="36685"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2" name="Google Shape;582;p17"/>
            <p:cNvSpPr/>
            <p:nvPr/>
          </p:nvSpPr>
          <p:spPr>
            <a:xfrm>
              <a:off x="4654676" y="2580577"/>
              <a:ext cx="542522" cy="531573"/>
            </a:xfrm>
            <a:custGeom>
              <a:rect b="b" l="l" r="r" t="t"/>
              <a:pathLst>
                <a:path extrusionOk="0" h="49913" w="50941">
                  <a:moveTo>
                    <a:pt x="1" y="0"/>
                  </a:moveTo>
                  <a:lnTo>
                    <a:pt x="12736" y="49913"/>
                  </a:lnTo>
                  <a:cubicBezTo>
                    <a:pt x="12736" y="49913"/>
                    <a:pt x="49625" y="40136"/>
                    <a:pt x="50283" y="39643"/>
                  </a:cubicBezTo>
                  <a:cubicBezTo>
                    <a:pt x="50940" y="39109"/>
                    <a:pt x="36521" y="0"/>
                    <a:pt x="36521" y="0"/>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3" name="Google Shape;583;p17"/>
            <p:cNvSpPr/>
            <p:nvPr/>
          </p:nvSpPr>
          <p:spPr>
            <a:xfrm>
              <a:off x="4785629" y="2936937"/>
              <a:ext cx="358341" cy="103955"/>
            </a:xfrm>
            <a:custGeom>
              <a:rect b="b" l="l" r="r" t="t"/>
              <a:pathLst>
                <a:path extrusionOk="0" h="9761" w="33647">
                  <a:moveTo>
                    <a:pt x="33538" y="1"/>
                  </a:moveTo>
                  <a:cubicBezTo>
                    <a:pt x="33518" y="1"/>
                    <a:pt x="33494" y="6"/>
                    <a:pt x="33468" y="20"/>
                  </a:cubicBezTo>
                  <a:cubicBezTo>
                    <a:pt x="22212" y="2690"/>
                    <a:pt x="11120" y="5853"/>
                    <a:pt x="152" y="9509"/>
                  </a:cubicBezTo>
                  <a:cubicBezTo>
                    <a:pt x="0" y="9547"/>
                    <a:pt x="24" y="9760"/>
                    <a:pt x="158" y="9760"/>
                  </a:cubicBezTo>
                  <a:cubicBezTo>
                    <a:pt x="169" y="9760"/>
                    <a:pt x="181" y="9759"/>
                    <a:pt x="193" y="9756"/>
                  </a:cubicBezTo>
                  <a:cubicBezTo>
                    <a:pt x="11449" y="7044"/>
                    <a:pt x="22582" y="3840"/>
                    <a:pt x="33509" y="225"/>
                  </a:cubicBezTo>
                  <a:cubicBezTo>
                    <a:pt x="33647" y="156"/>
                    <a:pt x="33640" y="1"/>
                    <a:pt x="335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4" name="Google Shape;584;p17"/>
            <p:cNvSpPr/>
            <p:nvPr/>
          </p:nvSpPr>
          <p:spPr>
            <a:xfrm>
              <a:off x="4453860" y="2577073"/>
              <a:ext cx="577081" cy="614271"/>
            </a:xfrm>
            <a:custGeom>
              <a:rect b="b" l="l" r="r" t="t"/>
              <a:pathLst>
                <a:path extrusionOk="0" h="57678" w="54186">
                  <a:moveTo>
                    <a:pt x="4438" y="1"/>
                  </a:moveTo>
                  <a:cubicBezTo>
                    <a:pt x="4438" y="1"/>
                    <a:pt x="4438" y="247"/>
                    <a:pt x="4397" y="781"/>
                  </a:cubicBezTo>
                  <a:cubicBezTo>
                    <a:pt x="4314" y="1069"/>
                    <a:pt x="4314" y="1438"/>
                    <a:pt x="4273" y="1890"/>
                  </a:cubicBezTo>
                  <a:cubicBezTo>
                    <a:pt x="4191" y="2671"/>
                    <a:pt x="4109" y="3657"/>
                    <a:pt x="4027" y="4848"/>
                  </a:cubicBezTo>
                  <a:cubicBezTo>
                    <a:pt x="4027" y="5136"/>
                    <a:pt x="3986" y="5464"/>
                    <a:pt x="3986" y="5793"/>
                  </a:cubicBezTo>
                  <a:cubicBezTo>
                    <a:pt x="3904" y="5916"/>
                    <a:pt x="3904" y="6080"/>
                    <a:pt x="3904" y="6163"/>
                  </a:cubicBezTo>
                  <a:cubicBezTo>
                    <a:pt x="3821" y="7929"/>
                    <a:pt x="3616" y="9983"/>
                    <a:pt x="3452" y="12284"/>
                  </a:cubicBezTo>
                  <a:cubicBezTo>
                    <a:pt x="3411" y="12571"/>
                    <a:pt x="3411" y="12941"/>
                    <a:pt x="3370" y="13311"/>
                  </a:cubicBezTo>
                  <a:lnTo>
                    <a:pt x="3370" y="13475"/>
                  </a:lnTo>
                  <a:cubicBezTo>
                    <a:pt x="3287" y="14132"/>
                    <a:pt x="3246" y="14789"/>
                    <a:pt x="3205" y="15529"/>
                  </a:cubicBezTo>
                  <a:cubicBezTo>
                    <a:pt x="3164" y="15816"/>
                    <a:pt x="3164" y="16186"/>
                    <a:pt x="3082" y="16556"/>
                  </a:cubicBezTo>
                  <a:cubicBezTo>
                    <a:pt x="3082" y="16802"/>
                    <a:pt x="3041" y="17049"/>
                    <a:pt x="3041" y="17295"/>
                  </a:cubicBezTo>
                  <a:cubicBezTo>
                    <a:pt x="3000" y="18117"/>
                    <a:pt x="2877" y="18939"/>
                    <a:pt x="2836" y="19842"/>
                  </a:cubicBezTo>
                  <a:cubicBezTo>
                    <a:pt x="2836" y="20171"/>
                    <a:pt x="2836" y="20500"/>
                    <a:pt x="2794" y="20787"/>
                  </a:cubicBezTo>
                  <a:cubicBezTo>
                    <a:pt x="2630" y="22513"/>
                    <a:pt x="2548" y="24279"/>
                    <a:pt x="2384" y="26087"/>
                  </a:cubicBezTo>
                  <a:cubicBezTo>
                    <a:pt x="2384" y="26292"/>
                    <a:pt x="2343" y="26497"/>
                    <a:pt x="2343" y="26703"/>
                  </a:cubicBezTo>
                  <a:cubicBezTo>
                    <a:pt x="2219" y="28305"/>
                    <a:pt x="2055" y="29948"/>
                    <a:pt x="1973" y="31591"/>
                  </a:cubicBezTo>
                  <a:cubicBezTo>
                    <a:pt x="1850" y="32988"/>
                    <a:pt x="1767" y="34344"/>
                    <a:pt x="1644" y="35781"/>
                  </a:cubicBezTo>
                  <a:cubicBezTo>
                    <a:pt x="1603" y="36274"/>
                    <a:pt x="1603" y="36726"/>
                    <a:pt x="1562" y="37178"/>
                  </a:cubicBezTo>
                  <a:lnTo>
                    <a:pt x="1233" y="40711"/>
                  </a:lnTo>
                  <a:lnTo>
                    <a:pt x="1233" y="40999"/>
                  </a:lnTo>
                  <a:cubicBezTo>
                    <a:pt x="1233" y="41245"/>
                    <a:pt x="1192" y="41533"/>
                    <a:pt x="1192" y="41820"/>
                  </a:cubicBezTo>
                  <a:cubicBezTo>
                    <a:pt x="1151" y="42560"/>
                    <a:pt x="1110" y="43299"/>
                    <a:pt x="1028" y="43997"/>
                  </a:cubicBezTo>
                  <a:lnTo>
                    <a:pt x="1028" y="44285"/>
                  </a:lnTo>
                  <a:cubicBezTo>
                    <a:pt x="946" y="45846"/>
                    <a:pt x="782" y="47407"/>
                    <a:pt x="699" y="49009"/>
                  </a:cubicBezTo>
                  <a:cubicBezTo>
                    <a:pt x="412" y="51803"/>
                    <a:pt x="206" y="54637"/>
                    <a:pt x="1" y="57472"/>
                  </a:cubicBezTo>
                  <a:lnTo>
                    <a:pt x="1" y="57677"/>
                  </a:lnTo>
                  <a:lnTo>
                    <a:pt x="36685" y="57677"/>
                  </a:lnTo>
                  <a:lnTo>
                    <a:pt x="36685" y="57472"/>
                  </a:lnTo>
                  <a:lnTo>
                    <a:pt x="36685" y="56897"/>
                  </a:lnTo>
                  <a:cubicBezTo>
                    <a:pt x="36768" y="54268"/>
                    <a:pt x="36850" y="51885"/>
                    <a:pt x="36932" y="49708"/>
                  </a:cubicBezTo>
                  <a:lnTo>
                    <a:pt x="36932" y="49543"/>
                  </a:lnTo>
                  <a:cubicBezTo>
                    <a:pt x="36973" y="49215"/>
                    <a:pt x="36973" y="48886"/>
                    <a:pt x="36973" y="48598"/>
                  </a:cubicBezTo>
                  <a:lnTo>
                    <a:pt x="36973" y="48516"/>
                  </a:lnTo>
                  <a:lnTo>
                    <a:pt x="36973" y="48064"/>
                  </a:lnTo>
                  <a:lnTo>
                    <a:pt x="36973" y="47407"/>
                  </a:lnTo>
                  <a:lnTo>
                    <a:pt x="36973" y="47037"/>
                  </a:lnTo>
                  <a:cubicBezTo>
                    <a:pt x="36973" y="46421"/>
                    <a:pt x="37055" y="45764"/>
                    <a:pt x="37055" y="45189"/>
                  </a:cubicBezTo>
                  <a:cubicBezTo>
                    <a:pt x="37096" y="44819"/>
                    <a:pt x="37096" y="44490"/>
                    <a:pt x="37096" y="44162"/>
                  </a:cubicBezTo>
                  <a:cubicBezTo>
                    <a:pt x="37137" y="43956"/>
                    <a:pt x="37137" y="43792"/>
                    <a:pt x="37137" y="43587"/>
                  </a:cubicBezTo>
                  <a:lnTo>
                    <a:pt x="37137" y="43053"/>
                  </a:lnTo>
                  <a:lnTo>
                    <a:pt x="37137" y="42642"/>
                  </a:lnTo>
                  <a:cubicBezTo>
                    <a:pt x="37178" y="42354"/>
                    <a:pt x="37178" y="42108"/>
                    <a:pt x="37178" y="41902"/>
                  </a:cubicBezTo>
                  <a:lnTo>
                    <a:pt x="37178" y="41245"/>
                  </a:lnTo>
                  <a:lnTo>
                    <a:pt x="37178" y="40793"/>
                  </a:lnTo>
                  <a:cubicBezTo>
                    <a:pt x="37261" y="40218"/>
                    <a:pt x="37261" y="39889"/>
                    <a:pt x="37261" y="39889"/>
                  </a:cubicBezTo>
                  <a:lnTo>
                    <a:pt x="37302" y="39848"/>
                  </a:lnTo>
                  <a:lnTo>
                    <a:pt x="37343" y="39848"/>
                  </a:lnTo>
                  <a:cubicBezTo>
                    <a:pt x="37384" y="39848"/>
                    <a:pt x="37466" y="39807"/>
                    <a:pt x="37466" y="39807"/>
                  </a:cubicBezTo>
                  <a:cubicBezTo>
                    <a:pt x="37589" y="39684"/>
                    <a:pt x="37754" y="39602"/>
                    <a:pt x="37877" y="39561"/>
                  </a:cubicBezTo>
                  <a:cubicBezTo>
                    <a:pt x="37918" y="39561"/>
                    <a:pt x="37959" y="39479"/>
                    <a:pt x="38000" y="39479"/>
                  </a:cubicBezTo>
                  <a:lnTo>
                    <a:pt x="38123" y="39479"/>
                  </a:lnTo>
                  <a:cubicBezTo>
                    <a:pt x="38164" y="39479"/>
                    <a:pt x="38164" y="39438"/>
                    <a:pt x="38205" y="39438"/>
                  </a:cubicBezTo>
                  <a:lnTo>
                    <a:pt x="38534" y="39273"/>
                  </a:lnTo>
                  <a:cubicBezTo>
                    <a:pt x="40958" y="37835"/>
                    <a:pt x="43012" y="36808"/>
                    <a:pt x="44573" y="36110"/>
                  </a:cubicBezTo>
                  <a:cubicBezTo>
                    <a:pt x="44655" y="36069"/>
                    <a:pt x="44737" y="36069"/>
                    <a:pt x="44778" y="35987"/>
                  </a:cubicBezTo>
                  <a:cubicBezTo>
                    <a:pt x="44943" y="35905"/>
                    <a:pt x="45107" y="35864"/>
                    <a:pt x="45189" y="35781"/>
                  </a:cubicBezTo>
                  <a:cubicBezTo>
                    <a:pt x="45600" y="35576"/>
                    <a:pt x="46011" y="35453"/>
                    <a:pt x="46339" y="35288"/>
                  </a:cubicBezTo>
                  <a:cubicBezTo>
                    <a:pt x="46421" y="35247"/>
                    <a:pt x="46504" y="35247"/>
                    <a:pt x="46586" y="35165"/>
                  </a:cubicBezTo>
                  <a:cubicBezTo>
                    <a:pt x="46956" y="35042"/>
                    <a:pt x="47243" y="34919"/>
                    <a:pt x="47448" y="34837"/>
                  </a:cubicBezTo>
                  <a:cubicBezTo>
                    <a:pt x="47654" y="34754"/>
                    <a:pt x="47818" y="34713"/>
                    <a:pt x="47941" y="34672"/>
                  </a:cubicBezTo>
                  <a:lnTo>
                    <a:pt x="48024" y="34672"/>
                  </a:lnTo>
                  <a:cubicBezTo>
                    <a:pt x="48147" y="34426"/>
                    <a:pt x="48188" y="34138"/>
                    <a:pt x="48270" y="33892"/>
                  </a:cubicBezTo>
                  <a:cubicBezTo>
                    <a:pt x="48599" y="33070"/>
                    <a:pt x="48845" y="32207"/>
                    <a:pt x="49092" y="31345"/>
                  </a:cubicBezTo>
                  <a:cubicBezTo>
                    <a:pt x="49215" y="31016"/>
                    <a:pt x="49297" y="30646"/>
                    <a:pt x="49420" y="30359"/>
                  </a:cubicBezTo>
                  <a:cubicBezTo>
                    <a:pt x="49585" y="29743"/>
                    <a:pt x="49790" y="29085"/>
                    <a:pt x="49913" y="28469"/>
                  </a:cubicBezTo>
                  <a:cubicBezTo>
                    <a:pt x="49995" y="28099"/>
                    <a:pt x="50078" y="27730"/>
                    <a:pt x="50201" y="27360"/>
                  </a:cubicBezTo>
                  <a:cubicBezTo>
                    <a:pt x="50283" y="26949"/>
                    <a:pt x="50406" y="26497"/>
                    <a:pt x="50488" y="26045"/>
                  </a:cubicBezTo>
                  <a:lnTo>
                    <a:pt x="51433" y="21732"/>
                  </a:lnTo>
                  <a:cubicBezTo>
                    <a:pt x="51474" y="21362"/>
                    <a:pt x="51556" y="20993"/>
                    <a:pt x="51639" y="20664"/>
                  </a:cubicBezTo>
                  <a:cubicBezTo>
                    <a:pt x="51680" y="20253"/>
                    <a:pt x="51762" y="19842"/>
                    <a:pt x="51844" y="19432"/>
                  </a:cubicBezTo>
                  <a:cubicBezTo>
                    <a:pt x="51967" y="18733"/>
                    <a:pt x="52091" y="18076"/>
                    <a:pt x="52173" y="17460"/>
                  </a:cubicBezTo>
                  <a:cubicBezTo>
                    <a:pt x="52296" y="16843"/>
                    <a:pt x="52378" y="16227"/>
                    <a:pt x="52501" y="15652"/>
                  </a:cubicBezTo>
                  <a:cubicBezTo>
                    <a:pt x="52542" y="15447"/>
                    <a:pt x="52542" y="15241"/>
                    <a:pt x="52583" y="15036"/>
                  </a:cubicBezTo>
                  <a:cubicBezTo>
                    <a:pt x="52748" y="14091"/>
                    <a:pt x="52912" y="13105"/>
                    <a:pt x="52994" y="12160"/>
                  </a:cubicBezTo>
                  <a:cubicBezTo>
                    <a:pt x="52994" y="12037"/>
                    <a:pt x="52994" y="11832"/>
                    <a:pt x="53076" y="11667"/>
                  </a:cubicBezTo>
                  <a:cubicBezTo>
                    <a:pt x="53118" y="11421"/>
                    <a:pt x="53118" y="11092"/>
                    <a:pt x="53159" y="10846"/>
                  </a:cubicBezTo>
                  <a:cubicBezTo>
                    <a:pt x="53364" y="9490"/>
                    <a:pt x="53528" y="8217"/>
                    <a:pt x="53610" y="7107"/>
                  </a:cubicBezTo>
                  <a:cubicBezTo>
                    <a:pt x="53610" y="6861"/>
                    <a:pt x="53693" y="6738"/>
                    <a:pt x="53693" y="6532"/>
                  </a:cubicBezTo>
                  <a:cubicBezTo>
                    <a:pt x="53734" y="5916"/>
                    <a:pt x="53775" y="5382"/>
                    <a:pt x="53816" y="4889"/>
                  </a:cubicBezTo>
                  <a:cubicBezTo>
                    <a:pt x="53816" y="4643"/>
                    <a:pt x="53898" y="4437"/>
                    <a:pt x="53898" y="4150"/>
                  </a:cubicBezTo>
                  <a:cubicBezTo>
                    <a:pt x="53898" y="4026"/>
                    <a:pt x="53939" y="3821"/>
                    <a:pt x="53939" y="3657"/>
                  </a:cubicBezTo>
                  <a:cubicBezTo>
                    <a:pt x="53980" y="3533"/>
                    <a:pt x="53980" y="3492"/>
                    <a:pt x="53980" y="3410"/>
                  </a:cubicBezTo>
                  <a:cubicBezTo>
                    <a:pt x="53980" y="3246"/>
                    <a:pt x="54021" y="3082"/>
                    <a:pt x="54021" y="2999"/>
                  </a:cubicBezTo>
                  <a:lnTo>
                    <a:pt x="54021" y="2835"/>
                  </a:lnTo>
                  <a:cubicBezTo>
                    <a:pt x="54021" y="2589"/>
                    <a:pt x="54103" y="2301"/>
                    <a:pt x="54103" y="2096"/>
                  </a:cubicBezTo>
                  <a:cubicBezTo>
                    <a:pt x="54103" y="1890"/>
                    <a:pt x="54145" y="1767"/>
                    <a:pt x="54145" y="1603"/>
                  </a:cubicBezTo>
                  <a:lnTo>
                    <a:pt x="54145" y="1562"/>
                  </a:lnTo>
                  <a:lnTo>
                    <a:pt x="54145" y="1438"/>
                  </a:lnTo>
                  <a:cubicBezTo>
                    <a:pt x="54145" y="1233"/>
                    <a:pt x="54186" y="987"/>
                    <a:pt x="54186" y="822"/>
                  </a:cubicBezTo>
                  <a:lnTo>
                    <a:pt x="54186" y="576"/>
                  </a:lnTo>
                  <a:lnTo>
                    <a:pt x="54186" y="411"/>
                  </a:lnTo>
                  <a:lnTo>
                    <a:pt x="54186" y="329"/>
                  </a:lnTo>
                  <a:lnTo>
                    <a:pt x="54186" y="165"/>
                  </a:lnTo>
                  <a:lnTo>
                    <a:pt x="54186" y="1"/>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5" name="Google Shape;585;p17"/>
            <p:cNvSpPr/>
            <p:nvPr/>
          </p:nvSpPr>
          <p:spPr>
            <a:xfrm>
              <a:off x="4435925" y="2578820"/>
              <a:ext cx="595015" cy="531701"/>
            </a:xfrm>
            <a:custGeom>
              <a:rect b="b" l="l" r="r" t="t"/>
              <a:pathLst>
                <a:path extrusionOk="0" h="49925" w="55870">
                  <a:moveTo>
                    <a:pt x="55870" y="1"/>
                  </a:moveTo>
                  <a:lnTo>
                    <a:pt x="6163" y="42"/>
                  </a:lnTo>
                  <a:cubicBezTo>
                    <a:pt x="6163" y="42"/>
                    <a:pt x="1973" y="23334"/>
                    <a:pt x="1" y="48681"/>
                  </a:cubicBezTo>
                  <a:cubicBezTo>
                    <a:pt x="2378" y="49315"/>
                    <a:pt x="17718" y="49924"/>
                    <a:pt x="29508" y="49924"/>
                  </a:cubicBezTo>
                  <a:cubicBezTo>
                    <a:pt x="32998" y="49924"/>
                    <a:pt x="36177" y="49871"/>
                    <a:pt x="38616" y="49749"/>
                  </a:cubicBezTo>
                  <a:cubicBezTo>
                    <a:pt x="38821" y="43792"/>
                    <a:pt x="38986" y="39890"/>
                    <a:pt x="38986" y="39890"/>
                  </a:cubicBezTo>
                  <a:cubicBezTo>
                    <a:pt x="45353" y="36028"/>
                    <a:pt x="49584" y="34590"/>
                    <a:pt x="49584" y="34590"/>
                  </a:cubicBezTo>
                  <a:cubicBezTo>
                    <a:pt x="49913" y="33522"/>
                    <a:pt x="51310" y="32701"/>
                    <a:pt x="51638" y="31592"/>
                  </a:cubicBezTo>
                  <a:cubicBezTo>
                    <a:pt x="55829" y="17748"/>
                    <a:pt x="55870" y="1"/>
                    <a:pt x="55870" y="1"/>
                  </a:cubicBez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6" name="Google Shape;586;p17"/>
            <p:cNvSpPr/>
            <p:nvPr/>
          </p:nvSpPr>
          <p:spPr>
            <a:xfrm>
              <a:off x="4801242" y="2915498"/>
              <a:ext cx="240051" cy="109588"/>
            </a:xfrm>
            <a:custGeom>
              <a:rect b="b" l="l" r="r" t="t"/>
              <a:pathLst>
                <a:path extrusionOk="0" h="10290" w="22540">
                  <a:moveTo>
                    <a:pt x="22444" y="0"/>
                  </a:moveTo>
                  <a:cubicBezTo>
                    <a:pt x="22428" y="0"/>
                    <a:pt x="22410" y="6"/>
                    <a:pt x="22389" y="20"/>
                  </a:cubicBezTo>
                  <a:cubicBezTo>
                    <a:pt x="18487" y="1170"/>
                    <a:pt x="14584" y="2484"/>
                    <a:pt x="10887" y="4169"/>
                  </a:cubicBezTo>
                  <a:cubicBezTo>
                    <a:pt x="8997" y="5031"/>
                    <a:pt x="7148" y="6017"/>
                    <a:pt x="5341" y="7044"/>
                  </a:cubicBezTo>
                  <a:cubicBezTo>
                    <a:pt x="3575" y="8030"/>
                    <a:pt x="1767" y="9016"/>
                    <a:pt x="42" y="10166"/>
                  </a:cubicBezTo>
                  <a:cubicBezTo>
                    <a:pt x="1" y="10166"/>
                    <a:pt x="42" y="10290"/>
                    <a:pt x="124" y="10290"/>
                  </a:cubicBezTo>
                  <a:cubicBezTo>
                    <a:pt x="2013" y="9468"/>
                    <a:pt x="3821" y="8523"/>
                    <a:pt x="5711" y="7702"/>
                  </a:cubicBezTo>
                  <a:cubicBezTo>
                    <a:pt x="7600" y="6880"/>
                    <a:pt x="9490" y="6058"/>
                    <a:pt x="11380" y="5237"/>
                  </a:cubicBezTo>
                  <a:cubicBezTo>
                    <a:pt x="15077" y="3594"/>
                    <a:pt x="18692" y="1745"/>
                    <a:pt x="22471" y="143"/>
                  </a:cubicBezTo>
                  <a:cubicBezTo>
                    <a:pt x="22540" y="143"/>
                    <a:pt x="22523" y="0"/>
                    <a:pt x="22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7" name="Google Shape;587;p17"/>
            <p:cNvSpPr/>
            <p:nvPr/>
          </p:nvSpPr>
          <p:spPr>
            <a:xfrm>
              <a:off x="4910617" y="2630451"/>
              <a:ext cx="90142" cy="333867"/>
            </a:xfrm>
            <a:custGeom>
              <a:rect b="b" l="l" r="r" t="t"/>
              <a:pathLst>
                <a:path extrusionOk="0" h="31349" w="8464">
                  <a:moveTo>
                    <a:pt x="1171" y="0"/>
                  </a:moveTo>
                  <a:cubicBezTo>
                    <a:pt x="1099" y="0"/>
                    <a:pt x="1028" y="41"/>
                    <a:pt x="1028" y="124"/>
                  </a:cubicBezTo>
                  <a:cubicBezTo>
                    <a:pt x="617" y="4437"/>
                    <a:pt x="494" y="8792"/>
                    <a:pt x="288" y="13105"/>
                  </a:cubicBezTo>
                  <a:cubicBezTo>
                    <a:pt x="165" y="14954"/>
                    <a:pt x="83" y="16761"/>
                    <a:pt x="1" y="18610"/>
                  </a:cubicBezTo>
                  <a:cubicBezTo>
                    <a:pt x="1" y="20171"/>
                    <a:pt x="83" y="21814"/>
                    <a:pt x="658" y="23170"/>
                  </a:cubicBezTo>
                  <a:cubicBezTo>
                    <a:pt x="1069" y="24114"/>
                    <a:pt x="1849" y="24690"/>
                    <a:pt x="2794" y="24813"/>
                  </a:cubicBezTo>
                  <a:cubicBezTo>
                    <a:pt x="2753" y="25224"/>
                    <a:pt x="2671" y="25634"/>
                    <a:pt x="2589" y="26004"/>
                  </a:cubicBezTo>
                  <a:cubicBezTo>
                    <a:pt x="2424" y="26620"/>
                    <a:pt x="2301" y="27195"/>
                    <a:pt x="2219" y="27771"/>
                  </a:cubicBezTo>
                  <a:cubicBezTo>
                    <a:pt x="2055" y="28305"/>
                    <a:pt x="2014" y="28921"/>
                    <a:pt x="1890" y="29496"/>
                  </a:cubicBezTo>
                  <a:cubicBezTo>
                    <a:pt x="1808" y="30071"/>
                    <a:pt x="1685" y="30687"/>
                    <a:pt x="1767" y="31262"/>
                  </a:cubicBezTo>
                  <a:cubicBezTo>
                    <a:pt x="1767" y="31313"/>
                    <a:pt x="1798" y="31348"/>
                    <a:pt x="1832" y="31348"/>
                  </a:cubicBezTo>
                  <a:cubicBezTo>
                    <a:pt x="1853" y="31348"/>
                    <a:pt x="1875" y="31335"/>
                    <a:pt x="1890" y="31303"/>
                  </a:cubicBezTo>
                  <a:cubicBezTo>
                    <a:pt x="2219" y="30769"/>
                    <a:pt x="2383" y="30153"/>
                    <a:pt x="2506" y="29619"/>
                  </a:cubicBezTo>
                  <a:cubicBezTo>
                    <a:pt x="2671" y="29044"/>
                    <a:pt x="2794" y="28428"/>
                    <a:pt x="2876" y="27853"/>
                  </a:cubicBezTo>
                  <a:cubicBezTo>
                    <a:pt x="2999" y="27278"/>
                    <a:pt x="3041" y="26661"/>
                    <a:pt x="3082" y="26045"/>
                  </a:cubicBezTo>
                  <a:cubicBezTo>
                    <a:pt x="3123" y="25634"/>
                    <a:pt x="3205" y="25306"/>
                    <a:pt x="3205" y="24895"/>
                  </a:cubicBezTo>
                  <a:cubicBezTo>
                    <a:pt x="3328" y="24895"/>
                    <a:pt x="3492" y="24895"/>
                    <a:pt x="3698" y="24813"/>
                  </a:cubicBezTo>
                  <a:cubicBezTo>
                    <a:pt x="5136" y="24525"/>
                    <a:pt x="6080" y="23375"/>
                    <a:pt x="6614" y="22102"/>
                  </a:cubicBezTo>
                  <a:cubicBezTo>
                    <a:pt x="7313" y="20623"/>
                    <a:pt x="7559" y="18938"/>
                    <a:pt x="7806" y="17336"/>
                  </a:cubicBezTo>
                  <a:cubicBezTo>
                    <a:pt x="8134" y="15570"/>
                    <a:pt x="8258" y="13721"/>
                    <a:pt x="8381" y="11955"/>
                  </a:cubicBezTo>
                  <a:cubicBezTo>
                    <a:pt x="8463" y="10065"/>
                    <a:pt x="8463" y="8175"/>
                    <a:pt x="8422" y="6286"/>
                  </a:cubicBezTo>
                  <a:cubicBezTo>
                    <a:pt x="8381" y="4396"/>
                    <a:pt x="8134" y="2547"/>
                    <a:pt x="8011" y="658"/>
                  </a:cubicBezTo>
                  <a:cubicBezTo>
                    <a:pt x="7991" y="596"/>
                    <a:pt x="7939" y="565"/>
                    <a:pt x="7893" y="565"/>
                  </a:cubicBezTo>
                  <a:cubicBezTo>
                    <a:pt x="7847" y="565"/>
                    <a:pt x="7806" y="596"/>
                    <a:pt x="7806" y="658"/>
                  </a:cubicBezTo>
                  <a:cubicBezTo>
                    <a:pt x="7929" y="2506"/>
                    <a:pt x="7724" y="4437"/>
                    <a:pt x="7600" y="6286"/>
                  </a:cubicBezTo>
                  <a:cubicBezTo>
                    <a:pt x="7518" y="8134"/>
                    <a:pt x="7354" y="9942"/>
                    <a:pt x="7149" y="11790"/>
                  </a:cubicBezTo>
                  <a:cubicBezTo>
                    <a:pt x="6861" y="14871"/>
                    <a:pt x="6491" y="18117"/>
                    <a:pt x="5546" y="21075"/>
                  </a:cubicBezTo>
                  <a:cubicBezTo>
                    <a:pt x="5233" y="22171"/>
                    <a:pt x="4435" y="23715"/>
                    <a:pt x="3080" y="23715"/>
                  </a:cubicBezTo>
                  <a:cubicBezTo>
                    <a:pt x="3013" y="23715"/>
                    <a:pt x="2945" y="23711"/>
                    <a:pt x="2876" y="23704"/>
                  </a:cubicBezTo>
                  <a:cubicBezTo>
                    <a:pt x="1274" y="23539"/>
                    <a:pt x="1028" y="21239"/>
                    <a:pt x="945" y="20006"/>
                  </a:cubicBezTo>
                  <a:cubicBezTo>
                    <a:pt x="822" y="18404"/>
                    <a:pt x="945" y="16802"/>
                    <a:pt x="987" y="15241"/>
                  </a:cubicBezTo>
                  <a:cubicBezTo>
                    <a:pt x="1028" y="13516"/>
                    <a:pt x="1110" y="11873"/>
                    <a:pt x="1151" y="10188"/>
                  </a:cubicBezTo>
                  <a:cubicBezTo>
                    <a:pt x="1233" y="6861"/>
                    <a:pt x="1356" y="3451"/>
                    <a:pt x="1315" y="124"/>
                  </a:cubicBezTo>
                  <a:cubicBezTo>
                    <a:pt x="1315" y="41"/>
                    <a:pt x="1243"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8" name="Google Shape;588;p17"/>
            <p:cNvSpPr/>
            <p:nvPr/>
          </p:nvSpPr>
          <p:spPr>
            <a:xfrm>
              <a:off x="4457811" y="3047388"/>
              <a:ext cx="371877" cy="19266"/>
            </a:xfrm>
            <a:custGeom>
              <a:rect b="b" l="l" r="r" t="t"/>
              <a:pathLst>
                <a:path extrusionOk="0" h="1809" w="34918">
                  <a:moveTo>
                    <a:pt x="164" y="1"/>
                  </a:moveTo>
                  <a:cubicBezTo>
                    <a:pt x="12" y="1"/>
                    <a:pt x="1" y="211"/>
                    <a:pt x="129" y="211"/>
                  </a:cubicBezTo>
                  <a:cubicBezTo>
                    <a:pt x="140" y="211"/>
                    <a:pt x="151" y="209"/>
                    <a:pt x="164" y="206"/>
                  </a:cubicBezTo>
                  <a:cubicBezTo>
                    <a:pt x="11666" y="1233"/>
                    <a:pt x="23210" y="1767"/>
                    <a:pt x="34795" y="1808"/>
                  </a:cubicBezTo>
                  <a:cubicBezTo>
                    <a:pt x="34918" y="1808"/>
                    <a:pt x="34918" y="1603"/>
                    <a:pt x="34795" y="1603"/>
                  </a:cubicBezTo>
                  <a:cubicBezTo>
                    <a:pt x="23292" y="576"/>
                    <a:pt x="11708" y="42"/>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9" name="Google Shape;589;p17"/>
            <p:cNvSpPr/>
            <p:nvPr/>
          </p:nvSpPr>
          <p:spPr>
            <a:xfrm>
              <a:off x="4485363" y="2640814"/>
              <a:ext cx="239763" cy="190028"/>
            </a:xfrm>
            <a:custGeom>
              <a:rect b="b" l="l" r="r" t="t"/>
              <a:pathLst>
                <a:path extrusionOk="0" h="17843" w="22513">
                  <a:moveTo>
                    <a:pt x="22427" y="0"/>
                  </a:moveTo>
                  <a:cubicBezTo>
                    <a:pt x="22396" y="0"/>
                    <a:pt x="22365" y="20"/>
                    <a:pt x="22348" y="54"/>
                  </a:cubicBezTo>
                  <a:cubicBezTo>
                    <a:pt x="21157" y="5272"/>
                    <a:pt x="19267" y="10735"/>
                    <a:pt x="14954" y="14104"/>
                  </a:cubicBezTo>
                  <a:cubicBezTo>
                    <a:pt x="12982" y="15624"/>
                    <a:pt x="10558" y="16445"/>
                    <a:pt x="8094" y="16774"/>
                  </a:cubicBezTo>
                  <a:cubicBezTo>
                    <a:pt x="7311" y="16861"/>
                    <a:pt x="6526" y="16895"/>
                    <a:pt x="5737" y="16895"/>
                  </a:cubicBezTo>
                  <a:cubicBezTo>
                    <a:pt x="3917" y="16895"/>
                    <a:pt x="2082" y="16712"/>
                    <a:pt x="247" y="16569"/>
                  </a:cubicBezTo>
                  <a:cubicBezTo>
                    <a:pt x="42" y="16569"/>
                    <a:pt x="1" y="16815"/>
                    <a:pt x="165" y="16856"/>
                  </a:cubicBezTo>
                  <a:cubicBezTo>
                    <a:pt x="2507" y="17472"/>
                    <a:pt x="5013" y="17842"/>
                    <a:pt x="7436" y="17842"/>
                  </a:cubicBezTo>
                  <a:cubicBezTo>
                    <a:pt x="9531" y="17842"/>
                    <a:pt x="11667" y="17513"/>
                    <a:pt x="13557" y="16610"/>
                  </a:cubicBezTo>
                  <a:cubicBezTo>
                    <a:pt x="15324" y="15706"/>
                    <a:pt x="16885" y="14391"/>
                    <a:pt x="18158" y="12789"/>
                  </a:cubicBezTo>
                  <a:cubicBezTo>
                    <a:pt x="21075" y="9215"/>
                    <a:pt x="22020" y="4573"/>
                    <a:pt x="22513" y="137"/>
                  </a:cubicBezTo>
                  <a:cubicBezTo>
                    <a:pt x="22513" y="40"/>
                    <a:pt x="22470" y="0"/>
                    <a:pt x="2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0" name="Google Shape;590;p17"/>
            <p:cNvSpPr/>
            <p:nvPr/>
          </p:nvSpPr>
          <p:spPr>
            <a:xfrm>
              <a:off x="4468738" y="1951343"/>
              <a:ext cx="668522" cy="667308"/>
            </a:xfrm>
            <a:custGeom>
              <a:rect b="b" l="l" r="r" t="t"/>
              <a:pathLst>
                <a:path extrusionOk="0" h="62658" w="62772">
                  <a:moveTo>
                    <a:pt x="34966" y="0"/>
                  </a:moveTo>
                  <a:cubicBezTo>
                    <a:pt x="30748" y="0"/>
                    <a:pt x="26395" y="2138"/>
                    <a:pt x="24361" y="4118"/>
                  </a:cubicBezTo>
                  <a:cubicBezTo>
                    <a:pt x="14502" y="13813"/>
                    <a:pt x="5752" y="38543"/>
                    <a:pt x="1" y="60726"/>
                  </a:cubicBezTo>
                  <a:lnTo>
                    <a:pt x="57841" y="62657"/>
                  </a:lnTo>
                  <a:cubicBezTo>
                    <a:pt x="58088" y="62575"/>
                    <a:pt x="56445" y="48197"/>
                    <a:pt x="56445" y="48197"/>
                  </a:cubicBezTo>
                  <a:cubicBezTo>
                    <a:pt x="56445" y="48197"/>
                    <a:pt x="62771" y="39159"/>
                    <a:pt x="60183" y="32011"/>
                  </a:cubicBezTo>
                  <a:cubicBezTo>
                    <a:pt x="58910" y="28396"/>
                    <a:pt x="46750" y="6994"/>
                    <a:pt x="41245" y="2187"/>
                  </a:cubicBezTo>
                  <a:cubicBezTo>
                    <a:pt x="39441" y="612"/>
                    <a:pt x="37223" y="0"/>
                    <a:pt x="34966"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1" name="Google Shape;591;p17"/>
            <p:cNvSpPr/>
            <p:nvPr/>
          </p:nvSpPr>
          <p:spPr>
            <a:xfrm>
              <a:off x="4813926" y="2409943"/>
              <a:ext cx="196450" cy="54262"/>
            </a:xfrm>
            <a:custGeom>
              <a:rect b="b" l="l" r="r" t="t"/>
              <a:pathLst>
                <a:path extrusionOk="0" h="5095" w="18446">
                  <a:moveTo>
                    <a:pt x="18323" y="1"/>
                  </a:moveTo>
                  <a:cubicBezTo>
                    <a:pt x="15570" y="42"/>
                    <a:pt x="12777" y="617"/>
                    <a:pt x="10107" y="1357"/>
                  </a:cubicBezTo>
                  <a:cubicBezTo>
                    <a:pt x="7436" y="2137"/>
                    <a:pt x="1562" y="4438"/>
                    <a:pt x="42" y="5054"/>
                  </a:cubicBezTo>
                  <a:cubicBezTo>
                    <a:pt x="1" y="5054"/>
                    <a:pt x="42" y="5095"/>
                    <a:pt x="42" y="5095"/>
                  </a:cubicBezTo>
                  <a:cubicBezTo>
                    <a:pt x="2794" y="4438"/>
                    <a:pt x="3123" y="4314"/>
                    <a:pt x="5752" y="3411"/>
                  </a:cubicBezTo>
                  <a:cubicBezTo>
                    <a:pt x="8381" y="2548"/>
                    <a:pt x="11051" y="1726"/>
                    <a:pt x="13722" y="987"/>
                  </a:cubicBezTo>
                  <a:cubicBezTo>
                    <a:pt x="15201" y="576"/>
                    <a:pt x="16803" y="412"/>
                    <a:pt x="18323" y="206"/>
                  </a:cubicBezTo>
                  <a:cubicBezTo>
                    <a:pt x="18446" y="124"/>
                    <a:pt x="18446" y="1"/>
                    <a:pt x="18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2" name="Google Shape;592;p17"/>
            <p:cNvSpPr/>
            <p:nvPr/>
          </p:nvSpPr>
          <p:spPr>
            <a:xfrm>
              <a:off x="4968809" y="2423522"/>
              <a:ext cx="92751" cy="9628"/>
            </a:xfrm>
            <a:custGeom>
              <a:rect b="b" l="l" r="r" t="t"/>
              <a:pathLst>
                <a:path extrusionOk="0" h="904" w="8709">
                  <a:moveTo>
                    <a:pt x="6738" y="0"/>
                  </a:moveTo>
                  <a:cubicBezTo>
                    <a:pt x="4495" y="0"/>
                    <a:pt x="2243" y="320"/>
                    <a:pt x="41" y="862"/>
                  </a:cubicBezTo>
                  <a:cubicBezTo>
                    <a:pt x="0" y="862"/>
                    <a:pt x="41" y="903"/>
                    <a:pt x="41" y="903"/>
                  </a:cubicBezTo>
                  <a:cubicBezTo>
                    <a:pt x="1479" y="739"/>
                    <a:pt x="2876" y="575"/>
                    <a:pt x="4314" y="451"/>
                  </a:cubicBezTo>
                  <a:lnTo>
                    <a:pt x="8627" y="164"/>
                  </a:lnTo>
                  <a:cubicBezTo>
                    <a:pt x="8639" y="170"/>
                    <a:pt x="8649" y="172"/>
                    <a:pt x="8657" y="172"/>
                  </a:cubicBezTo>
                  <a:cubicBezTo>
                    <a:pt x="8708" y="172"/>
                    <a:pt x="8703" y="82"/>
                    <a:pt x="8668" y="82"/>
                  </a:cubicBezTo>
                  <a:cubicBezTo>
                    <a:pt x="8026" y="27"/>
                    <a:pt x="7383" y="0"/>
                    <a:pt x="67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3" name="Google Shape;593;p17"/>
            <p:cNvSpPr/>
            <p:nvPr/>
          </p:nvSpPr>
          <p:spPr>
            <a:xfrm>
              <a:off x="4776747" y="1767695"/>
              <a:ext cx="164511" cy="319745"/>
            </a:xfrm>
            <a:custGeom>
              <a:rect b="b" l="l" r="r" t="t"/>
              <a:pathLst>
                <a:path extrusionOk="0" h="30023" w="15447">
                  <a:moveTo>
                    <a:pt x="1890" y="0"/>
                  </a:moveTo>
                  <a:cubicBezTo>
                    <a:pt x="1890" y="0"/>
                    <a:pt x="0" y="19924"/>
                    <a:pt x="123" y="20376"/>
                  </a:cubicBezTo>
                  <a:cubicBezTo>
                    <a:pt x="393" y="21494"/>
                    <a:pt x="5580" y="30023"/>
                    <a:pt x="11410" y="30023"/>
                  </a:cubicBezTo>
                  <a:cubicBezTo>
                    <a:pt x="11794" y="30023"/>
                    <a:pt x="12182" y="29985"/>
                    <a:pt x="12571" y="29907"/>
                  </a:cubicBezTo>
                  <a:cubicBezTo>
                    <a:pt x="15241" y="29373"/>
                    <a:pt x="13187" y="19103"/>
                    <a:pt x="13187" y="19103"/>
                  </a:cubicBezTo>
                  <a:lnTo>
                    <a:pt x="15446" y="8381"/>
                  </a:lnTo>
                  <a:lnTo>
                    <a:pt x="1890" y="0"/>
                  </a:ln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4" name="Google Shape;594;p17"/>
            <p:cNvSpPr/>
            <p:nvPr/>
          </p:nvSpPr>
          <p:spPr>
            <a:xfrm>
              <a:off x="4781113" y="1767695"/>
              <a:ext cx="160144" cy="175544"/>
            </a:xfrm>
            <a:custGeom>
              <a:rect b="b" l="l" r="r" t="t"/>
              <a:pathLst>
                <a:path extrusionOk="0" h="16483" w="15037">
                  <a:moveTo>
                    <a:pt x="1480" y="0"/>
                  </a:moveTo>
                  <a:cubicBezTo>
                    <a:pt x="1480" y="0"/>
                    <a:pt x="494" y="10270"/>
                    <a:pt x="1" y="16227"/>
                  </a:cubicBezTo>
                  <a:cubicBezTo>
                    <a:pt x="974" y="16355"/>
                    <a:pt x="2370" y="16482"/>
                    <a:pt x="4056" y="16482"/>
                  </a:cubicBezTo>
                  <a:cubicBezTo>
                    <a:pt x="6711" y="16482"/>
                    <a:pt x="10088" y="16166"/>
                    <a:pt x="13681" y="15036"/>
                  </a:cubicBezTo>
                  <a:lnTo>
                    <a:pt x="15036" y="8381"/>
                  </a:lnTo>
                  <a:lnTo>
                    <a:pt x="1480" y="0"/>
                  </a:ln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5" name="Google Shape;595;p17"/>
            <p:cNvSpPr/>
            <p:nvPr/>
          </p:nvSpPr>
          <p:spPr>
            <a:xfrm>
              <a:off x="4619681" y="1489719"/>
              <a:ext cx="443200" cy="445394"/>
            </a:xfrm>
            <a:custGeom>
              <a:rect b="b" l="l" r="r" t="t"/>
              <a:pathLst>
                <a:path extrusionOk="0" h="41821" w="41615">
                  <a:moveTo>
                    <a:pt x="22100" y="1"/>
                  </a:moveTo>
                  <a:cubicBezTo>
                    <a:pt x="15456" y="1"/>
                    <a:pt x="8266" y="4291"/>
                    <a:pt x="4642" y="18008"/>
                  </a:cubicBezTo>
                  <a:cubicBezTo>
                    <a:pt x="0" y="35385"/>
                    <a:pt x="9942" y="40110"/>
                    <a:pt x="13680" y="41096"/>
                  </a:cubicBezTo>
                  <a:cubicBezTo>
                    <a:pt x="14703" y="41382"/>
                    <a:pt x="16494" y="41821"/>
                    <a:pt x="18674" y="41821"/>
                  </a:cubicBezTo>
                  <a:cubicBezTo>
                    <a:pt x="23673" y="41821"/>
                    <a:pt x="30715" y="39515"/>
                    <a:pt x="35206" y="27786"/>
                  </a:cubicBezTo>
                  <a:cubicBezTo>
                    <a:pt x="41614" y="10943"/>
                    <a:pt x="35001" y="3343"/>
                    <a:pt x="27278" y="837"/>
                  </a:cubicBezTo>
                  <a:cubicBezTo>
                    <a:pt x="25645" y="313"/>
                    <a:pt x="23893" y="1"/>
                    <a:pt x="22100"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6" name="Google Shape;596;p17"/>
            <p:cNvSpPr/>
            <p:nvPr/>
          </p:nvSpPr>
          <p:spPr>
            <a:xfrm>
              <a:off x="4701494" y="1644314"/>
              <a:ext cx="38510" cy="18148"/>
            </a:xfrm>
            <a:custGeom>
              <a:rect b="b" l="l" r="r" t="t"/>
              <a:pathLst>
                <a:path extrusionOk="0" h="1704" w="3616">
                  <a:moveTo>
                    <a:pt x="2054" y="1"/>
                  </a:moveTo>
                  <a:cubicBezTo>
                    <a:pt x="1438" y="1"/>
                    <a:pt x="904" y="124"/>
                    <a:pt x="452" y="494"/>
                  </a:cubicBezTo>
                  <a:cubicBezTo>
                    <a:pt x="0" y="863"/>
                    <a:pt x="288" y="1644"/>
                    <a:pt x="863" y="1685"/>
                  </a:cubicBezTo>
                  <a:cubicBezTo>
                    <a:pt x="1000" y="1699"/>
                    <a:pt x="1137" y="1703"/>
                    <a:pt x="1274" y="1703"/>
                  </a:cubicBezTo>
                  <a:cubicBezTo>
                    <a:pt x="1548" y="1703"/>
                    <a:pt x="1822" y="1685"/>
                    <a:pt x="2095" y="1685"/>
                  </a:cubicBezTo>
                  <a:cubicBezTo>
                    <a:pt x="2547" y="1685"/>
                    <a:pt x="2958" y="1685"/>
                    <a:pt x="3369" y="1438"/>
                  </a:cubicBezTo>
                  <a:cubicBezTo>
                    <a:pt x="3574" y="1274"/>
                    <a:pt x="3615" y="863"/>
                    <a:pt x="3533" y="658"/>
                  </a:cubicBezTo>
                  <a:cubicBezTo>
                    <a:pt x="3205" y="124"/>
                    <a:pt x="2671" y="1"/>
                    <a:pt x="20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7" name="Google Shape;597;p17"/>
            <p:cNvSpPr/>
            <p:nvPr/>
          </p:nvSpPr>
          <p:spPr>
            <a:xfrm>
              <a:off x="4811306" y="1679853"/>
              <a:ext cx="36849" cy="23728"/>
            </a:xfrm>
            <a:custGeom>
              <a:rect b="b" l="l" r="r" t="t"/>
              <a:pathLst>
                <a:path extrusionOk="0" h="2228" w="3460">
                  <a:moveTo>
                    <a:pt x="1015" y="0"/>
                  </a:moveTo>
                  <a:cubicBezTo>
                    <a:pt x="753" y="0"/>
                    <a:pt x="498" y="66"/>
                    <a:pt x="288" y="238"/>
                  </a:cubicBezTo>
                  <a:cubicBezTo>
                    <a:pt x="83" y="402"/>
                    <a:pt x="0" y="813"/>
                    <a:pt x="124" y="1018"/>
                  </a:cubicBezTo>
                  <a:cubicBezTo>
                    <a:pt x="411" y="1429"/>
                    <a:pt x="781" y="1511"/>
                    <a:pt x="1233" y="1717"/>
                  </a:cubicBezTo>
                  <a:cubicBezTo>
                    <a:pt x="1603" y="1881"/>
                    <a:pt x="1931" y="2086"/>
                    <a:pt x="2342" y="2209"/>
                  </a:cubicBezTo>
                  <a:cubicBezTo>
                    <a:pt x="2399" y="2222"/>
                    <a:pt x="2455" y="2227"/>
                    <a:pt x="2511" y="2227"/>
                  </a:cubicBezTo>
                  <a:cubicBezTo>
                    <a:pt x="3022" y="2227"/>
                    <a:pt x="3460" y="1746"/>
                    <a:pt x="3164" y="1265"/>
                  </a:cubicBezTo>
                  <a:cubicBezTo>
                    <a:pt x="2876" y="772"/>
                    <a:pt x="2465" y="402"/>
                    <a:pt x="1890" y="197"/>
                  </a:cubicBezTo>
                  <a:cubicBezTo>
                    <a:pt x="1626" y="87"/>
                    <a:pt x="1316" y="0"/>
                    <a:pt x="1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8" name="Google Shape;598;p17"/>
            <p:cNvSpPr/>
            <p:nvPr/>
          </p:nvSpPr>
          <p:spPr>
            <a:xfrm>
              <a:off x="4793808" y="1732571"/>
              <a:ext cx="13898" cy="36306"/>
            </a:xfrm>
            <a:custGeom>
              <a:rect b="b" l="l" r="r" t="t"/>
              <a:pathLst>
                <a:path extrusionOk="0" h="3409" w="1305">
                  <a:moveTo>
                    <a:pt x="665" y="1"/>
                  </a:moveTo>
                  <a:cubicBezTo>
                    <a:pt x="660" y="1"/>
                    <a:pt x="657" y="4"/>
                    <a:pt x="657" y="12"/>
                  </a:cubicBezTo>
                  <a:cubicBezTo>
                    <a:pt x="206" y="1080"/>
                    <a:pt x="0" y="2929"/>
                    <a:pt x="1274" y="3380"/>
                  </a:cubicBezTo>
                  <a:cubicBezTo>
                    <a:pt x="1274" y="3401"/>
                    <a:pt x="1276" y="3409"/>
                    <a:pt x="1279" y="3409"/>
                  </a:cubicBezTo>
                  <a:cubicBezTo>
                    <a:pt x="1289" y="3409"/>
                    <a:pt x="1304" y="3339"/>
                    <a:pt x="1274" y="3339"/>
                  </a:cubicBezTo>
                  <a:cubicBezTo>
                    <a:pt x="247" y="2723"/>
                    <a:pt x="411" y="1285"/>
                    <a:pt x="699" y="135"/>
                  </a:cubicBezTo>
                  <a:cubicBezTo>
                    <a:pt x="732" y="68"/>
                    <a:pt x="683" y="1"/>
                    <a:pt x="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99" name="Google Shape;599;p17"/>
            <p:cNvSpPr/>
            <p:nvPr/>
          </p:nvSpPr>
          <p:spPr>
            <a:xfrm>
              <a:off x="4790879" y="1721633"/>
              <a:ext cx="44304" cy="41812"/>
            </a:xfrm>
            <a:custGeom>
              <a:rect b="b" l="l" r="r" t="t"/>
              <a:pathLst>
                <a:path extrusionOk="0" h="3926" w="4160">
                  <a:moveTo>
                    <a:pt x="2140" y="1"/>
                  </a:moveTo>
                  <a:cubicBezTo>
                    <a:pt x="605" y="1"/>
                    <a:pt x="1" y="3676"/>
                    <a:pt x="1713" y="3914"/>
                  </a:cubicBezTo>
                  <a:cubicBezTo>
                    <a:pt x="1770" y="3922"/>
                    <a:pt x="1825" y="3926"/>
                    <a:pt x="1879" y="3926"/>
                  </a:cubicBezTo>
                  <a:cubicBezTo>
                    <a:pt x="3599" y="3926"/>
                    <a:pt x="4160" y="251"/>
                    <a:pt x="2288" y="12"/>
                  </a:cubicBezTo>
                  <a:cubicBezTo>
                    <a:pt x="2238" y="4"/>
                    <a:pt x="2189" y="1"/>
                    <a:pt x="2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0" name="Google Shape;600;p17"/>
            <p:cNvSpPr/>
            <p:nvPr/>
          </p:nvSpPr>
          <p:spPr>
            <a:xfrm>
              <a:off x="4820060" y="1724850"/>
              <a:ext cx="28010" cy="18787"/>
            </a:xfrm>
            <a:custGeom>
              <a:rect b="b" l="l" r="r" t="t"/>
              <a:pathLst>
                <a:path extrusionOk="0" h="1764" w="2630">
                  <a:moveTo>
                    <a:pt x="204" y="0"/>
                  </a:moveTo>
                  <a:cubicBezTo>
                    <a:pt x="101" y="0"/>
                    <a:pt x="0" y="147"/>
                    <a:pt x="0" y="244"/>
                  </a:cubicBezTo>
                  <a:cubicBezTo>
                    <a:pt x="41" y="983"/>
                    <a:pt x="452" y="1723"/>
                    <a:pt x="1232" y="1764"/>
                  </a:cubicBezTo>
                  <a:cubicBezTo>
                    <a:pt x="2054" y="1764"/>
                    <a:pt x="2506" y="1107"/>
                    <a:pt x="2629" y="326"/>
                  </a:cubicBezTo>
                  <a:cubicBezTo>
                    <a:pt x="2629" y="297"/>
                    <a:pt x="2629" y="268"/>
                    <a:pt x="2600" y="268"/>
                  </a:cubicBezTo>
                  <a:cubicBezTo>
                    <a:pt x="2588" y="268"/>
                    <a:pt x="2571" y="273"/>
                    <a:pt x="2547" y="285"/>
                  </a:cubicBezTo>
                  <a:cubicBezTo>
                    <a:pt x="2196" y="601"/>
                    <a:pt x="1845" y="886"/>
                    <a:pt x="1469" y="886"/>
                  </a:cubicBezTo>
                  <a:cubicBezTo>
                    <a:pt x="1405" y="886"/>
                    <a:pt x="1339" y="878"/>
                    <a:pt x="1273" y="860"/>
                  </a:cubicBezTo>
                  <a:cubicBezTo>
                    <a:pt x="863" y="737"/>
                    <a:pt x="616" y="285"/>
                    <a:pt x="288" y="38"/>
                  </a:cubicBezTo>
                  <a:cubicBezTo>
                    <a:pt x="261" y="12"/>
                    <a:pt x="232"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1" name="Google Shape;601;p17"/>
            <p:cNvSpPr/>
            <p:nvPr/>
          </p:nvSpPr>
          <p:spPr>
            <a:xfrm>
              <a:off x="4706744" y="1713326"/>
              <a:ext cx="20129" cy="31631"/>
            </a:xfrm>
            <a:custGeom>
              <a:rect b="b" l="l" r="r" t="t"/>
              <a:pathLst>
                <a:path extrusionOk="0" h="2970" w="1890">
                  <a:moveTo>
                    <a:pt x="1842" y="0"/>
                  </a:moveTo>
                  <a:cubicBezTo>
                    <a:pt x="1821" y="0"/>
                    <a:pt x="1767" y="67"/>
                    <a:pt x="1767" y="135"/>
                  </a:cubicBezTo>
                  <a:cubicBezTo>
                    <a:pt x="1602" y="1367"/>
                    <a:pt x="1192" y="2682"/>
                    <a:pt x="41" y="2887"/>
                  </a:cubicBezTo>
                  <a:cubicBezTo>
                    <a:pt x="0" y="2887"/>
                    <a:pt x="0" y="2969"/>
                    <a:pt x="41" y="2969"/>
                  </a:cubicBezTo>
                  <a:cubicBezTo>
                    <a:pt x="57" y="2970"/>
                    <a:pt x="72" y="2970"/>
                    <a:pt x="87" y="2970"/>
                  </a:cubicBezTo>
                  <a:cubicBezTo>
                    <a:pt x="1408" y="2970"/>
                    <a:pt x="1889" y="1189"/>
                    <a:pt x="1849" y="11"/>
                  </a:cubicBezTo>
                  <a:cubicBezTo>
                    <a:pt x="1849" y="4"/>
                    <a:pt x="1846" y="0"/>
                    <a:pt x="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2" name="Google Shape;602;p17"/>
            <p:cNvSpPr/>
            <p:nvPr/>
          </p:nvSpPr>
          <p:spPr>
            <a:xfrm>
              <a:off x="4688991" y="1697735"/>
              <a:ext cx="44464" cy="41854"/>
            </a:xfrm>
            <a:custGeom>
              <a:rect b="b" l="l" r="r" t="t"/>
              <a:pathLst>
                <a:path extrusionOk="0" h="3930" w="4175">
                  <a:moveTo>
                    <a:pt x="2350" y="1"/>
                  </a:moveTo>
                  <a:cubicBezTo>
                    <a:pt x="677" y="1"/>
                    <a:pt x="0" y="3472"/>
                    <a:pt x="1708" y="3899"/>
                  </a:cubicBezTo>
                  <a:cubicBezTo>
                    <a:pt x="1797" y="3920"/>
                    <a:pt x="1884" y="3930"/>
                    <a:pt x="1968" y="3930"/>
                  </a:cubicBezTo>
                  <a:cubicBezTo>
                    <a:pt x="3547" y="3930"/>
                    <a:pt x="4175" y="428"/>
                    <a:pt x="2653" y="38"/>
                  </a:cubicBezTo>
                  <a:cubicBezTo>
                    <a:pt x="2549" y="13"/>
                    <a:pt x="2448" y="1"/>
                    <a:pt x="2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3" name="Google Shape;603;p17"/>
            <p:cNvSpPr/>
            <p:nvPr/>
          </p:nvSpPr>
          <p:spPr>
            <a:xfrm>
              <a:off x="4685306" y="1692697"/>
              <a:ext cx="24910" cy="21002"/>
            </a:xfrm>
            <a:custGeom>
              <a:rect b="b" l="l" r="r" t="t"/>
              <a:pathLst>
                <a:path extrusionOk="0" h="1972" w="2339">
                  <a:moveTo>
                    <a:pt x="197" y="1"/>
                  </a:moveTo>
                  <a:cubicBezTo>
                    <a:pt x="185" y="1"/>
                    <a:pt x="165" y="30"/>
                    <a:pt x="165" y="59"/>
                  </a:cubicBezTo>
                  <a:cubicBezTo>
                    <a:pt x="0" y="798"/>
                    <a:pt x="41" y="1620"/>
                    <a:pt x="781" y="1907"/>
                  </a:cubicBezTo>
                  <a:cubicBezTo>
                    <a:pt x="890" y="1951"/>
                    <a:pt x="999" y="1971"/>
                    <a:pt x="1106" y="1971"/>
                  </a:cubicBezTo>
                  <a:cubicBezTo>
                    <a:pt x="1605" y="1971"/>
                    <a:pt x="2064" y="1530"/>
                    <a:pt x="2301" y="921"/>
                  </a:cubicBezTo>
                  <a:cubicBezTo>
                    <a:pt x="2338" y="809"/>
                    <a:pt x="2273" y="628"/>
                    <a:pt x="2168" y="628"/>
                  </a:cubicBezTo>
                  <a:cubicBezTo>
                    <a:pt x="2158" y="628"/>
                    <a:pt x="2147" y="630"/>
                    <a:pt x="2137" y="634"/>
                  </a:cubicBezTo>
                  <a:cubicBezTo>
                    <a:pt x="1791" y="787"/>
                    <a:pt x="1445" y="1049"/>
                    <a:pt x="1100" y="1049"/>
                  </a:cubicBezTo>
                  <a:cubicBezTo>
                    <a:pt x="1076" y="1049"/>
                    <a:pt x="1052" y="1047"/>
                    <a:pt x="1027" y="1045"/>
                  </a:cubicBezTo>
                  <a:cubicBezTo>
                    <a:pt x="617" y="1003"/>
                    <a:pt x="370" y="469"/>
                    <a:pt x="206" y="18"/>
                  </a:cubicBezTo>
                  <a:cubicBezTo>
                    <a:pt x="206" y="6"/>
                    <a:pt x="202" y="1"/>
                    <a:pt x="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4" name="Google Shape;604;p17"/>
            <p:cNvSpPr/>
            <p:nvPr/>
          </p:nvSpPr>
          <p:spPr>
            <a:xfrm>
              <a:off x="4755308" y="1830945"/>
              <a:ext cx="28191" cy="11129"/>
            </a:xfrm>
            <a:custGeom>
              <a:rect b="b" l="l" r="r" t="t"/>
              <a:pathLst>
                <a:path extrusionOk="0" h="1045" w="2647">
                  <a:moveTo>
                    <a:pt x="2589" y="1"/>
                  </a:moveTo>
                  <a:cubicBezTo>
                    <a:pt x="2575" y="1"/>
                    <a:pt x="2559" y="6"/>
                    <a:pt x="2547" y="18"/>
                  </a:cubicBezTo>
                  <a:cubicBezTo>
                    <a:pt x="2235" y="252"/>
                    <a:pt x="1887" y="596"/>
                    <a:pt x="1466" y="596"/>
                  </a:cubicBezTo>
                  <a:cubicBezTo>
                    <a:pt x="1443" y="596"/>
                    <a:pt x="1420" y="595"/>
                    <a:pt x="1397" y="593"/>
                  </a:cubicBezTo>
                  <a:cubicBezTo>
                    <a:pt x="986" y="593"/>
                    <a:pt x="534" y="305"/>
                    <a:pt x="123" y="100"/>
                  </a:cubicBezTo>
                  <a:cubicBezTo>
                    <a:pt x="82" y="100"/>
                    <a:pt x="0" y="100"/>
                    <a:pt x="82" y="182"/>
                  </a:cubicBezTo>
                  <a:cubicBezTo>
                    <a:pt x="329" y="675"/>
                    <a:pt x="945" y="1045"/>
                    <a:pt x="1520" y="1045"/>
                  </a:cubicBezTo>
                  <a:cubicBezTo>
                    <a:pt x="2054" y="1045"/>
                    <a:pt x="2383" y="593"/>
                    <a:pt x="2588" y="59"/>
                  </a:cubicBezTo>
                  <a:cubicBezTo>
                    <a:pt x="2646" y="30"/>
                    <a:pt x="2622"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5" name="Google Shape;605;p17"/>
            <p:cNvSpPr/>
            <p:nvPr/>
          </p:nvSpPr>
          <p:spPr>
            <a:xfrm>
              <a:off x="4714508" y="1650662"/>
              <a:ext cx="65742" cy="157034"/>
            </a:xfrm>
            <a:custGeom>
              <a:rect b="b" l="l" r="r" t="t"/>
              <a:pathLst>
                <a:path extrusionOk="0" h="14745" w="6173">
                  <a:moveTo>
                    <a:pt x="4820" y="1"/>
                  </a:moveTo>
                  <a:cubicBezTo>
                    <a:pt x="4784" y="1"/>
                    <a:pt x="4749" y="19"/>
                    <a:pt x="4735" y="62"/>
                  </a:cubicBezTo>
                  <a:cubicBezTo>
                    <a:pt x="2681" y="3554"/>
                    <a:pt x="1284" y="7744"/>
                    <a:pt x="52" y="11564"/>
                  </a:cubicBezTo>
                  <a:cubicBezTo>
                    <a:pt x="0" y="11752"/>
                    <a:pt x="291" y="11812"/>
                    <a:pt x="674" y="11812"/>
                  </a:cubicBezTo>
                  <a:cubicBezTo>
                    <a:pt x="1211" y="11812"/>
                    <a:pt x="1931" y="11695"/>
                    <a:pt x="2147" y="11647"/>
                  </a:cubicBezTo>
                  <a:lnTo>
                    <a:pt x="2147" y="11647"/>
                  </a:lnTo>
                  <a:cubicBezTo>
                    <a:pt x="2147" y="11647"/>
                    <a:pt x="1572" y="13413"/>
                    <a:pt x="1366" y="14276"/>
                  </a:cubicBezTo>
                  <a:cubicBezTo>
                    <a:pt x="1366" y="14399"/>
                    <a:pt x="1572" y="14440"/>
                    <a:pt x="1859" y="14481"/>
                  </a:cubicBezTo>
                  <a:lnTo>
                    <a:pt x="1900" y="14481"/>
                  </a:lnTo>
                  <a:cubicBezTo>
                    <a:pt x="2376" y="14658"/>
                    <a:pt x="2873" y="14744"/>
                    <a:pt x="3366" y="14744"/>
                  </a:cubicBezTo>
                  <a:cubicBezTo>
                    <a:pt x="4366" y="14744"/>
                    <a:pt x="5348" y="14388"/>
                    <a:pt x="6091" y="13701"/>
                  </a:cubicBezTo>
                  <a:cubicBezTo>
                    <a:pt x="6173" y="13659"/>
                    <a:pt x="6091" y="13577"/>
                    <a:pt x="6008" y="13577"/>
                  </a:cubicBezTo>
                  <a:cubicBezTo>
                    <a:pt x="5271" y="13934"/>
                    <a:pt x="4519" y="14057"/>
                    <a:pt x="3761" y="14057"/>
                  </a:cubicBezTo>
                  <a:cubicBezTo>
                    <a:pt x="3212" y="14057"/>
                    <a:pt x="2659" y="13992"/>
                    <a:pt x="2106" y="13906"/>
                  </a:cubicBezTo>
                  <a:cubicBezTo>
                    <a:pt x="2106" y="13659"/>
                    <a:pt x="3215" y="10948"/>
                    <a:pt x="3051" y="10948"/>
                  </a:cubicBezTo>
                  <a:cubicBezTo>
                    <a:pt x="2907" y="10909"/>
                    <a:pt x="2710" y="10895"/>
                    <a:pt x="2491" y="10895"/>
                  </a:cubicBezTo>
                  <a:cubicBezTo>
                    <a:pt x="2019" y="10895"/>
                    <a:pt x="1444" y="10961"/>
                    <a:pt x="1079" y="10989"/>
                  </a:cubicBezTo>
                  <a:cubicBezTo>
                    <a:pt x="2188" y="7292"/>
                    <a:pt x="3913" y="3841"/>
                    <a:pt x="4940" y="144"/>
                  </a:cubicBezTo>
                  <a:cubicBezTo>
                    <a:pt x="4967" y="64"/>
                    <a:pt x="488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6" name="Google Shape;606;p17"/>
            <p:cNvSpPr/>
            <p:nvPr/>
          </p:nvSpPr>
          <p:spPr>
            <a:xfrm>
              <a:off x="4735180" y="1796567"/>
              <a:ext cx="45071" cy="31513"/>
            </a:xfrm>
            <a:custGeom>
              <a:rect b="b" l="l" r="r" t="t"/>
              <a:pathLst>
                <a:path extrusionOk="0" h="2959" w="4232">
                  <a:moveTo>
                    <a:pt x="4067" y="1"/>
                  </a:moveTo>
                  <a:cubicBezTo>
                    <a:pt x="4067" y="1"/>
                    <a:pt x="2994" y="575"/>
                    <a:pt x="1430" y="575"/>
                  </a:cubicBezTo>
                  <a:cubicBezTo>
                    <a:pt x="988" y="575"/>
                    <a:pt x="507" y="529"/>
                    <a:pt x="0" y="411"/>
                  </a:cubicBezTo>
                  <a:lnTo>
                    <a:pt x="0" y="411"/>
                  </a:lnTo>
                  <a:cubicBezTo>
                    <a:pt x="1" y="411"/>
                    <a:pt x="535" y="1767"/>
                    <a:pt x="1562" y="2465"/>
                  </a:cubicBezTo>
                  <a:cubicBezTo>
                    <a:pt x="1890" y="2753"/>
                    <a:pt x="2383" y="2958"/>
                    <a:pt x="2835" y="2958"/>
                  </a:cubicBezTo>
                  <a:cubicBezTo>
                    <a:pt x="3862" y="2958"/>
                    <a:pt x="4108" y="2055"/>
                    <a:pt x="4150" y="1315"/>
                  </a:cubicBezTo>
                  <a:cubicBezTo>
                    <a:pt x="4232" y="617"/>
                    <a:pt x="4067" y="1"/>
                    <a:pt x="4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7" name="Google Shape;607;p17"/>
            <p:cNvSpPr/>
            <p:nvPr/>
          </p:nvSpPr>
          <p:spPr>
            <a:xfrm>
              <a:off x="4751804" y="1810305"/>
              <a:ext cx="27573" cy="18212"/>
            </a:xfrm>
            <a:custGeom>
              <a:rect b="b" l="l" r="r" t="t"/>
              <a:pathLst>
                <a:path extrusionOk="0" h="1710" w="2589">
                  <a:moveTo>
                    <a:pt x="2020" y="0"/>
                  </a:moveTo>
                  <a:cubicBezTo>
                    <a:pt x="1147" y="0"/>
                    <a:pt x="270" y="449"/>
                    <a:pt x="1" y="1258"/>
                  </a:cubicBezTo>
                  <a:cubicBezTo>
                    <a:pt x="329" y="1504"/>
                    <a:pt x="822" y="1709"/>
                    <a:pt x="1274" y="1709"/>
                  </a:cubicBezTo>
                  <a:cubicBezTo>
                    <a:pt x="2301" y="1709"/>
                    <a:pt x="2547" y="847"/>
                    <a:pt x="2589" y="66"/>
                  </a:cubicBezTo>
                  <a:cubicBezTo>
                    <a:pt x="2403" y="22"/>
                    <a:pt x="2212" y="0"/>
                    <a:pt x="2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8" name="Google Shape;608;p17"/>
            <p:cNvSpPr/>
            <p:nvPr/>
          </p:nvSpPr>
          <p:spPr>
            <a:xfrm>
              <a:off x="4687052" y="1474511"/>
              <a:ext cx="409077" cy="346125"/>
            </a:xfrm>
            <a:custGeom>
              <a:rect b="b" l="l" r="r" t="t"/>
              <a:pathLst>
                <a:path extrusionOk="0" h="32500" w="38411">
                  <a:moveTo>
                    <a:pt x="14061" y="0"/>
                  </a:moveTo>
                  <a:cubicBezTo>
                    <a:pt x="11875" y="0"/>
                    <a:pt x="8951" y="611"/>
                    <a:pt x="6081" y="3087"/>
                  </a:cubicBezTo>
                  <a:cubicBezTo>
                    <a:pt x="1397" y="7071"/>
                    <a:pt x="1" y="14219"/>
                    <a:pt x="1" y="14219"/>
                  </a:cubicBezTo>
                  <a:cubicBezTo>
                    <a:pt x="781" y="13110"/>
                    <a:pt x="2014" y="10892"/>
                    <a:pt x="6573" y="7934"/>
                  </a:cubicBezTo>
                  <a:cubicBezTo>
                    <a:pt x="6573" y="7934"/>
                    <a:pt x="8340" y="17588"/>
                    <a:pt x="19473" y="22148"/>
                  </a:cubicBezTo>
                  <a:cubicBezTo>
                    <a:pt x="19267" y="20669"/>
                    <a:pt x="18939" y="17793"/>
                    <a:pt x="18897" y="17382"/>
                  </a:cubicBezTo>
                  <a:lnTo>
                    <a:pt x="18897" y="17382"/>
                  </a:lnTo>
                  <a:cubicBezTo>
                    <a:pt x="19103" y="17834"/>
                    <a:pt x="20993" y="22312"/>
                    <a:pt x="25594" y="25475"/>
                  </a:cubicBezTo>
                  <a:cubicBezTo>
                    <a:pt x="25594" y="25475"/>
                    <a:pt x="24854" y="29748"/>
                    <a:pt x="28510" y="32500"/>
                  </a:cubicBezTo>
                  <a:cubicBezTo>
                    <a:pt x="28510" y="32500"/>
                    <a:pt x="38411" y="18656"/>
                    <a:pt x="32618" y="8838"/>
                  </a:cubicBezTo>
                  <a:cubicBezTo>
                    <a:pt x="27992" y="1150"/>
                    <a:pt x="20450" y="561"/>
                    <a:pt x="18247" y="561"/>
                  </a:cubicBezTo>
                  <a:cubicBezTo>
                    <a:pt x="17848" y="561"/>
                    <a:pt x="17624" y="581"/>
                    <a:pt x="17624" y="581"/>
                  </a:cubicBezTo>
                  <a:cubicBezTo>
                    <a:pt x="17624" y="581"/>
                    <a:pt x="16193" y="0"/>
                    <a:pt x="1406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09" name="Google Shape;609;p17"/>
            <p:cNvSpPr/>
            <p:nvPr/>
          </p:nvSpPr>
          <p:spPr>
            <a:xfrm>
              <a:off x="4942557" y="1742390"/>
              <a:ext cx="119014" cy="110994"/>
            </a:xfrm>
            <a:custGeom>
              <a:rect b="b" l="l" r="r" t="t"/>
              <a:pathLst>
                <a:path extrusionOk="0" h="10422" w="11175">
                  <a:moveTo>
                    <a:pt x="7690" y="1"/>
                  </a:moveTo>
                  <a:cubicBezTo>
                    <a:pt x="5264" y="1"/>
                    <a:pt x="1849" y="3444"/>
                    <a:pt x="1849" y="3444"/>
                  </a:cubicBezTo>
                  <a:lnTo>
                    <a:pt x="0" y="8045"/>
                  </a:lnTo>
                  <a:cubicBezTo>
                    <a:pt x="0" y="8045"/>
                    <a:pt x="510" y="10422"/>
                    <a:pt x="2948" y="10422"/>
                  </a:cubicBezTo>
                  <a:cubicBezTo>
                    <a:pt x="3192" y="10422"/>
                    <a:pt x="3455" y="10398"/>
                    <a:pt x="3739" y="10346"/>
                  </a:cubicBezTo>
                  <a:cubicBezTo>
                    <a:pt x="6861" y="9771"/>
                    <a:pt x="11174" y="2212"/>
                    <a:pt x="8915" y="404"/>
                  </a:cubicBezTo>
                  <a:cubicBezTo>
                    <a:pt x="8560" y="120"/>
                    <a:pt x="8142" y="1"/>
                    <a:pt x="7690"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0" name="Google Shape;610;p17"/>
            <p:cNvSpPr/>
            <p:nvPr/>
          </p:nvSpPr>
          <p:spPr>
            <a:xfrm>
              <a:off x="4959873" y="1769345"/>
              <a:ext cx="65380" cy="65135"/>
            </a:xfrm>
            <a:custGeom>
              <a:rect b="b" l="l" r="r" t="t"/>
              <a:pathLst>
                <a:path extrusionOk="0" h="6116" w="6139">
                  <a:moveTo>
                    <a:pt x="5799" y="0"/>
                  </a:moveTo>
                  <a:cubicBezTo>
                    <a:pt x="3021" y="0"/>
                    <a:pt x="457" y="3172"/>
                    <a:pt x="59" y="5802"/>
                  </a:cubicBezTo>
                  <a:lnTo>
                    <a:pt x="59" y="5843"/>
                  </a:lnTo>
                  <a:cubicBezTo>
                    <a:pt x="0" y="5990"/>
                    <a:pt x="130" y="6115"/>
                    <a:pt x="269" y="6115"/>
                  </a:cubicBezTo>
                  <a:cubicBezTo>
                    <a:pt x="324" y="6115"/>
                    <a:pt x="381" y="6095"/>
                    <a:pt x="428" y="6048"/>
                  </a:cubicBezTo>
                  <a:cubicBezTo>
                    <a:pt x="839" y="5555"/>
                    <a:pt x="1209" y="4980"/>
                    <a:pt x="1702" y="4569"/>
                  </a:cubicBezTo>
                  <a:cubicBezTo>
                    <a:pt x="2129" y="4213"/>
                    <a:pt x="2515" y="4063"/>
                    <a:pt x="2924" y="4063"/>
                  </a:cubicBezTo>
                  <a:cubicBezTo>
                    <a:pt x="3222" y="4063"/>
                    <a:pt x="3532" y="4143"/>
                    <a:pt x="3879" y="4282"/>
                  </a:cubicBezTo>
                  <a:cubicBezTo>
                    <a:pt x="3920" y="4282"/>
                    <a:pt x="3961" y="4200"/>
                    <a:pt x="3920" y="4159"/>
                  </a:cubicBezTo>
                  <a:cubicBezTo>
                    <a:pt x="3484" y="3742"/>
                    <a:pt x="3066" y="3570"/>
                    <a:pt x="2665" y="3570"/>
                  </a:cubicBezTo>
                  <a:cubicBezTo>
                    <a:pt x="2197" y="3570"/>
                    <a:pt x="1753" y="3805"/>
                    <a:pt x="1332" y="4159"/>
                  </a:cubicBezTo>
                  <a:cubicBezTo>
                    <a:pt x="2441" y="2310"/>
                    <a:pt x="3879" y="585"/>
                    <a:pt x="6056" y="92"/>
                  </a:cubicBezTo>
                  <a:cubicBezTo>
                    <a:pt x="6139" y="51"/>
                    <a:pt x="6139" y="10"/>
                    <a:pt x="6056" y="10"/>
                  </a:cubicBezTo>
                  <a:cubicBezTo>
                    <a:pt x="5970" y="3"/>
                    <a:pt x="5884" y="0"/>
                    <a:pt x="5799"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1" name="Google Shape;611;p17"/>
            <p:cNvSpPr/>
            <p:nvPr/>
          </p:nvSpPr>
          <p:spPr>
            <a:xfrm>
              <a:off x="4912364" y="1920820"/>
              <a:ext cx="213160" cy="329245"/>
            </a:xfrm>
            <a:custGeom>
              <a:rect b="b" l="l" r="r" t="t"/>
              <a:pathLst>
                <a:path extrusionOk="0" h="30915" w="20015">
                  <a:moveTo>
                    <a:pt x="4479" y="3862"/>
                  </a:moveTo>
                  <a:lnTo>
                    <a:pt x="4479" y="4067"/>
                  </a:lnTo>
                  <a:cubicBezTo>
                    <a:pt x="4472" y="4074"/>
                    <a:pt x="4466" y="4078"/>
                    <a:pt x="4461" y="4078"/>
                  </a:cubicBezTo>
                  <a:cubicBezTo>
                    <a:pt x="4439" y="4078"/>
                    <a:pt x="4445" y="3998"/>
                    <a:pt x="4479" y="3862"/>
                  </a:cubicBezTo>
                  <a:close/>
                  <a:moveTo>
                    <a:pt x="5054" y="0"/>
                  </a:moveTo>
                  <a:cubicBezTo>
                    <a:pt x="4643" y="0"/>
                    <a:pt x="4479" y="534"/>
                    <a:pt x="4438" y="1233"/>
                  </a:cubicBezTo>
                  <a:cubicBezTo>
                    <a:pt x="4314" y="986"/>
                    <a:pt x="4232" y="781"/>
                    <a:pt x="4027" y="740"/>
                  </a:cubicBezTo>
                  <a:cubicBezTo>
                    <a:pt x="3996" y="730"/>
                    <a:pt x="3966" y="726"/>
                    <a:pt x="3937" y="726"/>
                  </a:cubicBezTo>
                  <a:cubicBezTo>
                    <a:pt x="3076" y="726"/>
                    <a:pt x="2993" y="4725"/>
                    <a:pt x="2794" y="4725"/>
                  </a:cubicBezTo>
                  <a:cubicBezTo>
                    <a:pt x="2601" y="4725"/>
                    <a:pt x="1935" y="2687"/>
                    <a:pt x="1103" y="2687"/>
                  </a:cubicBezTo>
                  <a:cubicBezTo>
                    <a:pt x="1052" y="2687"/>
                    <a:pt x="999" y="2695"/>
                    <a:pt x="946" y="2712"/>
                  </a:cubicBezTo>
                  <a:cubicBezTo>
                    <a:pt x="1" y="3040"/>
                    <a:pt x="1603" y="6532"/>
                    <a:pt x="1685" y="6820"/>
                  </a:cubicBezTo>
                  <a:cubicBezTo>
                    <a:pt x="1767" y="7107"/>
                    <a:pt x="1973" y="8750"/>
                    <a:pt x="2260" y="9613"/>
                  </a:cubicBezTo>
                  <a:cubicBezTo>
                    <a:pt x="2178" y="11503"/>
                    <a:pt x="1973" y="18610"/>
                    <a:pt x="3945" y="22800"/>
                  </a:cubicBezTo>
                  <a:cubicBezTo>
                    <a:pt x="6163" y="27483"/>
                    <a:pt x="9778" y="29373"/>
                    <a:pt x="11750" y="30194"/>
                  </a:cubicBezTo>
                  <a:cubicBezTo>
                    <a:pt x="12969" y="30698"/>
                    <a:pt x="14079" y="30914"/>
                    <a:pt x="15045" y="30914"/>
                  </a:cubicBezTo>
                  <a:cubicBezTo>
                    <a:pt x="18408" y="30914"/>
                    <a:pt x="20014" y="28298"/>
                    <a:pt x="18323" y="26127"/>
                  </a:cubicBezTo>
                  <a:cubicBezTo>
                    <a:pt x="15776" y="22800"/>
                    <a:pt x="12777" y="19883"/>
                    <a:pt x="11627" y="17624"/>
                  </a:cubicBezTo>
                  <a:cubicBezTo>
                    <a:pt x="10312" y="15200"/>
                    <a:pt x="9367" y="11051"/>
                    <a:pt x="8956" y="9613"/>
                  </a:cubicBezTo>
                  <a:cubicBezTo>
                    <a:pt x="9490" y="8997"/>
                    <a:pt x="10230" y="7148"/>
                    <a:pt x="10723" y="6779"/>
                  </a:cubicBezTo>
                  <a:cubicBezTo>
                    <a:pt x="11257" y="6409"/>
                    <a:pt x="12654" y="5793"/>
                    <a:pt x="12120" y="5094"/>
                  </a:cubicBezTo>
                  <a:cubicBezTo>
                    <a:pt x="12005" y="4923"/>
                    <a:pt x="11810" y="4855"/>
                    <a:pt x="11571" y="4855"/>
                  </a:cubicBezTo>
                  <a:cubicBezTo>
                    <a:pt x="10779" y="4855"/>
                    <a:pt x="9509" y="5603"/>
                    <a:pt x="9162" y="5793"/>
                  </a:cubicBezTo>
                  <a:cubicBezTo>
                    <a:pt x="9149" y="5800"/>
                    <a:pt x="9137" y="5804"/>
                    <a:pt x="9125" y="5804"/>
                  </a:cubicBezTo>
                  <a:cubicBezTo>
                    <a:pt x="8711" y="5804"/>
                    <a:pt x="9458" y="775"/>
                    <a:pt x="8258" y="575"/>
                  </a:cubicBezTo>
                  <a:cubicBezTo>
                    <a:pt x="8224" y="570"/>
                    <a:pt x="8191" y="567"/>
                    <a:pt x="8159" y="567"/>
                  </a:cubicBezTo>
                  <a:cubicBezTo>
                    <a:pt x="7027" y="567"/>
                    <a:pt x="6818" y="3945"/>
                    <a:pt x="6582" y="3945"/>
                  </a:cubicBezTo>
                  <a:cubicBezTo>
                    <a:pt x="6579" y="3945"/>
                    <a:pt x="6576" y="3945"/>
                    <a:pt x="6574" y="3944"/>
                  </a:cubicBezTo>
                  <a:cubicBezTo>
                    <a:pt x="6327" y="3903"/>
                    <a:pt x="6163" y="124"/>
                    <a:pt x="5054"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2" name="Google Shape;612;p17"/>
            <p:cNvSpPr/>
            <p:nvPr/>
          </p:nvSpPr>
          <p:spPr>
            <a:xfrm>
              <a:off x="4944303" y="1986009"/>
              <a:ext cx="55486" cy="4942"/>
            </a:xfrm>
            <a:custGeom>
              <a:rect b="b" l="l" r="r" t="t"/>
              <a:pathLst>
                <a:path extrusionOk="0" h="464" w="5210">
                  <a:moveTo>
                    <a:pt x="2589" y="0"/>
                  </a:moveTo>
                  <a:cubicBezTo>
                    <a:pt x="1726" y="0"/>
                    <a:pt x="905" y="124"/>
                    <a:pt x="42" y="329"/>
                  </a:cubicBezTo>
                  <a:cubicBezTo>
                    <a:pt x="1" y="329"/>
                    <a:pt x="1" y="452"/>
                    <a:pt x="42" y="452"/>
                  </a:cubicBezTo>
                  <a:cubicBezTo>
                    <a:pt x="863" y="247"/>
                    <a:pt x="1726" y="206"/>
                    <a:pt x="2548" y="206"/>
                  </a:cubicBezTo>
                  <a:cubicBezTo>
                    <a:pt x="3410" y="206"/>
                    <a:pt x="4232" y="247"/>
                    <a:pt x="5054" y="452"/>
                  </a:cubicBezTo>
                  <a:cubicBezTo>
                    <a:pt x="5078" y="460"/>
                    <a:pt x="5100" y="464"/>
                    <a:pt x="5118" y="464"/>
                  </a:cubicBezTo>
                  <a:cubicBezTo>
                    <a:pt x="5190" y="464"/>
                    <a:pt x="5210" y="411"/>
                    <a:pt x="5177" y="411"/>
                  </a:cubicBezTo>
                  <a:cubicBezTo>
                    <a:pt x="4355" y="124"/>
                    <a:pt x="3493" y="41"/>
                    <a:pt x="25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3" name="Google Shape;613;p17"/>
            <p:cNvSpPr/>
            <p:nvPr/>
          </p:nvSpPr>
          <p:spPr>
            <a:xfrm>
              <a:off x="4956998" y="1934271"/>
              <a:ext cx="3067" cy="34133"/>
            </a:xfrm>
            <a:custGeom>
              <a:rect b="b" l="l" r="r" t="t"/>
              <a:pathLst>
                <a:path extrusionOk="0" h="3205" w="288">
                  <a:moveTo>
                    <a:pt x="144" y="1"/>
                  </a:moveTo>
                  <a:cubicBezTo>
                    <a:pt x="134" y="1"/>
                    <a:pt x="123" y="31"/>
                    <a:pt x="123" y="93"/>
                  </a:cubicBezTo>
                  <a:cubicBezTo>
                    <a:pt x="82" y="422"/>
                    <a:pt x="0" y="1325"/>
                    <a:pt x="0" y="1572"/>
                  </a:cubicBezTo>
                  <a:cubicBezTo>
                    <a:pt x="0" y="1818"/>
                    <a:pt x="0" y="2065"/>
                    <a:pt x="82" y="2352"/>
                  </a:cubicBezTo>
                  <a:cubicBezTo>
                    <a:pt x="82" y="2599"/>
                    <a:pt x="123" y="2886"/>
                    <a:pt x="164" y="3174"/>
                  </a:cubicBezTo>
                  <a:cubicBezTo>
                    <a:pt x="164" y="3195"/>
                    <a:pt x="185" y="3205"/>
                    <a:pt x="205" y="3205"/>
                  </a:cubicBezTo>
                  <a:cubicBezTo>
                    <a:pt x="226" y="3205"/>
                    <a:pt x="247" y="3195"/>
                    <a:pt x="247" y="3174"/>
                  </a:cubicBezTo>
                  <a:cubicBezTo>
                    <a:pt x="288" y="2886"/>
                    <a:pt x="247" y="2640"/>
                    <a:pt x="247" y="2393"/>
                  </a:cubicBezTo>
                  <a:lnTo>
                    <a:pt x="247" y="1572"/>
                  </a:lnTo>
                  <a:lnTo>
                    <a:pt x="247" y="832"/>
                  </a:lnTo>
                  <a:cubicBezTo>
                    <a:pt x="247" y="545"/>
                    <a:pt x="164" y="381"/>
                    <a:pt x="164" y="93"/>
                  </a:cubicBezTo>
                  <a:cubicBezTo>
                    <a:pt x="164" y="31"/>
                    <a:pt x="154" y="1"/>
                    <a:pt x="1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4" name="Google Shape;614;p17"/>
            <p:cNvSpPr/>
            <p:nvPr/>
          </p:nvSpPr>
          <p:spPr>
            <a:xfrm>
              <a:off x="4935560" y="2032379"/>
              <a:ext cx="190188" cy="217505"/>
            </a:xfrm>
            <a:custGeom>
              <a:rect b="b" l="l" r="r" t="t"/>
              <a:pathLst>
                <a:path extrusionOk="0" h="20423" w="17858">
                  <a:moveTo>
                    <a:pt x="7066" y="1"/>
                  </a:moveTo>
                  <a:lnTo>
                    <a:pt x="41" y="822"/>
                  </a:lnTo>
                  <a:cubicBezTo>
                    <a:pt x="0" y="3739"/>
                    <a:pt x="206" y="8997"/>
                    <a:pt x="1767" y="12325"/>
                  </a:cubicBezTo>
                  <a:cubicBezTo>
                    <a:pt x="3985" y="17049"/>
                    <a:pt x="7600" y="18898"/>
                    <a:pt x="9572" y="19719"/>
                  </a:cubicBezTo>
                  <a:cubicBezTo>
                    <a:pt x="10784" y="20211"/>
                    <a:pt x="11889" y="20423"/>
                    <a:pt x="12852" y="20423"/>
                  </a:cubicBezTo>
                  <a:cubicBezTo>
                    <a:pt x="16229" y="20423"/>
                    <a:pt x="17857" y="17826"/>
                    <a:pt x="16227" y="15652"/>
                  </a:cubicBezTo>
                  <a:cubicBezTo>
                    <a:pt x="13639" y="12325"/>
                    <a:pt x="10681" y="9367"/>
                    <a:pt x="9490" y="7149"/>
                  </a:cubicBezTo>
                  <a:cubicBezTo>
                    <a:pt x="8463" y="5095"/>
                    <a:pt x="7600" y="1849"/>
                    <a:pt x="706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5" name="Google Shape;615;p17"/>
            <p:cNvSpPr/>
            <p:nvPr/>
          </p:nvSpPr>
          <p:spPr>
            <a:xfrm>
              <a:off x="4968809" y="2297394"/>
              <a:ext cx="217888" cy="310373"/>
            </a:xfrm>
            <a:custGeom>
              <a:rect b="b" l="l" r="r" t="t"/>
              <a:pathLst>
                <a:path extrusionOk="0" h="29143" w="20459">
                  <a:moveTo>
                    <a:pt x="13029" y="1"/>
                  </a:moveTo>
                  <a:cubicBezTo>
                    <a:pt x="10721" y="1"/>
                    <a:pt x="8373" y="1025"/>
                    <a:pt x="6820" y="3339"/>
                  </a:cubicBezTo>
                  <a:cubicBezTo>
                    <a:pt x="4067" y="7529"/>
                    <a:pt x="3369" y="9912"/>
                    <a:pt x="3903" y="14636"/>
                  </a:cubicBezTo>
                  <a:cubicBezTo>
                    <a:pt x="4478" y="20387"/>
                    <a:pt x="6368" y="23550"/>
                    <a:pt x="6368" y="23550"/>
                  </a:cubicBezTo>
                  <a:cubicBezTo>
                    <a:pt x="6532" y="23879"/>
                    <a:pt x="0" y="25933"/>
                    <a:pt x="411" y="27946"/>
                  </a:cubicBezTo>
                  <a:cubicBezTo>
                    <a:pt x="591" y="28847"/>
                    <a:pt x="4061" y="29143"/>
                    <a:pt x="7623" y="29143"/>
                  </a:cubicBezTo>
                  <a:cubicBezTo>
                    <a:pt x="11368" y="29143"/>
                    <a:pt x="15215" y="28816"/>
                    <a:pt x="15446" y="28521"/>
                  </a:cubicBezTo>
                  <a:cubicBezTo>
                    <a:pt x="15857" y="27946"/>
                    <a:pt x="15077" y="25194"/>
                    <a:pt x="15200" y="24824"/>
                  </a:cubicBezTo>
                  <a:cubicBezTo>
                    <a:pt x="15200" y="24783"/>
                    <a:pt x="14666" y="19196"/>
                    <a:pt x="15323" y="17019"/>
                  </a:cubicBezTo>
                  <a:cubicBezTo>
                    <a:pt x="15775" y="15334"/>
                    <a:pt x="20458" y="11062"/>
                    <a:pt x="20376" y="6707"/>
                  </a:cubicBezTo>
                  <a:cubicBezTo>
                    <a:pt x="20275" y="2595"/>
                    <a:pt x="16703" y="1"/>
                    <a:pt x="130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6" name="Google Shape;616;p17"/>
            <p:cNvSpPr/>
            <p:nvPr/>
          </p:nvSpPr>
          <p:spPr>
            <a:xfrm>
              <a:off x="4970555" y="2172363"/>
              <a:ext cx="279136" cy="314878"/>
            </a:xfrm>
            <a:custGeom>
              <a:rect b="b" l="l" r="r" t="t"/>
              <a:pathLst>
                <a:path extrusionOk="0" h="29566" w="26210">
                  <a:moveTo>
                    <a:pt x="13455" y="1"/>
                  </a:moveTo>
                  <a:cubicBezTo>
                    <a:pt x="10652" y="1"/>
                    <a:pt x="7379" y="759"/>
                    <a:pt x="7107" y="1194"/>
                  </a:cubicBezTo>
                  <a:cubicBezTo>
                    <a:pt x="4766" y="5096"/>
                    <a:pt x="3451" y="15202"/>
                    <a:pt x="3451" y="15202"/>
                  </a:cubicBezTo>
                  <a:cubicBezTo>
                    <a:pt x="3164" y="15818"/>
                    <a:pt x="3287" y="16188"/>
                    <a:pt x="3287" y="16270"/>
                  </a:cubicBezTo>
                  <a:cubicBezTo>
                    <a:pt x="1" y="26705"/>
                    <a:pt x="7395" y="29293"/>
                    <a:pt x="12078" y="29539"/>
                  </a:cubicBezTo>
                  <a:cubicBezTo>
                    <a:pt x="12408" y="29556"/>
                    <a:pt x="12749" y="29565"/>
                    <a:pt x="13099" y="29565"/>
                  </a:cubicBezTo>
                  <a:cubicBezTo>
                    <a:pt x="17755" y="29565"/>
                    <a:pt x="23910" y="28005"/>
                    <a:pt x="25018" y="23993"/>
                  </a:cubicBezTo>
                  <a:cubicBezTo>
                    <a:pt x="26210" y="19844"/>
                    <a:pt x="24936" y="14956"/>
                    <a:pt x="24156" y="13271"/>
                  </a:cubicBezTo>
                  <a:cubicBezTo>
                    <a:pt x="24279" y="13189"/>
                    <a:pt x="20664" y="3453"/>
                    <a:pt x="16926" y="742"/>
                  </a:cubicBezTo>
                  <a:cubicBezTo>
                    <a:pt x="16202" y="199"/>
                    <a:pt x="14890" y="1"/>
                    <a:pt x="13455"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7" name="Google Shape;617;p17"/>
            <p:cNvSpPr/>
            <p:nvPr/>
          </p:nvSpPr>
          <p:spPr>
            <a:xfrm>
              <a:off x="4938307" y="2332400"/>
              <a:ext cx="308509" cy="295601"/>
            </a:xfrm>
            <a:custGeom>
              <a:rect b="b" l="l" r="r" t="t"/>
              <a:pathLst>
                <a:path extrusionOk="0" h="27756" w="28968">
                  <a:moveTo>
                    <a:pt x="19939" y="0"/>
                  </a:moveTo>
                  <a:cubicBezTo>
                    <a:pt x="18583" y="0"/>
                    <a:pt x="17178" y="379"/>
                    <a:pt x="15846" y="1243"/>
                  </a:cubicBezTo>
                  <a:cubicBezTo>
                    <a:pt x="11696" y="3996"/>
                    <a:pt x="10094" y="5926"/>
                    <a:pt x="8698" y="10486"/>
                  </a:cubicBezTo>
                  <a:cubicBezTo>
                    <a:pt x="7013" y="15991"/>
                    <a:pt x="7547" y="19647"/>
                    <a:pt x="7547" y="19647"/>
                  </a:cubicBezTo>
                  <a:cubicBezTo>
                    <a:pt x="7588" y="20017"/>
                    <a:pt x="769" y="19318"/>
                    <a:pt x="358" y="21331"/>
                  </a:cubicBezTo>
                  <a:cubicBezTo>
                    <a:pt x="1" y="23120"/>
                    <a:pt x="12529" y="27756"/>
                    <a:pt x="13898" y="27756"/>
                  </a:cubicBezTo>
                  <a:cubicBezTo>
                    <a:pt x="13944" y="27756"/>
                    <a:pt x="13977" y="27751"/>
                    <a:pt x="13997" y="27740"/>
                  </a:cubicBezTo>
                  <a:cubicBezTo>
                    <a:pt x="14613" y="27411"/>
                    <a:pt x="15024" y="24577"/>
                    <a:pt x="15229" y="24248"/>
                  </a:cubicBezTo>
                  <a:cubicBezTo>
                    <a:pt x="15270" y="24166"/>
                    <a:pt x="17037" y="18826"/>
                    <a:pt x="18310" y="17141"/>
                  </a:cubicBezTo>
                  <a:cubicBezTo>
                    <a:pt x="19337" y="15744"/>
                    <a:pt x="25335" y="13690"/>
                    <a:pt x="26978" y="9624"/>
                  </a:cubicBezTo>
                  <a:cubicBezTo>
                    <a:pt x="28967" y="4812"/>
                    <a:pt x="24769" y="0"/>
                    <a:pt x="19939"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8" name="Google Shape;618;p17"/>
            <p:cNvSpPr/>
            <p:nvPr/>
          </p:nvSpPr>
          <p:spPr>
            <a:xfrm>
              <a:off x="5023933" y="2124523"/>
              <a:ext cx="95818" cy="94018"/>
            </a:xfrm>
            <a:custGeom>
              <a:rect b="b" l="l" r="r" t="t"/>
              <a:pathLst>
                <a:path extrusionOk="0" h="8828" w="8997">
                  <a:moveTo>
                    <a:pt x="6741" y="0"/>
                  </a:moveTo>
                  <a:cubicBezTo>
                    <a:pt x="4905" y="0"/>
                    <a:pt x="515" y="802"/>
                    <a:pt x="247" y="1003"/>
                  </a:cubicBezTo>
                  <a:cubicBezTo>
                    <a:pt x="0" y="1249"/>
                    <a:pt x="1397" y="4536"/>
                    <a:pt x="1397" y="4864"/>
                  </a:cubicBezTo>
                  <a:cubicBezTo>
                    <a:pt x="1397" y="7329"/>
                    <a:pt x="986" y="8520"/>
                    <a:pt x="2588" y="8808"/>
                  </a:cubicBezTo>
                  <a:cubicBezTo>
                    <a:pt x="2651" y="8821"/>
                    <a:pt x="2719" y="8827"/>
                    <a:pt x="2792" y="8827"/>
                  </a:cubicBezTo>
                  <a:cubicBezTo>
                    <a:pt x="4522" y="8827"/>
                    <a:pt x="8877" y="5202"/>
                    <a:pt x="8956" y="4453"/>
                  </a:cubicBezTo>
                  <a:cubicBezTo>
                    <a:pt x="8997" y="3673"/>
                    <a:pt x="7929" y="633"/>
                    <a:pt x="7518" y="140"/>
                  </a:cubicBezTo>
                  <a:cubicBezTo>
                    <a:pt x="7442" y="41"/>
                    <a:pt x="7157" y="0"/>
                    <a:pt x="6741" y="0"/>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19" name="Google Shape;619;p17"/>
            <p:cNvSpPr/>
            <p:nvPr/>
          </p:nvSpPr>
          <p:spPr>
            <a:xfrm>
              <a:off x="4958745" y="1918754"/>
              <a:ext cx="312822" cy="281043"/>
            </a:xfrm>
            <a:custGeom>
              <a:rect b="b" l="l" r="r" t="t"/>
              <a:pathLst>
                <a:path extrusionOk="0" h="26389" w="29373">
                  <a:moveTo>
                    <a:pt x="13706" y="1"/>
                  </a:moveTo>
                  <a:cubicBezTo>
                    <a:pt x="12521" y="1"/>
                    <a:pt x="11419" y="185"/>
                    <a:pt x="10476" y="564"/>
                  </a:cubicBezTo>
                  <a:cubicBezTo>
                    <a:pt x="7354" y="1796"/>
                    <a:pt x="1849" y="9848"/>
                    <a:pt x="1110" y="14162"/>
                  </a:cubicBezTo>
                  <a:cubicBezTo>
                    <a:pt x="0" y="20570"/>
                    <a:pt x="8422" y="24842"/>
                    <a:pt x="11831" y="25869"/>
                  </a:cubicBezTo>
                  <a:cubicBezTo>
                    <a:pt x="12721" y="26143"/>
                    <a:pt x="13968" y="26389"/>
                    <a:pt x="15377" y="26389"/>
                  </a:cubicBezTo>
                  <a:cubicBezTo>
                    <a:pt x="17352" y="26389"/>
                    <a:pt x="19647" y="25907"/>
                    <a:pt x="21732" y="24349"/>
                  </a:cubicBezTo>
                  <a:cubicBezTo>
                    <a:pt x="25347" y="21679"/>
                    <a:pt x="29373" y="11327"/>
                    <a:pt x="26415" y="6890"/>
                  </a:cubicBezTo>
                  <a:cubicBezTo>
                    <a:pt x="23511" y="2470"/>
                    <a:pt x="18047" y="1"/>
                    <a:pt x="13706"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0" name="Google Shape;620;p17"/>
            <p:cNvSpPr/>
            <p:nvPr/>
          </p:nvSpPr>
          <p:spPr>
            <a:xfrm>
              <a:off x="5104873" y="2011867"/>
              <a:ext cx="20129" cy="19394"/>
            </a:xfrm>
            <a:custGeom>
              <a:rect b="b" l="l" r="r" t="t"/>
              <a:pathLst>
                <a:path extrusionOk="0" h="1821" w="1890">
                  <a:moveTo>
                    <a:pt x="610" y="0"/>
                  </a:moveTo>
                  <a:cubicBezTo>
                    <a:pt x="534" y="0"/>
                    <a:pt x="455" y="12"/>
                    <a:pt x="370" y="37"/>
                  </a:cubicBezTo>
                  <a:cubicBezTo>
                    <a:pt x="164" y="37"/>
                    <a:pt x="0" y="284"/>
                    <a:pt x="41" y="448"/>
                  </a:cubicBezTo>
                  <a:cubicBezTo>
                    <a:pt x="82" y="818"/>
                    <a:pt x="329" y="941"/>
                    <a:pt x="493" y="1146"/>
                  </a:cubicBezTo>
                  <a:cubicBezTo>
                    <a:pt x="657" y="1352"/>
                    <a:pt x="863" y="1516"/>
                    <a:pt x="1068" y="1721"/>
                  </a:cubicBezTo>
                  <a:cubicBezTo>
                    <a:pt x="1160" y="1790"/>
                    <a:pt x="1261" y="1821"/>
                    <a:pt x="1361" y="1821"/>
                  </a:cubicBezTo>
                  <a:cubicBezTo>
                    <a:pt x="1617" y="1821"/>
                    <a:pt x="1860" y="1618"/>
                    <a:pt x="1890" y="1352"/>
                  </a:cubicBezTo>
                  <a:cubicBezTo>
                    <a:pt x="1849" y="941"/>
                    <a:pt x="1684" y="694"/>
                    <a:pt x="1397" y="366"/>
                  </a:cubicBezTo>
                  <a:cubicBezTo>
                    <a:pt x="1136" y="170"/>
                    <a:pt x="901"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1" name="Google Shape;621;p17"/>
            <p:cNvSpPr/>
            <p:nvPr/>
          </p:nvSpPr>
          <p:spPr>
            <a:xfrm>
              <a:off x="5029620" y="1976797"/>
              <a:ext cx="25379" cy="13526"/>
            </a:xfrm>
            <a:custGeom>
              <a:rect b="b" l="l" r="r" t="t"/>
              <a:pathLst>
                <a:path extrusionOk="0" h="1270" w="2383">
                  <a:moveTo>
                    <a:pt x="1036" y="1"/>
                  </a:moveTo>
                  <a:cubicBezTo>
                    <a:pt x="843" y="1"/>
                    <a:pt x="661" y="51"/>
                    <a:pt x="452" y="167"/>
                  </a:cubicBezTo>
                  <a:cubicBezTo>
                    <a:pt x="0" y="290"/>
                    <a:pt x="83" y="865"/>
                    <a:pt x="452" y="947"/>
                  </a:cubicBezTo>
                  <a:cubicBezTo>
                    <a:pt x="699" y="1071"/>
                    <a:pt x="945" y="1071"/>
                    <a:pt x="1274" y="1153"/>
                  </a:cubicBezTo>
                  <a:cubicBezTo>
                    <a:pt x="1477" y="1211"/>
                    <a:pt x="1681" y="1269"/>
                    <a:pt x="1884" y="1269"/>
                  </a:cubicBezTo>
                  <a:cubicBezTo>
                    <a:pt x="1968" y="1269"/>
                    <a:pt x="2052" y="1259"/>
                    <a:pt x="2137" y="1235"/>
                  </a:cubicBezTo>
                  <a:cubicBezTo>
                    <a:pt x="2301" y="1153"/>
                    <a:pt x="2383" y="906"/>
                    <a:pt x="2342" y="742"/>
                  </a:cubicBezTo>
                  <a:cubicBezTo>
                    <a:pt x="2260" y="413"/>
                    <a:pt x="1890" y="208"/>
                    <a:pt x="1520" y="85"/>
                  </a:cubicBezTo>
                  <a:cubicBezTo>
                    <a:pt x="1341" y="31"/>
                    <a:pt x="1185"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2" name="Google Shape;622;p17"/>
            <p:cNvSpPr/>
            <p:nvPr/>
          </p:nvSpPr>
          <p:spPr>
            <a:xfrm>
              <a:off x="5037054" y="2080070"/>
              <a:ext cx="31077" cy="20278"/>
            </a:xfrm>
            <a:custGeom>
              <a:rect b="b" l="l" r="r" t="t"/>
              <a:pathLst>
                <a:path extrusionOk="0" h="1904" w="2918">
                  <a:moveTo>
                    <a:pt x="1" y="1"/>
                  </a:moveTo>
                  <a:cubicBezTo>
                    <a:pt x="1" y="1"/>
                    <a:pt x="247" y="1028"/>
                    <a:pt x="822" y="1520"/>
                  </a:cubicBezTo>
                  <a:cubicBezTo>
                    <a:pt x="1028" y="1726"/>
                    <a:pt x="1274" y="1849"/>
                    <a:pt x="1603" y="1890"/>
                  </a:cubicBezTo>
                  <a:cubicBezTo>
                    <a:pt x="1659" y="1899"/>
                    <a:pt x="1712" y="1903"/>
                    <a:pt x="1764" y="1903"/>
                  </a:cubicBezTo>
                  <a:cubicBezTo>
                    <a:pt x="2429" y="1903"/>
                    <a:pt x="2721" y="1201"/>
                    <a:pt x="2835" y="781"/>
                  </a:cubicBezTo>
                  <a:cubicBezTo>
                    <a:pt x="2917" y="576"/>
                    <a:pt x="2917" y="411"/>
                    <a:pt x="2917" y="411"/>
                  </a:cubicBezTo>
                  <a:lnTo>
                    <a:pt x="2917" y="411"/>
                  </a:lnTo>
                  <a:cubicBezTo>
                    <a:pt x="2917" y="411"/>
                    <a:pt x="2477" y="578"/>
                    <a:pt x="1852" y="578"/>
                  </a:cubicBezTo>
                  <a:cubicBezTo>
                    <a:pt x="1316" y="578"/>
                    <a:pt x="645" y="45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3" name="Google Shape;623;p17"/>
            <p:cNvSpPr/>
            <p:nvPr/>
          </p:nvSpPr>
          <p:spPr>
            <a:xfrm>
              <a:off x="5046245" y="2087333"/>
              <a:ext cx="21449" cy="12503"/>
            </a:xfrm>
            <a:custGeom>
              <a:rect b="b" l="l" r="r" t="t"/>
              <a:pathLst>
                <a:path extrusionOk="0" h="1174" w="2014">
                  <a:moveTo>
                    <a:pt x="1711" y="1"/>
                  </a:moveTo>
                  <a:cubicBezTo>
                    <a:pt x="1435" y="1"/>
                    <a:pt x="1167" y="39"/>
                    <a:pt x="986" y="99"/>
                  </a:cubicBezTo>
                  <a:cubicBezTo>
                    <a:pt x="576" y="222"/>
                    <a:pt x="288" y="510"/>
                    <a:pt x="0" y="797"/>
                  </a:cubicBezTo>
                  <a:cubicBezTo>
                    <a:pt x="206" y="1003"/>
                    <a:pt x="493" y="1126"/>
                    <a:pt x="781" y="1167"/>
                  </a:cubicBezTo>
                  <a:cubicBezTo>
                    <a:pt x="821" y="1171"/>
                    <a:pt x="861" y="1173"/>
                    <a:pt x="899" y="1173"/>
                  </a:cubicBezTo>
                  <a:cubicBezTo>
                    <a:pt x="1599" y="1173"/>
                    <a:pt x="1935" y="484"/>
                    <a:pt x="2013" y="17"/>
                  </a:cubicBezTo>
                  <a:cubicBezTo>
                    <a:pt x="1914" y="6"/>
                    <a:pt x="1812" y="1"/>
                    <a:pt x="1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4" name="Google Shape;624;p17"/>
            <p:cNvSpPr/>
            <p:nvPr/>
          </p:nvSpPr>
          <p:spPr>
            <a:xfrm>
              <a:off x="5075032" y="2037267"/>
              <a:ext cx="37115" cy="28542"/>
            </a:xfrm>
            <a:custGeom>
              <a:rect b="b" l="l" r="r" t="t"/>
              <a:pathLst>
                <a:path extrusionOk="0" h="2680" w="3485">
                  <a:moveTo>
                    <a:pt x="2034" y="1"/>
                  </a:moveTo>
                  <a:cubicBezTo>
                    <a:pt x="1036" y="1"/>
                    <a:pt x="1" y="2062"/>
                    <a:pt x="1077" y="2582"/>
                  </a:cubicBezTo>
                  <a:cubicBezTo>
                    <a:pt x="1203" y="2649"/>
                    <a:pt x="1332" y="2680"/>
                    <a:pt x="1460" y="2680"/>
                  </a:cubicBezTo>
                  <a:cubicBezTo>
                    <a:pt x="2501" y="2680"/>
                    <a:pt x="3484" y="661"/>
                    <a:pt x="2350" y="76"/>
                  </a:cubicBezTo>
                  <a:cubicBezTo>
                    <a:pt x="2247" y="24"/>
                    <a:pt x="2141" y="1"/>
                    <a:pt x="2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5" name="Google Shape;625;p17"/>
            <p:cNvSpPr/>
            <p:nvPr/>
          </p:nvSpPr>
          <p:spPr>
            <a:xfrm>
              <a:off x="5010461" y="2004178"/>
              <a:ext cx="33846" cy="26700"/>
            </a:xfrm>
            <a:custGeom>
              <a:rect b="b" l="l" r="r" t="t"/>
              <a:pathLst>
                <a:path extrusionOk="0" h="2507" w="3178">
                  <a:moveTo>
                    <a:pt x="1984" y="0"/>
                  </a:moveTo>
                  <a:cubicBezTo>
                    <a:pt x="1027" y="0"/>
                    <a:pt x="1" y="1833"/>
                    <a:pt x="855" y="2402"/>
                  </a:cubicBezTo>
                  <a:cubicBezTo>
                    <a:pt x="969" y="2474"/>
                    <a:pt x="1090" y="2506"/>
                    <a:pt x="1213" y="2506"/>
                  </a:cubicBezTo>
                  <a:cubicBezTo>
                    <a:pt x="2144" y="2506"/>
                    <a:pt x="3178" y="651"/>
                    <a:pt x="2416" y="143"/>
                  </a:cubicBezTo>
                  <a:cubicBezTo>
                    <a:pt x="2278" y="44"/>
                    <a:pt x="2132"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6" name="Google Shape;626;p17"/>
            <p:cNvSpPr/>
            <p:nvPr/>
          </p:nvSpPr>
          <p:spPr>
            <a:xfrm>
              <a:off x="5019993" y="2011675"/>
              <a:ext cx="49469" cy="74358"/>
            </a:xfrm>
            <a:custGeom>
              <a:rect b="b" l="l" r="r" t="t"/>
              <a:pathLst>
                <a:path extrusionOk="0" h="6982" w="4645">
                  <a:moveTo>
                    <a:pt x="3934" y="0"/>
                  </a:moveTo>
                  <a:cubicBezTo>
                    <a:pt x="3903" y="0"/>
                    <a:pt x="3876" y="14"/>
                    <a:pt x="3862" y="55"/>
                  </a:cubicBezTo>
                  <a:cubicBezTo>
                    <a:pt x="2876" y="1493"/>
                    <a:pt x="3287" y="1041"/>
                    <a:pt x="2260" y="2397"/>
                  </a:cubicBezTo>
                  <a:cubicBezTo>
                    <a:pt x="1966" y="2249"/>
                    <a:pt x="649" y="1673"/>
                    <a:pt x="408" y="1673"/>
                  </a:cubicBezTo>
                  <a:cubicBezTo>
                    <a:pt x="380" y="1673"/>
                    <a:pt x="366" y="1681"/>
                    <a:pt x="370" y="1698"/>
                  </a:cubicBezTo>
                  <a:cubicBezTo>
                    <a:pt x="535" y="2397"/>
                    <a:pt x="1356" y="3834"/>
                    <a:pt x="1356" y="3917"/>
                  </a:cubicBezTo>
                  <a:cubicBezTo>
                    <a:pt x="945" y="4204"/>
                    <a:pt x="1" y="4327"/>
                    <a:pt x="83" y="4369"/>
                  </a:cubicBezTo>
                  <a:cubicBezTo>
                    <a:pt x="770" y="6489"/>
                    <a:pt x="2260" y="6981"/>
                    <a:pt x="3402" y="6981"/>
                  </a:cubicBezTo>
                  <a:cubicBezTo>
                    <a:pt x="3830" y="6981"/>
                    <a:pt x="4209" y="6912"/>
                    <a:pt x="4478" y="6833"/>
                  </a:cubicBezTo>
                  <a:cubicBezTo>
                    <a:pt x="4620" y="6805"/>
                    <a:pt x="4644" y="6757"/>
                    <a:pt x="4605" y="6757"/>
                  </a:cubicBezTo>
                  <a:cubicBezTo>
                    <a:pt x="4588" y="6757"/>
                    <a:pt x="4558" y="6767"/>
                    <a:pt x="4519" y="6792"/>
                  </a:cubicBezTo>
                  <a:cubicBezTo>
                    <a:pt x="4412" y="6808"/>
                    <a:pt x="4281" y="6817"/>
                    <a:pt x="4134" y="6817"/>
                  </a:cubicBezTo>
                  <a:cubicBezTo>
                    <a:pt x="3106" y="6817"/>
                    <a:pt x="1264" y="6376"/>
                    <a:pt x="617" y="4615"/>
                  </a:cubicBezTo>
                  <a:cubicBezTo>
                    <a:pt x="987" y="4533"/>
                    <a:pt x="1397" y="4327"/>
                    <a:pt x="1726" y="3999"/>
                  </a:cubicBezTo>
                  <a:cubicBezTo>
                    <a:pt x="1767" y="3958"/>
                    <a:pt x="1151" y="2766"/>
                    <a:pt x="945" y="2150"/>
                  </a:cubicBezTo>
                  <a:lnTo>
                    <a:pt x="945" y="2150"/>
                  </a:lnTo>
                  <a:cubicBezTo>
                    <a:pt x="1438" y="2356"/>
                    <a:pt x="2014" y="2684"/>
                    <a:pt x="2383" y="2807"/>
                  </a:cubicBezTo>
                  <a:cubicBezTo>
                    <a:pt x="2386" y="2810"/>
                    <a:pt x="2390" y="2812"/>
                    <a:pt x="2394" y="2812"/>
                  </a:cubicBezTo>
                  <a:cubicBezTo>
                    <a:pt x="2521" y="2812"/>
                    <a:pt x="3313" y="1683"/>
                    <a:pt x="4068" y="55"/>
                  </a:cubicBezTo>
                  <a:cubicBezTo>
                    <a:pt x="4068" y="55"/>
                    <a:pt x="3994" y="0"/>
                    <a:pt x="3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7" name="Google Shape;627;p17"/>
            <p:cNvSpPr/>
            <p:nvPr/>
          </p:nvSpPr>
          <p:spPr>
            <a:xfrm>
              <a:off x="5055436" y="1881447"/>
              <a:ext cx="225759" cy="301885"/>
            </a:xfrm>
            <a:custGeom>
              <a:rect b="b" l="l" r="r" t="t"/>
              <a:pathLst>
                <a:path extrusionOk="0" h="28346" w="21198">
                  <a:moveTo>
                    <a:pt x="11051" y="13515"/>
                  </a:moveTo>
                  <a:lnTo>
                    <a:pt x="11051" y="13515"/>
                  </a:lnTo>
                  <a:cubicBezTo>
                    <a:pt x="10434" y="14584"/>
                    <a:pt x="9777" y="15939"/>
                    <a:pt x="9613" y="17254"/>
                  </a:cubicBezTo>
                  <a:cubicBezTo>
                    <a:pt x="9531" y="18281"/>
                    <a:pt x="9818" y="19554"/>
                    <a:pt x="10229" y="20869"/>
                  </a:cubicBezTo>
                  <a:cubicBezTo>
                    <a:pt x="10393" y="21280"/>
                    <a:pt x="10558" y="21732"/>
                    <a:pt x="10722" y="22142"/>
                  </a:cubicBezTo>
                  <a:cubicBezTo>
                    <a:pt x="10517" y="21773"/>
                    <a:pt x="10229" y="21362"/>
                    <a:pt x="10024" y="20951"/>
                  </a:cubicBezTo>
                  <a:lnTo>
                    <a:pt x="9983" y="20910"/>
                  </a:lnTo>
                  <a:cubicBezTo>
                    <a:pt x="9407" y="19760"/>
                    <a:pt x="9366" y="18527"/>
                    <a:pt x="9531" y="17295"/>
                  </a:cubicBezTo>
                  <a:cubicBezTo>
                    <a:pt x="9736" y="15939"/>
                    <a:pt x="10311" y="14625"/>
                    <a:pt x="11051" y="13515"/>
                  </a:cubicBezTo>
                  <a:close/>
                  <a:moveTo>
                    <a:pt x="19472" y="13392"/>
                  </a:moveTo>
                  <a:cubicBezTo>
                    <a:pt x="19965" y="14296"/>
                    <a:pt x="20170" y="15364"/>
                    <a:pt x="20088" y="16350"/>
                  </a:cubicBezTo>
                  <a:cubicBezTo>
                    <a:pt x="20047" y="17788"/>
                    <a:pt x="19513" y="19226"/>
                    <a:pt x="18979" y="20499"/>
                  </a:cubicBezTo>
                  <a:cubicBezTo>
                    <a:pt x="18609" y="21321"/>
                    <a:pt x="18199" y="22019"/>
                    <a:pt x="17706" y="22759"/>
                  </a:cubicBezTo>
                  <a:cubicBezTo>
                    <a:pt x="20376" y="17870"/>
                    <a:pt x="20006" y="14830"/>
                    <a:pt x="19472" y="13392"/>
                  </a:cubicBezTo>
                  <a:close/>
                  <a:moveTo>
                    <a:pt x="904" y="0"/>
                  </a:moveTo>
                  <a:cubicBezTo>
                    <a:pt x="904" y="1"/>
                    <a:pt x="0" y="1931"/>
                    <a:pt x="1561" y="3944"/>
                  </a:cubicBezTo>
                  <a:cubicBezTo>
                    <a:pt x="2013" y="4519"/>
                    <a:pt x="2670" y="5135"/>
                    <a:pt x="3656" y="5710"/>
                  </a:cubicBezTo>
                  <a:cubicBezTo>
                    <a:pt x="3204" y="5998"/>
                    <a:pt x="2794" y="6368"/>
                    <a:pt x="2424" y="6819"/>
                  </a:cubicBezTo>
                  <a:cubicBezTo>
                    <a:pt x="2136" y="7271"/>
                    <a:pt x="1931" y="7805"/>
                    <a:pt x="1808" y="8380"/>
                  </a:cubicBezTo>
                  <a:cubicBezTo>
                    <a:pt x="1725" y="8915"/>
                    <a:pt x="1725" y="9490"/>
                    <a:pt x="1808" y="10024"/>
                  </a:cubicBezTo>
                  <a:cubicBezTo>
                    <a:pt x="1767" y="9449"/>
                    <a:pt x="1808" y="8873"/>
                    <a:pt x="1972" y="8298"/>
                  </a:cubicBezTo>
                  <a:cubicBezTo>
                    <a:pt x="2259" y="7271"/>
                    <a:pt x="2876" y="6368"/>
                    <a:pt x="3779" y="5751"/>
                  </a:cubicBezTo>
                  <a:cubicBezTo>
                    <a:pt x="3821" y="5751"/>
                    <a:pt x="3821" y="5792"/>
                    <a:pt x="3862" y="5792"/>
                  </a:cubicBezTo>
                  <a:cubicBezTo>
                    <a:pt x="3862" y="5792"/>
                    <a:pt x="2588" y="6614"/>
                    <a:pt x="2136" y="8257"/>
                  </a:cubicBezTo>
                  <a:cubicBezTo>
                    <a:pt x="1931" y="8873"/>
                    <a:pt x="1849" y="9654"/>
                    <a:pt x="2013" y="10517"/>
                  </a:cubicBezTo>
                  <a:cubicBezTo>
                    <a:pt x="2013" y="10517"/>
                    <a:pt x="2794" y="7559"/>
                    <a:pt x="5258" y="7477"/>
                  </a:cubicBezTo>
                  <a:lnTo>
                    <a:pt x="5710" y="7477"/>
                  </a:lnTo>
                  <a:cubicBezTo>
                    <a:pt x="7353" y="7764"/>
                    <a:pt x="8093" y="9449"/>
                    <a:pt x="9202" y="10517"/>
                  </a:cubicBezTo>
                  <a:cubicBezTo>
                    <a:pt x="8298" y="9900"/>
                    <a:pt x="7723" y="8997"/>
                    <a:pt x="6860" y="8298"/>
                  </a:cubicBezTo>
                  <a:cubicBezTo>
                    <a:pt x="6450" y="8011"/>
                    <a:pt x="5998" y="7764"/>
                    <a:pt x="5423" y="7764"/>
                  </a:cubicBezTo>
                  <a:lnTo>
                    <a:pt x="5053" y="7764"/>
                  </a:lnTo>
                  <a:cubicBezTo>
                    <a:pt x="4683" y="7805"/>
                    <a:pt x="4355" y="7970"/>
                    <a:pt x="4026" y="8093"/>
                  </a:cubicBezTo>
                  <a:cubicBezTo>
                    <a:pt x="3204" y="8504"/>
                    <a:pt x="2547" y="9243"/>
                    <a:pt x="2218" y="10147"/>
                  </a:cubicBezTo>
                  <a:cubicBezTo>
                    <a:pt x="2588" y="9284"/>
                    <a:pt x="3245" y="8586"/>
                    <a:pt x="4067" y="8216"/>
                  </a:cubicBezTo>
                  <a:lnTo>
                    <a:pt x="4560" y="8052"/>
                  </a:lnTo>
                  <a:cubicBezTo>
                    <a:pt x="4601" y="8052"/>
                    <a:pt x="4642" y="8011"/>
                    <a:pt x="4724" y="8011"/>
                  </a:cubicBezTo>
                  <a:cubicBezTo>
                    <a:pt x="4875" y="7981"/>
                    <a:pt x="5024" y="7965"/>
                    <a:pt x="5170" y="7965"/>
                  </a:cubicBezTo>
                  <a:cubicBezTo>
                    <a:pt x="5622" y="7965"/>
                    <a:pt x="6057" y="8111"/>
                    <a:pt x="6491" y="8422"/>
                  </a:cubicBezTo>
                  <a:cubicBezTo>
                    <a:pt x="6943" y="8791"/>
                    <a:pt x="7312" y="9202"/>
                    <a:pt x="7682" y="9613"/>
                  </a:cubicBezTo>
                  <a:cubicBezTo>
                    <a:pt x="8380" y="10352"/>
                    <a:pt x="9120" y="11051"/>
                    <a:pt x="10147" y="11297"/>
                  </a:cubicBezTo>
                  <a:cubicBezTo>
                    <a:pt x="10352" y="11338"/>
                    <a:pt x="10558" y="11379"/>
                    <a:pt x="10763" y="11379"/>
                  </a:cubicBezTo>
                  <a:cubicBezTo>
                    <a:pt x="10960" y="11433"/>
                    <a:pt x="11181" y="11463"/>
                    <a:pt x="11422" y="11463"/>
                  </a:cubicBezTo>
                  <a:cubicBezTo>
                    <a:pt x="11733" y="11463"/>
                    <a:pt x="12077" y="11413"/>
                    <a:pt x="12447" y="11297"/>
                  </a:cubicBezTo>
                  <a:lnTo>
                    <a:pt x="12447" y="11297"/>
                  </a:lnTo>
                  <a:lnTo>
                    <a:pt x="12201" y="11544"/>
                  </a:lnTo>
                  <a:cubicBezTo>
                    <a:pt x="10476" y="12776"/>
                    <a:pt x="9161" y="14419"/>
                    <a:pt x="8545" y="16473"/>
                  </a:cubicBezTo>
                  <a:cubicBezTo>
                    <a:pt x="7970" y="18240"/>
                    <a:pt x="7970" y="20088"/>
                    <a:pt x="8421" y="21814"/>
                  </a:cubicBezTo>
                  <a:cubicBezTo>
                    <a:pt x="8586" y="22430"/>
                    <a:pt x="8791" y="23046"/>
                    <a:pt x="9120" y="23621"/>
                  </a:cubicBezTo>
                  <a:cubicBezTo>
                    <a:pt x="9161" y="23703"/>
                    <a:pt x="9161" y="23786"/>
                    <a:pt x="9202" y="23868"/>
                  </a:cubicBezTo>
                  <a:cubicBezTo>
                    <a:pt x="9202" y="23909"/>
                    <a:pt x="9243" y="23991"/>
                    <a:pt x="9243" y="24032"/>
                  </a:cubicBezTo>
                  <a:lnTo>
                    <a:pt x="9325" y="24032"/>
                  </a:lnTo>
                  <a:cubicBezTo>
                    <a:pt x="9325" y="23991"/>
                    <a:pt x="9243" y="23909"/>
                    <a:pt x="9243" y="23868"/>
                  </a:cubicBezTo>
                  <a:cubicBezTo>
                    <a:pt x="9202" y="23786"/>
                    <a:pt x="9202" y="23703"/>
                    <a:pt x="9161" y="23621"/>
                  </a:cubicBezTo>
                  <a:cubicBezTo>
                    <a:pt x="8914" y="23005"/>
                    <a:pt x="8709" y="22266"/>
                    <a:pt x="8545" y="21608"/>
                  </a:cubicBezTo>
                  <a:cubicBezTo>
                    <a:pt x="8216" y="19965"/>
                    <a:pt x="8339" y="18240"/>
                    <a:pt x="8873" y="16638"/>
                  </a:cubicBezTo>
                  <a:cubicBezTo>
                    <a:pt x="9407" y="14830"/>
                    <a:pt x="10517" y="13146"/>
                    <a:pt x="11995" y="11913"/>
                  </a:cubicBezTo>
                  <a:lnTo>
                    <a:pt x="11995" y="11913"/>
                  </a:lnTo>
                  <a:cubicBezTo>
                    <a:pt x="11954" y="11996"/>
                    <a:pt x="11872" y="12078"/>
                    <a:pt x="11790" y="12160"/>
                  </a:cubicBezTo>
                  <a:cubicBezTo>
                    <a:pt x="10393" y="13639"/>
                    <a:pt x="9202" y="15241"/>
                    <a:pt x="8914" y="17254"/>
                  </a:cubicBezTo>
                  <a:cubicBezTo>
                    <a:pt x="8709" y="18486"/>
                    <a:pt x="8914" y="19760"/>
                    <a:pt x="9531" y="20828"/>
                  </a:cubicBezTo>
                  <a:cubicBezTo>
                    <a:pt x="9572" y="20910"/>
                    <a:pt x="9572" y="20951"/>
                    <a:pt x="9613" y="21033"/>
                  </a:cubicBezTo>
                  <a:cubicBezTo>
                    <a:pt x="9900" y="21526"/>
                    <a:pt x="10229" y="21978"/>
                    <a:pt x="10599" y="22389"/>
                  </a:cubicBezTo>
                  <a:cubicBezTo>
                    <a:pt x="10640" y="22430"/>
                    <a:pt x="10722" y="22471"/>
                    <a:pt x="10722" y="22553"/>
                  </a:cubicBezTo>
                  <a:cubicBezTo>
                    <a:pt x="10722" y="22594"/>
                    <a:pt x="10763" y="22594"/>
                    <a:pt x="10763" y="22635"/>
                  </a:cubicBezTo>
                  <a:cubicBezTo>
                    <a:pt x="10804" y="22800"/>
                    <a:pt x="10927" y="22964"/>
                    <a:pt x="10968" y="23087"/>
                  </a:cubicBezTo>
                  <a:cubicBezTo>
                    <a:pt x="11010" y="23169"/>
                    <a:pt x="11010" y="23251"/>
                    <a:pt x="11051" y="23293"/>
                  </a:cubicBezTo>
                  <a:cubicBezTo>
                    <a:pt x="11461" y="24237"/>
                    <a:pt x="11872" y="25100"/>
                    <a:pt x="12160" y="25716"/>
                  </a:cubicBezTo>
                  <a:cubicBezTo>
                    <a:pt x="12283" y="26086"/>
                    <a:pt x="12406" y="26374"/>
                    <a:pt x="12406" y="26579"/>
                  </a:cubicBezTo>
                  <a:cubicBezTo>
                    <a:pt x="12447" y="27729"/>
                    <a:pt x="11749" y="28304"/>
                    <a:pt x="11667" y="28345"/>
                  </a:cubicBezTo>
                  <a:cubicBezTo>
                    <a:pt x="11831" y="28345"/>
                    <a:pt x="14214" y="27894"/>
                    <a:pt x="16186" y="24936"/>
                  </a:cubicBezTo>
                  <a:cubicBezTo>
                    <a:pt x="16268" y="24854"/>
                    <a:pt x="16309" y="24730"/>
                    <a:pt x="16391" y="24648"/>
                  </a:cubicBezTo>
                  <a:cubicBezTo>
                    <a:pt x="17172" y="23786"/>
                    <a:pt x="17829" y="22841"/>
                    <a:pt x="18404" y="21855"/>
                  </a:cubicBezTo>
                  <a:cubicBezTo>
                    <a:pt x="19513" y="19924"/>
                    <a:pt x="20663" y="17459"/>
                    <a:pt x="20294" y="15159"/>
                  </a:cubicBezTo>
                  <a:cubicBezTo>
                    <a:pt x="20211" y="14460"/>
                    <a:pt x="19965" y="13926"/>
                    <a:pt x="19595" y="13392"/>
                  </a:cubicBezTo>
                  <a:lnTo>
                    <a:pt x="19595" y="13392"/>
                  </a:lnTo>
                  <a:cubicBezTo>
                    <a:pt x="19883" y="13762"/>
                    <a:pt x="20253" y="14132"/>
                    <a:pt x="20458" y="14542"/>
                  </a:cubicBezTo>
                  <a:cubicBezTo>
                    <a:pt x="20992" y="15570"/>
                    <a:pt x="20992" y="16720"/>
                    <a:pt x="21033" y="17870"/>
                  </a:cubicBezTo>
                  <a:cubicBezTo>
                    <a:pt x="21197" y="16679"/>
                    <a:pt x="21197" y="15528"/>
                    <a:pt x="20704" y="14337"/>
                  </a:cubicBezTo>
                  <a:cubicBezTo>
                    <a:pt x="20499" y="13762"/>
                    <a:pt x="20170" y="13310"/>
                    <a:pt x="19677" y="12899"/>
                  </a:cubicBezTo>
                  <a:cubicBezTo>
                    <a:pt x="19431" y="12694"/>
                    <a:pt x="19184" y="12488"/>
                    <a:pt x="18938" y="12324"/>
                  </a:cubicBezTo>
                  <a:lnTo>
                    <a:pt x="18938" y="12160"/>
                  </a:lnTo>
                  <a:cubicBezTo>
                    <a:pt x="18979" y="11749"/>
                    <a:pt x="19020" y="11338"/>
                    <a:pt x="18979" y="10969"/>
                  </a:cubicBezTo>
                  <a:cubicBezTo>
                    <a:pt x="18938" y="10270"/>
                    <a:pt x="18856" y="9531"/>
                    <a:pt x="18650" y="8873"/>
                  </a:cubicBezTo>
                  <a:cubicBezTo>
                    <a:pt x="18404" y="7641"/>
                    <a:pt x="18034" y="6244"/>
                    <a:pt x="17336" y="5176"/>
                  </a:cubicBezTo>
                  <a:lnTo>
                    <a:pt x="17295" y="5176"/>
                  </a:lnTo>
                  <a:cubicBezTo>
                    <a:pt x="17952" y="6368"/>
                    <a:pt x="18034" y="7641"/>
                    <a:pt x="18240" y="8915"/>
                  </a:cubicBezTo>
                  <a:cubicBezTo>
                    <a:pt x="18322" y="9284"/>
                    <a:pt x="18363" y="9654"/>
                    <a:pt x="18404" y="10065"/>
                  </a:cubicBezTo>
                  <a:cubicBezTo>
                    <a:pt x="18363" y="9859"/>
                    <a:pt x="18322" y="9695"/>
                    <a:pt x="18240" y="9490"/>
                  </a:cubicBezTo>
                  <a:lnTo>
                    <a:pt x="17952" y="8422"/>
                  </a:lnTo>
                  <a:cubicBezTo>
                    <a:pt x="17541" y="7189"/>
                    <a:pt x="16843" y="5998"/>
                    <a:pt x="15939" y="5094"/>
                  </a:cubicBezTo>
                  <a:cubicBezTo>
                    <a:pt x="15076" y="4149"/>
                    <a:pt x="13967" y="3533"/>
                    <a:pt x="12817" y="3204"/>
                  </a:cubicBezTo>
                  <a:cubicBezTo>
                    <a:pt x="12119" y="2999"/>
                    <a:pt x="11461" y="2835"/>
                    <a:pt x="10804" y="2711"/>
                  </a:cubicBezTo>
                  <a:cubicBezTo>
                    <a:pt x="10476" y="2670"/>
                    <a:pt x="10188" y="2629"/>
                    <a:pt x="9941" y="2629"/>
                  </a:cubicBezTo>
                  <a:lnTo>
                    <a:pt x="8832" y="2465"/>
                  </a:lnTo>
                  <a:cubicBezTo>
                    <a:pt x="7271" y="2260"/>
                    <a:pt x="5628" y="2013"/>
                    <a:pt x="4190" y="1191"/>
                  </a:cubicBezTo>
                  <a:lnTo>
                    <a:pt x="4190" y="1191"/>
                  </a:lnTo>
                  <a:cubicBezTo>
                    <a:pt x="5628" y="2054"/>
                    <a:pt x="7189" y="2301"/>
                    <a:pt x="8791" y="2506"/>
                  </a:cubicBezTo>
                  <a:cubicBezTo>
                    <a:pt x="9161" y="2547"/>
                    <a:pt x="9531" y="2629"/>
                    <a:pt x="9818" y="2670"/>
                  </a:cubicBezTo>
                  <a:cubicBezTo>
                    <a:pt x="10147" y="2711"/>
                    <a:pt x="10393" y="2752"/>
                    <a:pt x="10681" y="2835"/>
                  </a:cubicBezTo>
                  <a:cubicBezTo>
                    <a:pt x="11010" y="2876"/>
                    <a:pt x="11297" y="2917"/>
                    <a:pt x="11626" y="3040"/>
                  </a:cubicBezTo>
                  <a:cubicBezTo>
                    <a:pt x="12858" y="3328"/>
                    <a:pt x="14091" y="3903"/>
                    <a:pt x="15076" y="4765"/>
                  </a:cubicBezTo>
                  <a:cubicBezTo>
                    <a:pt x="15775" y="5382"/>
                    <a:pt x="16350" y="6162"/>
                    <a:pt x="16802" y="6943"/>
                  </a:cubicBezTo>
                  <a:cubicBezTo>
                    <a:pt x="16391" y="6368"/>
                    <a:pt x="15939" y="5875"/>
                    <a:pt x="15405" y="5382"/>
                  </a:cubicBezTo>
                  <a:cubicBezTo>
                    <a:pt x="14337" y="4478"/>
                    <a:pt x="13064" y="3738"/>
                    <a:pt x="11667" y="3287"/>
                  </a:cubicBezTo>
                  <a:cubicBezTo>
                    <a:pt x="11297" y="3204"/>
                    <a:pt x="10968" y="3081"/>
                    <a:pt x="10599" y="3040"/>
                  </a:cubicBezTo>
                  <a:cubicBezTo>
                    <a:pt x="10352" y="2999"/>
                    <a:pt x="10024" y="2917"/>
                    <a:pt x="9736" y="2876"/>
                  </a:cubicBezTo>
                  <a:cubicBezTo>
                    <a:pt x="9366" y="2835"/>
                    <a:pt x="8997" y="2794"/>
                    <a:pt x="8627" y="2794"/>
                  </a:cubicBezTo>
                  <a:lnTo>
                    <a:pt x="6943" y="2629"/>
                  </a:lnTo>
                  <a:cubicBezTo>
                    <a:pt x="5135" y="2465"/>
                    <a:pt x="3410" y="2095"/>
                    <a:pt x="2013" y="945"/>
                  </a:cubicBezTo>
                  <a:cubicBezTo>
                    <a:pt x="2013" y="945"/>
                    <a:pt x="1972" y="945"/>
                    <a:pt x="1972" y="986"/>
                  </a:cubicBezTo>
                  <a:cubicBezTo>
                    <a:pt x="3656" y="2670"/>
                    <a:pt x="6121" y="2835"/>
                    <a:pt x="8504" y="3122"/>
                  </a:cubicBezTo>
                  <a:cubicBezTo>
                    <a:pt x="8832" y="3163"/>
                    <a:pt x="9202" y="3245"/>
                    <a:pt x="9531" y="3287"/>
                  </a:cubicBezTo>
                  <a:lnTo>
                    <a:pt x="10270" y="3451"/>
                  </a:lnTo>
                  <a:lnTo>
                    <a:pt x="10352" y="3451"/>
                  </a:lnTo>
                  <a:cubicBezTo>
                    <a:pt x="12406" y="3944"/>
                    <a:pt x="14296" y="4971"/>
                    <a:pt x="15734" y="6491"/>
                  </a:cubicBezTo>
                  <a:cubicBezTo>
                    <a:pt x="14460" y="5341"/>
                    <a:pt x="12653" y="4355"/>
                    <a:pt x="10147" y="3738"/>
                  </a:cubicBezTo>
                  <a:lnTo>
                    <a:pt x="9366" y="3574"/>
                  </a:lnTo>
                  <a:cubicBezTo>
                    <a:pt x="9038" y="3533"/>
                    <a:pt x="8709" y="3492"/>
                    <a:pt x="8339" y="3451"/>
                  </a:cubicBezTo>
                  <a:cubicBezTo>
                    <a:pt x="7887" y="3369"/>
                    <a:pt x="7477" y="3328"/>
                    <a:pt x="6943" y="3287"/>
                  </a:cubicBezTo>
                  <a:cubicBezTo>
                    <a:pt x="494" y="2711"/>
                    <a:pt x="904" y="1"/>
                    <a:pt x="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8" name="Google Shape;628;p17"/>
            <p:cNvSpPr/>
            <p:nvPr/>
          </p:nvSpPr>
          <p:spPr>
            <a:xfrm>
              <a:off x="5138123" y="2097110"/>
              <a:ext cx="86190" cy="61227"/>
            </a:xfrm>
            <a:custGeom>
              <a:rect b="b" l="l" r="r" t="t"/>
              <a:pathLst>
                <a:path extrusionOk="0" h="5749" w="8093">
                  <a:moveTo>
                    <a:pt x="5032" y="1"/>
                  </a:moveTo>
                  <a:cubicBezTo>
                    <a:pt x="3240" y="1"/>
                    <a:pt x="986" y="1358"/>
                    <a:pt x="986" y="1358"/>
                  </a:cubicBezTo>
                  <a:lnTo>
                    <a:pt x="0" y="4398"/>
                  </a:lnTo>
                  <a:cubicBezTo>
                    <a:pt x="0" y="4398"/>
                    <a:pt x="1351" y="5749"/>
                    <a:pt x="3214" y="5749"/>
                  </a:cubicBezTo>
                  <a:cubicBezTo>
                    <a:pt x="3602" y="5749"/>
                    <a:pt x="4012" y="5690"/>
                    <a:pt x="4437" y="5548"/>
                  </a:cubicBezTo>
                  <a:cubicBezTo>
                    <a:pt x="6532" y="4850"/>
                    <a:pt x="8093" y="1235"/>
                    <a:pt x="6162" y="249"/>
                  </a:cubicBezTo>
                  <a:cubicBezTo>
                    <a:pt x="5832" y="72"/>
                    <a:pt x="5444" y="1"/>
                    <a:pt x="5032" y="1"/>
                  </a:cubicBezTo>
                  <a:close/>
                </a:path>
              </a:pathLst>
            </a:custGeom>
            <a:solidFill>
              <a:srgbClr val="D37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29" name="Google Shape;629;p17"/>
            <p:cNvSpPr/>
            <p:nvPr/>
          </p:nvSpPr>
          <p:spPr>
            <a:xfrm>
              <a:off x="5152553" y="2115151"/>
              <a:ext cx="46828" cy="24176"/>
            </a:xfrm>
            <a:custGeom>
              <a:rect b="b" l="l" r="r" t="t"/>
              <a:pathLst>
                <a:path extrusionOk="0" h="2270" w="4397">
                  <a:moveTo>
                    <a:pt x="3806" y="0"/>
                  </a:moveTo>
                  <a:cubicBezTo>
                    <a:pt x="2281" y="0"/>
                    <a:pt x="587" y="747"/>
                    <a:pt x="1" y="2211"/>
                  </a:cubicBezTo>
                  <a:cubicBezTo>
                    <a:pt x="1" y="2240"/>
                    <a:pt x="21" y="2269"/>
                    <a:pt x="48" y="2269"/>
                  </a:cubicBezTo>
                  <a:cubicBezTo>
                    <a:pt x="59" y="2269"/>
                    <a:pt x="71" y="2264"/>
                    <a:pt x="83" y="2252"/>
                  </a:cubicBezTo>
                  <a:cubicBezTo>
                    <a:pt x="206" y="2129"/>
                    <a:pt x="288" y="2006"/>
                    <a:pt x="412" y="1883"/>
                  </a:cubicBezTo>
                  <a:cubicBezTo>
                    <a:pt x="864" y="1636"/>
                    <a:pt x="1274" y="1431"/>
                    <a:pt x="1808" y="1390"/>
                  </a:cubicBezTo>
                  <a:cubicBezTo>
                    <a:pt x="1897" y="1375"/>
                    <a:pt x="1987" y="1368"/>
                    <a:pt x="2078" y="1368"/>
                  </a:cubicBezTo>
                  <a:cubicBezTo>
                    <a:pt x="2491" y="1368"/>
                    <a:pt x="2917" y="1509"/>
                    <a:pt x="3287" y="1677"/>
                  </a:cubicBezTo>
                  <a:cubicBezTo>
                    <a:pt x="3295" y="1685"/>
                    <a:pt x="3303" y="1688"/>
                    <a:pt x="3310" y="1688"/>
                  </a:cubicBezTo>
                  <a:cubicBezTo>
                    <a:pt x="3341" y="1688"/>
                    <a:pt x="3362" y="1628"/>
                    <a:pt x="3328" y="1595"/>
                  </a:cubicBezTo>
                  <a:cubicBezTo>
                    <a:pt x="2892" y="1304"/>
                    <a:pt x="2312" y="1137"/>
                    <a:pt x="1747" y="1137"/>
                  </a:cubicBezTo>
                  <a:cubicBezTo>
                    <a:pt x="1515" y="1137"/>
                    <a:pt x="1285" y="1165"/>
                    <a:pt x="1069" y="1225"/>
                  </a:cubicBezTo>
                  <a:cubicBezTo>
                    <a:pt x="1398" y="979"/>
                    <a:pt x="1726" y="691"/>
                    <a:pt x="2096" y="568"/>
                  </a:cubicBezTo>
                  <a:cubicBezTo>
                    <a:pt x="2425" y="404"/>
                    <a:pt x="2753" y="280"/>
                    <a:pt x="3123" y="239"/>
                  </a:cubicBezTo>
                  <a:cubicBezTo>
                    <a:pt x="3413" y="181"/>
                    <a:pt x="3704" y="123"/>
                    <a:pt x="3994" y="123"/>
                  </a:cubicBezTo>
                  <a:cubicBezTo>
                    <a:pt x="4115" y="123"/>
                    <a:pt x="4235" y="133"/>
                    <a:pt x="4355" y="157"/>
                  </a:cubicBezTo>
                  <a:cubicBezTo>
                    <a:pt x="4396" y="157"/>
                    <a:pt x="4396" y="34"/>
                    <a:pt x="4355" y="34"/>
                  </a:cubicBezTo>
                  <a:cubicBezTo>
                    <a:pt x="4176" y="12"/>
                    <a:pt x="3992" y="0"/>
                    <a:pt x="3806" y="0"/>
                  </a:cubicBezTo>
                  <a:close/>
                </a:path>
              </a:pathLst>
            </a:custGeom>
            <a:solidFill>
              <a:srgbClr val="000000">
                <a:alpha val="10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0" name="Google Shape;630;p17"/>
            <p:cNvSpPr/>
            <p:nvPr/>
          </p:nvSpPr>
          <p:spPr>
            <a:xfrm>
              <a:off x="5142500" y="2145695"/>
              <a:ext cx="884" cy="447"/>
            </a:xfrm>
            <a:custGeom>
              <a:rect b="b" l="l" r="r" t="t"/>
              <a:pathLst>
                <a:path extrusionOk="0" h="42" w="83">
                  <a:moveTo>
                    <a:pt x="82" y="1"/>
                  </a:moveTo>
                  <a:cubicBezTo>
                    <a:pt x="82" y="1"/>
                    <a:pt x="0" y="1"/>
                    <a:pt x="82" y="1"/>
                  </a:cubicBezTo>
                  <a:cubicBezTo>
                    <a:pt x="82" y="42"/>
                    <a:pt x="82"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1" name="Google Shape;631;p17"/>
            <p:cNvSpPr/>
            <p:nvPr/>
          </p:nvSpPr>
          <p:spPr>
            <a:xfrm>
              <a:off x="4819176" y="2156153"/>
              <a:ext cx="350065" cy="168100"/>
            </a:xfrm>
            <a:custGeom>
              <a:rect b="b" l="l" r="r" t="t"/>
              <a:pathLst>
                <a:path extrusionOk="0" h="15784" w="32870">
                  <a:moveTo>
                    <a:pt x="3452" y="5345"/>
                  </a:moveTo>
                  <a:lnTo>
                    <a:pt x="3452" y="5345"/>
                  </a:lnTo>
                  <a:cubicBezTo>
                    <a:pt x="3575" y="5386"/>
                    <a:pt x="3616" y="5427"/>
                    <a:pt x="3616" y="5427"/>
                  </a:cubicBezTo>
                  <a:cubicBezTo>
                    <a:pt x="3616" y="5438"/>
                    <a:pt x="3613" y="5443"/>
                    <a:pt x="3606" y="5443"/>
                  </a:cubicBezTo>
                  <a:cubicBezTo>
                    <a:pt x="3588" y="5443"/>
                    <a:pt x="3542" y="5405"/>
                    <a:pt x="3452" y="5345"/>
                  </a:cubicBezTo>
                  <a:close/>
                  <a:moveTo>
                    <a:pt x="8243" y="1"/>
                  </a:moveTo>
                  <a:cubicBezTo>
                    <a:pt x="8222" y="1"/>
                    <a:pt x="8199" y="2"/>
                    <a:pt x="8176" y="4"/>
                  </a:cubicBezTo>
                  <a:cubicBezTo>
                    <a:pt x="7354" y="46"/>
                    <a:pt x="7272" y="2141"/>
                    <a:pt x="7272" y="2675"/>
                  </a:cubicBezTo>
                  <a:cubicBezTo>
                    <a:pt x="7272" y="2704"/>
                    <a:pt x="7256" y="2718"/>
                    <a:pt x="7226" y="2718"/>
                  </a:cubicBezTo>
                  <a:cubicBezTo>
                    <a:pt x="6849" y="2718"/>
                    <a:pt x="4275" y="597"/>
                    <a:pt x="3143" y="597"/>
                  </a:cubicBezTo>
                  <a:cubicBezTo>
                    <a:pt x="2979" y="597"/>
                    <a:pt x="2846" y="642"/>
                    <a:pt x="2753" y="744"/>
                  </a:cubicBezTo>
                  <a:cubicBezTo>
                    <a:pt x="1973" y="1648"/>
                    <a:pt x="4684" y="3578"/>
                    <a:pt x="4561" y="3784"/>
                  </a:cubicBezTo>
                  <a:cubicBezTo>
                    <a:pt x="4553" y="3791"/>
                    <a:pt x="4540" y="3795"/>
                    <a:pt x="4521" y="3795"/>
                  </a:cubicBezTo>
                  <a:cubicBezTo>
                    <a:pt x="4204" y="3795"/>
                    <a:pt x="2322" y="2784"/>
                    <a:pt x="1282" y="2784"/>
                  </a:cubicBezTo>
                  <a:cubicBezTo>
                    <a:pt x="1023" y="2784"/>
                    <a:pt x="817" y="2847"/>
                    <a:pt x="699" y="3003"/>
                  </a:cubicBezTo>
                  <a:cubicBezTo>
                    <a:pt x="494" y="3332"/>
                    <a:pt x="781" y="3743"/>
                    <a:pt x="1315" y="4112"/>
                  </a:cubicBezTo>
                  <a:cubicBezTo>
                    <a:pt x="1196" y="4078"/>
                    <a:pt x="1098" y="4059"/>
                    <a:pt x="1013" y="4059"/>
                  </a:cubicBezTo>
                  <a:cubicBezTo>
                    <a:pt x="892" y="4059"/>
                    <a:pt x="795" y="4098"/>
                    <a:pt x="699" y="4195"/>
                  </a:cubicBezTo>
                  <a:cubicBezTo>
                    <a:pt x="1" y="4811"/>
                    <a:pt x="3328" y="6988"/>
                    <a:pt x="3205" y="7111"/>
                  </a:cubicBezTo>
                  <a:cubicBezTo>
                    <a:pt x="3194" y="7134"/>
                    <a:pt x="3140" y="7143"/>
                    <a:pt x="3057" y="7143"/>
                  </a:cubicBezTo>
                  <a:cubicBezTo>
                    <a:pt x="2829" y="7143"/>
                    <a:pt x="2376" y="7080"/>
                    <a:pt x="1929" y="7080"/>
                  </a:cubicBezTo>
                  <a:cubicBezTo>
                    <a:pt x="1379" y="7080"/>
                    <a:pt x="838" y="7176"/>
                    <a:pt x="740" y="7604"/>
                  </a:cubicBezTo>
                  <a:cubicBezTo>
                    <a:pt x="535" y="8467"/>
                    <a:pt x="4027" y="8919"/>
                    <a:pt x="4314" y="9042"/>
                  </a:cubicBezTo>
                  <a:cubicBezTo>
                    <a:pt x="4602" y="9083"/>
                    <a:pt x="5916" y="9740"/>
                    <a:pt x="6738" y="9946"/>
                  </a:cubicBezTo>
                  <a:cubicBezTo>
                    <a:pt x="8135" y="10973"/>
                    <a:pt x="13557" y="15204"/>
                    <a:pt x="17830" y="15697"/>
                  </a:cubicBezTo>
                  <a:cubicBezTo>
                    <a:pt x="18327" y="15757"/>
                    <a:pt x="18818" y="15784"/>
                    <a:pt x="19300" y="15784"/>
                  </a:cubicBezTo>
                  <a:cubicBezTo>
                    <a:pt x="23484" y="15784"/>
                    <a:pt x="27037" y="13725"/>
                    <a:pt x="28510" y="12657"/>
                  </a:cubicBezTo>
                  <a:cubicBezTo>
                    <a:pt x="32870" y="9606"/>
                    <a:pt x="30041" y="5369"/>
                    <a:pt x="26923" y="5369"/>
                  </a:cubicBezTo>
                  <a:cubicBezTo>
                    <a:pt x="26809" y="5369"/>
                    <a:pt x="26694" y="5374"/>
                    <a:pt x="26580" y="5386"/>
                  </a:cubicBezTo>
                  <a:cubicBezTo>
                    <a:pt x="22961" y="5732"/>
                    <a:pt x="20352" y="7089"/>
                    <a:pt x="18145" y="7089"/>
                  </a:cubicBezTo>
                  <a:cubicBezTo>
                    <a:pt x="17997" y="7089"/>
                    <a:pt x="17851" y="7083"/>
                    <a:pt x="17706" y="7070"/>
                  </a:cubicBezTo>
                  <a:cubicBezTo>
                    <a:pt x="15159" y="6865"/>
                    <a:pt x="11462" y="5181"/>
                    <a:pt x="10148" y="4647"/>
                  </a:cubicBezTo>
                  <a:cubicBezTo>
                    <a:pt x="9942" y="3948"/>
                    <a:pt x="8874" y="2387"/>
                    <a:pt x="8792" y="1894"/>
                  </a:cubicBezTo>
                  <a:cubicBezTo>
                    <a:pt x="8752" y="1335"/>
                    <a:pt x="8984" y="1"/>
                    <a:pt x="8243"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2" name="Google Shape;632;p17"/>
            <p:cNvSpPr/>
            <p:nvPr/>
          </p:nvSpPr>
          <p:spPr>
            <a:xfrm>
              <a:off x="4834054" y="2199073"/>
              <a:ext cx="31950" cy="18382"/>
            </a:xfrm>
            <a:custGeom>
              <a:rect b="b" l="l" r="r" t="t"/>
              <a:pathLst>
                <a:path extrusionOk="0" h="1726" w="3000">
                  <a:moveTo>
                    <a:pt x="1" y="0"/>
                  </a:moveTo>
                  <a:lnTo>
                    <a:pt x="1" y="0"/>
                  </a:lnTo>
                  <a:cubicBezTo>
                    <a:pt x="945" y="822"/>
                    <a:pt x="2424" y="1561"/>
                    <a:pt x="2999" y="1726"/>
                  </a:cubicBezTo>
                  <a:cubicBezTo>
                    <a:pt x="2548" y="1397"/>
                    <a:pt x="576" y="370"/>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3" name="Google Shape;633;p17"/>
            <p:cNvSpPr/>
            <p:nvPr/>
          </p:nvSpPr>
          <p:spPr>
            <a:xfrm>
              <a:off x="4903620" y="2207817"/>
              <a:ext cx="265675" cy="116436"/>
            </a:xfrm>
            <a:custGeom>
              <a:rect b="b" l="l" r="r" t="t"/>
              <a:pathLst>
                <a:path extrusionOk="0" h="10933" w="24946">
                  <a:moveTo>
                    <a:pt x="2876" y="1"/>
                  </a:moveTo>
                  <a:lnTo>
                    <a:pt x="0" y="6040"/>
                  </a:lnTo>
                  <a:cubicBezTo>
                    <a:pt x="2260" y="7478"/>
                    <a:pt x="6573" y="10435"/>
                    <a:pt x="10024" y="10846"/>
                  </a:cubicBezTo>
                  <a:cubicBezTo>
                    <a:pt x="10517" y="10906"/>
                    <a:pt x="11005" y="10933"/>
                    <a:pt x="11486" y="10933"/>
                  </a:cubicBezTo>
                  <a:cubicBezTo>
                    <a:pt x="15652" y="10933"/>
                    <a:pt x="19268" y="8874"/>
                    <a:pt x="20705" y="7806"/>
                  </a:cubicBezTo>
                  <a:cubicBezTo>
                    <a:pt x="24945" y="4755"/>
                    <a:pt x="22113" y="518"/>
                    <a:pt x="18994" y="518"/>
                  </a:cubicBezTo>
                  <a:cubicBezTo>
                    <a:pt x="18880" y="518"/>
                    <a:pt x="18765" y="523"/>
                    <a:pt x="18651" y="535"/>
                  </a:cubicBezTo>
                  <a:cubicBezTo>
                    <a:pt x="14991" y="885"/>
                    <a:pt x="12365" y="2232"/>
                    <a:pt x="10142" y="2232"/>
                  </a:cubicBezTo>
                  <a:cubicBezTo>
                    <a:pt x="10019" y="2232"/>
                    <a:pt x="9898" y="2228"/>
                    <a:pt x="9777" y="2219"/>
                  </a:cubicBezTo>
                  <a:cubicBezTo>
                    <a:pt x="7600" y="2055"/>
                    <a:pt x="4519" y="535"/>
                    <a:pt x="2876" y="1"/>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4" name="Google Shape;634;p17"/>
            <p:cNvSpPr/>
            <p:nvPr/>
          </p:nvSpPr>
          <p:spPr>
            <a:xfrm>
              <a:off x="5077311" y="2200819"/>
              <a:ext cx="334314" cy="312471"/>
            </a:xfrm>
            <a:custGeom>
              <a:rect b="b" l="l" r="r" t="t"/>
              <a:pathLst>
                <a:path extrusionOk="0" h="29340" w="31391">
                  <a:moveTo>
                    <a:pt x="8750" y="1"/>
                  </a:moveTo>
                  <a:cubicBezTo>
                    <a:pt x="8750" y="1"/>
                    <a:pt x="8750" y="1"/>
                    <a:pt x="8751" y="2"/>
                  </a:cubicBezTo>
                  <a:lnTo>
                    <a:pt x="8751" y="2"/>
                  </a:lnTo>
                  <a:lnTo>
                    <a:pt x="8750" y="1"/>
                  </a:lnTo>
                  <a:close/>
                  <a:moveTo>
                    <a:pt x="8751" y="2"/>
                  </a:moveTo>
                  <a:lnTo>
                    <a:pt x="11667" y="4561"/>
                  </a:lnTo>
                  <a:cubicBezTo>
                    <a:pt x="9407" y="7149"/>
                    <a:pt x="0" y="7642"/>
                    <a:pt x="1356" y="11667"/>
                  </a:cubicBezTo>
                  <a:cubicBezTo>
                    <a:pt x="2103" y="13908"/>
                    <a:pt x="5532" y="14010"/>
                    <a:pt x="6149" y="14010"/>
                  </a:cubicBezTo>
                  <a:cubicBezTo>
                    <a:pt x="6211" y="14010"/>
                    <a:pt x="6244" y="14009"/>
                    <a:pt x="6244" y="14009"/>
                  </a:cubicBezTo>
                  <a:lnTo>
                    <a:pt x="6244" y="14009"/>
                  </a:lnTo>
                  <a:cubicBezTo>
                    <a:pt x="6244" y="14009"/>
                    <a:pt x="1602" y="15652"/>
                    <a:pt x="3369" y="18528"/>
                  </a:cubicBezTo>
                  <a:cubicBezTo>
                    <a:pt x="4143" y="19811"/>
                    <a:pt x="5627" y="20158"/>
                    <a:pt x="7007" y="20158"/>
                  </a:cubicBezTo>
                  <a:cubicBezTo>
                    <a:pt x="8629" y="20158"/>
                    <a:pt x="10105" y="19678"/>
                    <a:pt x="10106" y="19678"/>
                  </a:cubicBezTo>
                  <a:lnTo>
                    <a:pt x="10106" y="19678"/>
                  </a:lnTo>
                  <a:cubicBezTo>
                    <a:pt x="10105" y="19678"/>
                    <a:pt x="5875" y="21979"/>
                    <a:pt x="7723" y="24484"/>
                  </a:cubicBezTo>
                  <a:cubicBezTo>
                    <a:pt x="8493" y="25511"/>
                    <a:pt x="9841" y="25811"/>
                    <a:pt x="11152" y="25811"/>
                  </a:cubicBezTo>
                  <a:cubicBezTo>
                    <a:pt x="12986" y="25811"/>
                    <a:pt x="14748" y="25224"/>
                    <a:pt x="14748" y="25224"/>
                  </a:cubicBezTo>
                  <a:lnTo>
                    <a:pt x="14748" y="25224"/>
                  </a:lnTo>
                  <a:cubicBezTo>
                    <a:pt x="14748" y="25224"/>
                    <a:pt x="11626" y="27155"/>
                    <a:pt x="14049" y="28634"/>
                  </a:cubicBezTo>
                  <a:cubicBezTo>
                    <a:pt x="14825" y="29124"/>
                    <a:pt x="15764" y="29339"/>
                    <a:pt x="16797" y="29339"/>
                  </a:cubicBezTo>
                  <a:cubicBezTo>
                    <a:pt x="22608" y="29339"/>
                    <a:pt x="31391" y="22523"/>
                    <a:pt x="30728" y="19349"/>
                  </a:cubicBezTo>
                  <a:cubicBezTo>
                    <a:pt x="30358" y="17501"/>
                    <a:pt x="27976" y="16679"/>
                    <a:pt x="27976" y="16679"/>
                  </a:cubicBezTo>
                  <a:cubicBezTo>
                    <a:pt x="27976" y="16679"/>
                    <a:pt x="29208" y="14872"/>
                    <a:pt x="28304" y="13352"/>
                  </a:cubicBezTo>
                  <a:cubicBezTo>
                    <a:pt x="27457" y="11853"/>
                    <a:pt x="25809" y="11698"/>
                    <a:pt x="25163" y="11698"/>
                  </a:cubicBezTo>
                  <a:cubicBezTo>
                    <a:pt x="24995" y="11698"/>
                    <a:pt x="24895" y="11708"/>
                    <a:pt x="24895" y="11708"/>
                  </a:cubicBezTo>
                  <a:cubicBezTo>
                    <a:pt x="24895" y="11708"/>
                    <a:pt x="25963" y="9654"/>
                    <a:pt x="25305" y="8586"/>
                  </a:cubicBezTo>
                  <a:cubicBezTo>
                    <a:pt x="24330" y="7123"/>
                    <a:pt x="22612" y="6902"/>
                    <a:pt x="21665" y="6902"/>
                  </a:cubicBezTo>
                  <a:cubicBezTo>
                    <a:pt x="21257" y="6902"/>
                    <a:pt x="20992" y="6943"/>
                    <a:pt x="20992" y="6943"/>
                  </a:cubicBezTo>
                  <a:cubicBezTo>
                    <a:pt x="20992" y="6943"/>
                    <a:pt x="22101" y="5095"/>
                    <a:pt x="20458" y="3287"/>
                  </a:cubicBezTo>
                  <a:cubicBezTo>
                    <a:pt x="18664" y="1289"/>
                    <a:pt x="8855" y="60"/>
                    <a:pt x="8751" y="2"/>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5" name="Google Shape;635;p17"/>
            <p:cNvSpPr/>
            <p:nvPr/>
          </p:nvSpPr>
          <p:spPr>
            <a:xfrm>
              <a:off x="5229287" y="2382200"/>
              <a:ext cx="144531" cy="89055"/>
            </a:xfrm>
            <a:custGeom>
              <a:rect b="b" l="l" r="r" t="t"/>
              <a:pathLst>
                <a:path extrusionOk="0" h="8362" w="13571">
                  <a:moveTo>
                    <a:pt x="13534" y="1"/>
                  </a:moveTo>
                  <a:cubicBezTo>
                    <a:pt x="13524" y="1"/>
                    <a:pt x="13512" y="6"/>
                    <a:pt x="13500" y="18"/>
                  </a:cubicBezTo>
                  <a:cubicBezTo>
                    <a:pt x="9310" y="3510"/>
                    <a:pt x="5120" y="5892"/>
                    <a:pt x="190" y="8029"/>
                  </a:cubicBezTo>
                  <a:cubicBezTo>
                    <a:pt x="0" y="8142"/>
                    <a:pt x="126" y="8362"/>
                    <a:pt x="244" y="8362"/>
                  </a:cubicBezTo>
                  <a:cubicBezTo>
                    <a:pt x="254" y="8362"/>
                    <a:pt x="263" y="8360"/>
                    <a:pt x="272" y="8357"/>
                  </a:cubicBezTo>
                  <a:cubicBezTo>
                    <a:pt x="5325" y="7166"/>
                    <a:pt x="10214" y="3921"/>
                    <a:pt x="13541" y="59"/>
                  </a:cubicBezTo>
                  <a:cubicBezTo>
                    <a:pt x="13570" y="30"/>
                    <a:pt x="13558" y="1"/>
                    <a:pt x="13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6" name="Google Shape;636;p17"/>
            <p:cNvSpPr/>
            <p:nvPr/>
          </p:nvSpPr>
          <p:spPr>
            <a:xfrm>
              <a:off x="5179242" y="2325393"/>
              <a:ext cx="164436" cy="87628"/>
            </a:xfrm>
            <a:custGeom>
              <a:rect b="b" l="l" r="r" t="t"/>
              <a:pathLst>
                <a:path extrusionOk="0" h="8228" w="15440">
                  <a:moveTo>
                    <a:pt x="15387" y="1"/>
                  </a:moveTo>
                  <a:cubicBezTo>
                    <a:pt x="15380" y="1"/>
                    <a:pt x="15372" y="4"/>
                    <a:pt x="15365" y="11"/>
                  </a:cubicBezTo>
                  <a:cubicBezTo>
                    <a:pt x="11626" y="3134"/>
                    <a:pt x="4150" y="7242"/>
                    <a:pt x="247" y="8022"/>
                  </a:cubicBezTo>
                  <a:cubicBezTo>
                    <a:pt x="1" y="8063"/>
                    <a:pt x="206" y="8228"/>
                    <a:pt x="412" y="8228"/>
                  </a:cubicBezTo>
                  <a:cubicBezTo>
                    <a:pt x="6327" y="7570"/>
                    <a:pt x="11914" y="4078"/>
                    <a:pt x="15406" y="135"/>
                  </a:cubicBezTo>
                  <a:cubicBezTo>
                    <a:pt x="15439" y="68"/>
                    <a:pt x="15418" y="1"/>
                    <a:pt x="15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7" name="Google Shape;637;p17"/>
            <p:cNvSpPr/>
            <p:nvPr/>
          </p:nvSpPr>
          <p:spPr>
            <a:xfrm>
              <a:off x="5137249" y="2276829"/>
              <a:ext cx="162231" cy="75232"/>
            </a:xfrm>
            <a:custGeom>
              <a:rect b="b" l="l" r="r" t="t"/>
              <a:pathLst>
                <a:path extrusionOk="0" h="7064" w="15233">
                  <a:moveTo>
                    <a:pt x="15182" y="0"/>
                  </a:moveTo>
                  <a:cubicBezTo>
                    <a:pt x="15174" y="0"/>
                    <a:pt x="15166" y="4"/>
                    <a:pt x="15159" y="12"/>
                  </a:cubicBezTo>
                  <a:cubicBezTo>
                    <a:pt x="10558" y="3380"/>
                    <a:pt x="5751" y="5968"/>
                    <a:pt x="82" y="6831"/>
                  </a:cubicBezTo>
                  <a:cubicBezTo>
                    <a:pt x="0" y="6831"/>
                    <a:pt x="41" y="7036"/>
                    <a:pt x="41" y="7036"/>
                  </a:cubicBezTo>
                  <a:cubicBezTo>
                    <a:pt x="345" y="7055"/>
                    <a:pt x="646" y="7064"/>
                    <a:pt x="944" y="7064"/>
                  </a:cubicBezTo>
                  <a:cubicBezTo>
                    <a:pt x="3305" y="7064"/>
                    <a:pt x="5494" y="6492"/>
                    <a:pt x="7682" y="5434"/>
                  </a:cubicBezTo>
                  <a:cubicBezTo>
                    <a:pt x="10270" y="4202"/>
                    <a:pt x="13392" y="2353"/>
                    <a:pt x="15200" y="94"/>
                  </a:cubicBezTo>
                  <a:cubicBezTo>
                    <a:pt x="15233" y="61"/>
                    <a:pt x="1521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8" name="Google Shape;638;p17"/>
            <p:cNvSpPr/>
            <p:nvPr/>
          </p:nvSpPr>
          <p:spPr>
            <a:xfrm>
              <a:off x="5058929" y="2341261"/>
              <a:ext cx="113763" cy="87074"/>
            </a:xfrm>
            <a:custGeom>
              <a:rect b="b" l="l" r="r" t="t"/>
              <a:pathLst>
                <a:path extrusionOk="0" h="8176" w="10682">
                  <a:moveTo>
                    <a:pt x="7601" y="0"/>
                  </a:moveTo>
                  <a:cubicBezTo>
                    <a:pt x="6738" y="0"/>
                    <a:pt x="5834" y="83"/>
                    <a:pt x="4971" y="206"/>
                  </a:cubicBezTo>
                  <a:cubicBezTo>
                    <a:pt x="3287" y="534"/>
                    <a:pt x="1603" y="986"/>
                    <a:pt x="1" y="1603"/>
                  </a:cubicBezTo>
                  <a:cubicBezTo>
                    <a:pt x="822" y="1397"/>
                    <a:pt x="1644" y="1192"/>
                    <a:pt x="2466" y="1110"/>
                  </a:cubicBezTo>
                  <a:cubicBezTo>
                    <a:pt x="3287" y="945"/>
                    <a:pt x="4109" y="781"/>
                    <a:pt x="4971" y="699"/>
                  </a:cubicBezTo>
                  <a:cubicBezTo>
                    <a:pt x="5588" y="606"/>
                    <a:pt x="6250" y="560"/>
                    <a:pt x="6889" y="560"/>
                  </a:cubicBezTo>
                  <a:cubicBezTo>
                    <a:pt x="7102" y="560"/>
                    <a:pt x="7313" y="565"/>
                    <a:pt x="7518" y="576"/>
                  </a:cubicBezTo>
                  <a:cubicBezTo>
                    <a:pt x="8340" y="617"/>
                    <a:pt x="9203" y="781"/>
                    <a:pt x="9696" y="1315"/>
                  </a:cubicBezTo>
                  <a:cubicBezTo>
                    <a:pt x="9983" y="1561"/>
                    <a:pt x="10065" y="1931"/>
                    <a:pt x="10065" y="2260"/>
                  </a:cubicBezTo>
                  <a:cubicBezTo>
                    <a:pt x="10065" y="2630"/>
                    <a:pt x="9942" y="2999"/>
                    <a:pt x="9778" y="3369"/>
                  </a:cubicBezTo>
                  <a:cubicBezTo>
                    <a:pt x="9408" y="4067"/>
                    <a:pt x="8792" y="4684"/>
                    <a:pt x="8176" y="5259"/>
                  </a:cubicBezTo>
                  <a:cubicBezTo>
                    <a:pt x="7559" y="5834"/>
                    <a:pt x="6861" y="6327"/>
                    <a:pt x="6163" y="6779"/>
                  </a:cubicBezTo>
                  <a:cubicBezTo>
                    <a:pt x="5505" y="7313"/>
                    <a:pt x="4725" y="7723"/>
                    <a:pt x="4027" y="8175"/>
                  </a:cubicBezTo>
                  <a:cubicBezTo>
                    <a:pt x="5588" y="7518"/>
                    <a:pt x="7108" y="6655"/>
                    <a:pt x="8463" y="5546"/>
                  </a:cubicBezTo>
                  <a:cubicBezTo>
                    <a:pt x="9162" y="5053"/>
                    <a:pt x="9819" y="4396"/>
                    <a:pt x="10271" y="3615"/>
                  </a:cubicBezTo>
                  <a:cubicBezTo>
                    <a:pt x="10517" y="3246"/>
                    <a:pt x="10682" y="2794"/>
                    <a:pt x="10682" y="2260"/>
                  </a:cubicBezTo>
                  <a:cubicBezTo>
                    <a:pt x="10682" y="1767"/>
                    <a:pt x="10517" y="1233"/>
                    <a:pt x="10189" y="904"/>
                  </a:cubicBezTo>
                  <a:cubicBezTo>
                    <a:pt x="9819" y="534"/>
                    <a:pt x="9408" y="329"/>
                    <a:pt x="8956" y="206"/>
                  </a:cubicBezTo>
                  <a:cubicBezTo>
                    <a:pt x="8463" y="83"/>
                    <a:pt x="8052" y="0"/>
                    <a:pt x="7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39" name="Google Shape;639;p17"/>
            <p:cNvSpPr/>
            <p:nvPr/>
          </p:nvSpPr>
          <p:spPr>
            <a:xfrm>
              <a:off x="5159124" y="2402839"/>
              <a:ext cx="162317" cy="105999"/>
            </a:xfrm>
            <a:custGeom>
              <a:rect b="b" l="l" r="r" t="t"/>
              <a:pathLst>
                <a:path extrusionOk="0" h="9953" w="15241">
                  <a:moveTo>
                    <a:pt x="12833" y="0"/>
                  </a:moveTo>
                  <a:cubicBezTo>
                    <a:pt x="12621" y="0"/>
                    <a:pt x="12408" y="20"/>
                    <a:pt x="12201" y="52"/>
                  </a:cubicBezTo>
                  <a:cubicBezTo>
                    <a:pt x="11708" y="93"/>
                    <a:pt x="11174" y="257"/>
                    <a:pt x="10722" y="463"/>
                  </a:cubicBezTo>
                  <a:cubicBezTo>
                    <a:pt x="9818" y="873"/>
                    <a:pt x="8914" y="1366"/>
                    <a:pt x="8052" y="1818"/>
                  </a:cubicBezTo>
                  <a:cubicBezTo>
                    <a:pt x="7189" y="2311"/>
                    <a:pt x="6326" y="2763"/>
                    <a:pt x="5423" y="3256"/>
                  </a:cubicBezTo>
                  <a:cubicBezTo>
                    <a:pt x="4560" y="3790"/>
                    <a:pt x="3738" y="4283"/>
                    <a:pt x="2835" y="4653"/>
                  </a:cubicBezTo>
                  <a:cubicBezTo>
                    <a:pt x="1931" y="5022"/>
                    <a:pt x="986" y="5269"/>
                    <a:pt x="0" y="5515"/>
                  </a:cubicBezTo>
                  <a:cubicBezTo>
                    <a:pt x="986" y="5392"/>
                    <a:pt x="1931" y="5187"/>
                    <a:pt x="2917" y="4899"/>
                  </a:cubicBezTo>
                  <a:cubicBezTo>
                    <a:pt x="3903" y="4612"/>
                    <a:pt x="4765" y="4160"/>
                    <a:pt x="5628" y="3667"/>
                  </a:cubicBezTo>
                  <a:cubicBezTo>
                    <a:pt x="7394" y="2763"/>
                    <a:pt x="9120" y="1777"/>
                    <a:pt x="10927" y="956"/>
                  </a:cubicBezTo>
                  <a:cubicBezTo>
                    <a:pt x="11507" y="707"/>
                    <a:pt x="12161" y="514"/>
                    <a:pt x="12777" y="514"/>
                  </a:cubicBezTo>
                  <a:cubicBezTo>
                    <a:pt x="13078" y="514"/>
                    <a:pt x="13369" y="560"/>
                    <a:pt x="13639" y="668"/>
                  </a:cubicBezTo>
                  <a:cubicBezTo>
                    <a:pt x="14049" y="791"/>
                    <a:pt x="14419" y="1120"/>
                    <a:pt x="14583" y="1531"/>
                  </a:cubicBezTo>
                  <a:cubicBezTo>
                    <a:pt x="14789" y="1941"/>
                    <a:pt x="14830" y="2393"/>
                    <a:pt x="14789" y="2845"/>
                  </a:cubicBezTo>
                  <a:cubicBezTo>
                    <a:pt x="14748" y="3831"/>
                    <a:pt x="14419" y="4776"/>
                    <a:pt x="13926" y="5598"/>
                  </a:cubicBezTo>
                  <a:cubicBezTo>
                    <a:pt x="13392" y="6419"/>
                    <a:pt x="12735" y="7159"/>
                    <a:pt x="11995" y="7857"/>
                  </a:cubicBezTo>
                  <a:lnTo>
                    <a:pt x="11954" y="7898"/>
                  </a:lnTo>
                  <a:lnTo>
                    <a:pt x="11954" y="7939"/>
                  </a:lnTo>
                  <a:cubicBezTo>
                    <a:pt x="12078" y="8268"/>
                    <a:pt x="12119" y="8555"/>
                    <a:pt x="12119" y="8925"/>
                  </a:cubicBezTo>
                  <a:cubicBezTo>
                    <a:pt x="12119" y="9295"/>
                    <a:pt x="12119" y="9582"/>
                    <a:pt x="12078" y="9952"/>
                  </a:cubicBezTo>
                  <a:cubicBezTo>
                    <a:pt x="12160" y="9582"/>
                    <a:pt x="12201" y="9295"/>
                    <a:pt x="12201" y="8925"/>
                  </a:cubicBezTo>
                  <a:cubicBezTo>
                    <a:pt x="12201" y="8608"/>
                    <a:pt x="12201" y="8292"/>
                    <a:pt x="12127" y="7939"/>
                  </a:cubicBezTo>
                  <a:lnTo>
                    <a:pt x="12127" y="7939"/>
                  </a:lnTo>
                  <a:cubicBezTo>
                    <a:pt x="12850" y="7331"/>
                    <a:pt x="13569" y="6606"/>
                    <a:pt x="14132" y="5803"/>
                  </a:cubicBezTo>
                  <a:cubicBezTo>
                    <a:pt x="14748" y="4899"/>
                    <a:pt x="15076" y="3954"/>
                    <a:pt x="15200" y="2927"/>
                  </a:cubicBezTo>
                  <a:cubicBezTo>
                    <a:pt x="15241" y="2393"/>
                    <a:pt x="15200" y="1818"/>
                    <a:pt x="14994" y="1325"/>
                  </a:cubicBezTo>
                  <a:cubicBezTo>
                    <a:pt x="14789" y="791"/>
                    <a:pt x="14337" y="380"/>
                    <a:pt x="13803" y="175"/>
                  </a:cubicBezTo>
                  <a:cubicBezTo>
                    <a:pt x="13501" y="49"/>
                    <a:pt x="13168" y="0"/>
                    <a:pt x="128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0" name="Google Shape;640;p17"/>
            <p:cNvSpPr/>
            <p:nvPr/>
          </p:nvSpPr>
          <p:spPr>
            <a:xfrm>
              <a:off x="4438119" y="2010216"/>
              <a:ext cx="894696" cy="777663"/>
            </a:xfrm>
            <a:custGeom>
              <a:rect b="b" l="l" r="r" t="t"/>
              <a:pathLst>
                <a:path extrusionOk="0" h="73020" w="84009">
                  <a:moveTo>
                    <a:pt x="28487" y="1"/>
                  </a:moveTo>
                  <a:cubicBezTo>
                    <a:pt x="26534" y="1"/>
                    <a:pt x="24129" y="1790"/>
                    <a:pt x="22183" y="4464"/>
                  </a:cubicBezTo>
                  <a:cubicBezTo>
                    <a:pt x="14132" y="15474"/>
                    <a:pt x="945" y="46695"/>
                    <a:pt x="164" y="60210"/>
                  </a:cubicBezTo>
                  <a:cubicBezTo>
                    <a:pt x="0" y="61360"/>
                    <a:pt x="41" y="62593"/>
                    <a:pt x="329" y="63825"/>
                  </a:cubicBezTo>
                  <a:lnTo>
                    <a:pt x="329" y="63866"/>
                  </a:lnTo>
                  <a:cubicBezTo>
                    <a:pt x="863" y="66496"/>
                    <a:pt x="2424" y="69042"/>
                    <a:pt x="5217" y="70275"/>
                  </a:cubicBezTo>
                  <a:cubicBezTo>
                    <a:pt x="7516" y="71322"/>
                    <a:pt x="14529" y="73020"/>
                    <a:pt x="24037" y="73020"/>
                  </a:cubicBezTo>
                  <a:cubicBezTo>
                    <a:pt x="29824" y="73020"/>
                    <a:pt x="36534" y="72391"/>
                    <a:pt x="43668" y="70604"/>
                  </a:cubicBezTo>
                  <a:cubicBezTo>
                    <a:pt x="53856" y="69659"/>
                    <a:pt x="64701" y="67194"/>
                    <a:pt x="72794" y="60169"/>
                  </a:cubicBezTo>
                  <a:cubicBezTo>
                    <a:pt x="74355" y="58772"/>
                    <a:pt x="74560" y="57170"/>
                    <a:pt x="74560" y="57170"/>
                  </a:cubicBezTo>
                  <a:cubicBezTo>
                    <a:pt x="78258" y="54089"/>
                    <a:pt x="77929" y="51419"/>
                    <a:pt x="77929" y="51419"/>
                  </a:cubicBezTo>
                  <a:cubicBezTo>
                    <a:pt x="80476" y="47475"/>
                    <a:pt x="79695" y="44805"/>
                    <a:pt x="79695" y="44805"/>
                  </a:cubicBezTo>
                  <a:cubicBezTo>
                    <a:pt x="79695" y="44805"/>
                    <a:pt x="84009" y="41067"/>
                    <a:pt x="82242" y="38150"/>
                  </a:cubicBezTo>
                  <a:cubicBezTo>
                    <a:pt x="81804" y="37417"/>
                    <a:pt x="81193" y="37121"/>
                    <a:pt x="80452" y="37121"/>
                  </a:cubicBezTo>
                  <a:cubicBezTo>
                    <a:pt x="77792" y="37121"/>
                    <a:pt x="73469" y="40933"/>
                    <a:pt x="69549" y="41930"/>
                  </a:cubicBezTo>
                  <a:cubicBezTo>
                    <a:pt x="65112" y="43080"/>
                    <a:pt x="59895" y="43942"/>
                    <a:pt x="54924" y="44600"/>
                  </a:cubicBezTo>
                  <a:cubicBezTo>
                    <a:pt x="53733" y="44312"/>
                    <a:pt x="54020" y="43491"/>
                    <a:pt x="56362" y="42094"/>
                  </a:cubicBezTo>
                  <a:cubicBezTo>
                    <a:pt x="58909" y="40533"/>
                    <a:pt x="70247" y="36589"/>
                    <a:pt x="68563" y="32728"/>
                  </a:cubicBezTo>
                  <a:cubicBezTo>
                    <a:pt x="68168" y="31831"/>
                    <a:pt x="66984" y="31464"/>
                    <a:pt x="65350" y="31464"/>
                  </a:cubicBezTo>
                  <a:cubicBezTo>
                    <a:pt x="60020" y="31464"/>
                    <a:pt x="49903" y="35374"/>
                    <a:pt x="46790" y="37575"/>
                  </a:cubicBezTo>
                  <a:cubicBezTo>
                    <a:pt x="42929" y="40286"/>
                    <a:pt x="37794" y="45873"/>
                    <a:pt x="37260" y="46489"/>
                  </a:cubicBezTo>
                  <a:cubicBezTo>
                    <a:pt x="37136" y="46448"/>
                    <a:pt x="37054" y="46407"/>
                    <a:pt x="36931" y="46407"/>
                  </a:cubicBezTo>
                  <a:cubicBezTo>
                    <a:pt x="36830" y="46395"/>
                    <a:pt x="36706" y="46389"/>
                    <a:pt x="36559" y="46389"/>
                  </a:cubicBezTo>
                  <a:cubicBezTo>
                    <a:pt x="35265" y="46389"/>
                    <a:pt x="32231" y="46865"/>
                    <a:pt x="28469" y="47640"/>
                  </a:cubicBezTo>
                  <a:cubicBezTo>
                    <a:pt x="29660" y="33960"/>
                    <a:pt x="31755" y="13173"/>
                    <a:pt x="32001" y="9230"/>
                  </a:cubicBezTo>
                  <a:cubicBezTo>
                    <a:pt x="32516" y="2561"/>
                    <a:pt x="30825" y="1"/>
                    <a:pt x="28487" y="1"/>
                  </a:cubicBezTo>
                  <a:close/>
                </a:path>
              </a:pathLst>
            </a:custGeom>
            <a:solidFill>
              <a:srgbClr val="D3766A"/>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1" name="Google Shape;641;p17"/>
            <p:cNvSpPr/>
            <p:nvPr/>
          </p:nvSpPr>
          <p:spPr>
            <a:xfrm>
              <a:off x="5071816" y="2485984"/>
              <a:ext cx="216195" cy="96862"/>
            </a:xfrm>
            <a:custGeom>
              <a:rect b="b" l="l" r="r" t="t"/>
              <a:pathLst>
                <a:path extrusionOk="0" h="9095" w="20300">
                  <a:moveTo>
                    <a:pt x="20147" y="1"/>
                  </a:moveTo>
                  <a:cubicBezTo>
                    <a:pt x="20135" y="1"/>
                    <a:pt x="20123" y="3"/>
                    <a:pt x="20111" y="9"/>
                  </a:cubicBezTo>
                  <a:cubicBezTo>
                    <a:pt x="16825" y="2022"/>
                    <a:pt x="13621" y="4117"/>
                    <a:pt x="10088" y="5678"/>
                  </a:cubicBezTo>
                  <a:cubicBezTo>
                    <a:pt x="6842" y="7116"/>
                    <a:pt x="3515" y="7937"/>
                    <a:pt x="146" y="8923"/>
                  </a:cubicBezTo>
                  <a:cubicBezTo>
                    <a:pt x="0" y="8960"/>
                    <a:pt x="17" y="9094"/>
                    <a:pt x="138" y="9094"/>
                  </a:cubicBezTo>
                  <a:cubicBezTo>
                    <a:pt x="153" y="9094"/>
                    <a:pt x="169" y="9092"/>
                    <a:pt x="187" y="9088"/>
                  </a:cubicBezTo>
                  <a:cubicBezTo>
                    <a:pt x="7171" y="8102"/>
                    <a:pt x="14853" y="4815"/>
                    <a:pt x="20193" y="173"/>
                  </a:cubicBezTo>
                  <a:cubicBezTo>
                    <a:pt x="20300" y="102"/>
                    <a:pt x="20223" y="1"/>
                    <a:pt x="20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2" name="Google Shape;642;p17"/>
            <p:cNvSpPr/>
            <p:nvPr/>
          </p:nvSpPr>
          <p:spPr>
            <a:xfrm>
              <a:off x="5080229" y="2556508"/>
              <a:ext cx="187834" cy="103784"/>
            </a:xfrm>
            <a:custGeom>
              <a:rect b="b" l="l" r="r" t="t"/>
              <a:pathLst>
                <a:path extrusionOk="0" h="9745" w="17637">
                  <a:moveTo>
                    <a:pt x="17555" y="1"/>
                  </a:moveTo>
                  <a:cubicBezTo>
                    <a:pt x="9092" y="6492"/>
                    <a:pt x="3382" y="8463"/>
                    <a:pt x="178" y="9573"/>
                  </a:cubicBezTo>
                  <a:cubicBezTo>
                    <a:pt x="1" y="9643"/>
                    <a:pt x="7" y="9745"/>
                    <a:pt x="144" y="9745"/>
                  </a:cubicBezTo>
                  <a:cubicBezTo>
                    <a:pt x="166" y="9745"/>
                    <a:pt x="191" y="9742"/>
                    <a:pt x="219" y="9737"/>
                  </a:cubicBezTo>
                  <a:cubicBezTo>
                    <a:pt x="6956" y="8053"/>
                    <a:pt x="12625" y="4972"/>
                    <a:pt x="17637" y="42"/>
                  </a:cubicBezTo>
                  <a:cubicBezTo>
                    <a:pt x="17637" y="1"/>
                    <a:pt x="17637" y="1"/>
                    <a:pt x="17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3" name="Google Shape;643;p17"/>
            <p:cNvSpPr/>
            <p:nvPr/>
          </p:nvSpPr>
          <p:spPr>
            <a:xfrm>
              <a:off x="5085554" y="2618640"/>
              <a:ext cx="147950" cy="83539"/>
            </a:xfrm>
            <a:custGeom>
              <a:rect b="b" l="l" r="r" t="t"/>
              <a:pathLst>
                <a:path extrusionOk="0" h="7844" w="13892">
                  <a:moveTo>
                    <a:pt x="13851" y="0"/>
                  </a:moveTo>
                  <a:cubicBezTo>
                    <a:pt x="8798" y="3492"/>
                    <a:pt x="5635" y="5505"/>
                    <a:pt x="171" y="7600"/>
                  </a:cubicBezTo>
                  <a:cubicBezTo>
                    <a:pt x="10" y="7697"/>
                    <a:pt x="0" y="7843"/>
                    <a:pt x="102" y="7843"/>
                  </a:cubicBezTo>
                  <a:cubicBezTo>
                    <a:pt x="131" y="7843"/>
                    <a:pt x="167" y="7832"/>
                    <a:pt x="212" y="7805"/>
                  </a:cubicBezTo>
                  <a:cubicBezTo>
                    <a:pt x="6128" y="5710"/>
                    <a:pt x="8592" y="4601"/>
                    <a:pt x="13892" y="41"/>
                  </a:cubicBezTo>
                  <a:cubicBezTo>
                    <a:pt x="13892" y="0"/>
                    <a:pt x="13892" y="0"/>
                    <a:pt x="13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4" name="Google Shape;644;p17"/>
            <p:cNvSpPr/>
            <p:nvPr/>
          </p:nvSpPr>
          <p:spPr>
            <a:xfrm>
              <a:off x="4561052" y="2502225"/>
              <a:ext cx="280351" cy="63485"/>
            </a:xfrm>
            <a:custGeom>
              <a:rect b="b" l="l" r="r" t="t"/>
              <a:pathLst>
                <a:path extrusionOk="0" h="5961" w="26324">
                  <a:moveTo>
                    <a:pt x="25795" y="0"/>
                  </a:moveTo>
                  <a:cubicBezTo>
                    <a:pt x="25782" y="0"/>
                    <a:pt x="25770" y="1"/>
                    <a:pt x="25758" y="4"/>
                  </a:cubicBezTo>
                  <a:cubicBezTo>
                    <a:pt x="25676" y="4"/>
                    <a:pt x="11010" y="784"/>
                    <a:pt x="83" y="5632"/>
                  </a:cubicBezTo>
                  <a:cubicBezTo>
                    <a:pt x="1" y="5632"/>
                    <a:pt x="165" y="5919"/>
                    <a:pt x="247" y="5961"/>
                  </a:cubicBezTo>
                  <a:cubicBezTo>
                    <a:pt x="8545" y="3167"/>
                    <a:pt x="23909" y="990"/>
                    <a:pt x="26169" y="374"/>
                  </a:cubicBezTo>
                  <a:cubicBezTo>
                    <a:pt x="26323" y="296"/>
                    <a:pt x="26005" y="0"/>
                    <a:pt x="25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5" name="Google Shape;645;p17"/>
            <p:cNvSpPr/>
            <p:nvPr/>
          </p:nvSpPr>
          <p:spPr>
            <a:xfrm>
              <a:off x="3916610" y="1540189"/>
              <a:ext cx="194703" cy="179825"/>
            </a:xfrm>
            <a:custGeom>
              <a:rect b="b" l="l" r="r" t="t"/>
              <a:pathLst>
                <a:path extrusionOk="0" h="16885" w="18282">
                  <a:moveTo>
                    <a:pt x="5460" y="0"/>
                  </a:moveTo>
                  <a:cubicBezTo>
                    <a:pt x="5448" y="0"/>
                    <a:pt x="5436" y="0"/>
                    <a:pt x="5423" y="1"/>
                  </a:cubicBezTo>
                  <a:cubicBezTo>
                    <a:pt x="2301" y="1"/>
                    <a:pt x="1" y="3657"/>
                    <a:pt x="781" y="7806"/>
                  </a:cubicBezTo>
                  <a:cubicBezTo>
                    <a:pt x="1644" y="12777"/>
                    <a:pt x="6039" y="16885"/>
                    <a:pt x="6039" y="16885"/>
                  </a:cubicBezTo>
                  <a:cubicBezTo>
                    <a:pt x="6039" y="16885"/>
                    <a:pt x="11955" y="15816"/>
                    <a:pt x="15406" y="12078"/>
                  </a:cubicBezTo>
                  <a:cubicBezTo>
                    <a:pt x="18281" y="8956"/>
                    <a:pt x="18281" y="4684"/>
                    <a:pt x="15652" y="2958"/>
                  </a:cubicBezTo>
                  <a:cubicBezTo>
                    <a:pt x="15099" y="2602"/>
                    <a:pt x="14560" y="2451"/>
                    <a:pt x="14041" y="2451"/>
                  </a:cubicBezTo>
                  <a:cubicBezTo>
                    <a:pt x="11091" y="2451"/>
                    <a:pt x="8833" y="7354"/>
                    <a:pt x="8833" y="7354"/>
                  </a:cubicBezTo>
                  <a:cubicBezTo>
                    <a:pt x="8833" y="7354"/>
                    <a:pt x="9854" y="0"/>
                    <a:pt x="5460"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6" name="Google Shape;646;p17"/>
            <p:cNvSpPr/>
            <p:nvPr/>
          </p:nvSpPr>
          <p:spPr>
            <a:xfrm>
              <a:off x="3324672" y="1679545"/>
              <a:ext cx="141325" cy="131070"/>
            </a:xfrm>
            <a:custGeom>
              <a:rect b="b" l="l" r="r" t="t"/>
              <a:pathLst>
                <a:path extrusionOk="0" h="12307" w="13270">
                  <a:moveTo>
                    <a:pt x="9018" y="1"/>
                  </a:moveTo>
                  <a:cubicBezTo>
                    <a:pt x="8820" y="1"/>
                    <a:pt x="8621" y="21"/>
                    <a:pt x="8422" y="61"/>
                  </a:cubicBezTo>
                  <a:cubicBezTo>
                    <a:pt x="5259" y="801"/>
                    <a:pt x="7189" y="5936"/>
                    <a:pt x="7189" y="5936"/>
                  </a:cubicBezTo>
                  <a:cubicBezTo>
                    <a:pt x="7189" y="5936"/>
                    <a:pt x="5104" y="3215"/>
                    <a:pt x="3115" y="3215"/>
                  </a:cubicBezTo>
                  <a:cubicBezTo>
                    <a:pt x="2575" y="3215"/>
                    <a:pt x="2043" y="3415"/>
                    <a:pt x="1561" y="3923"/>
                  </a:cubicBezTo>
                  <a:cubicBezTo>
                    <a:pt x="0" y="5607"/>
                    <a:pt x="740" y="8647"/>
                    <a:pt x="3287" y="10372"/>
                  </a:cubicBezTo>
                  <a:cubicBezTo>
                    <a:pt x="5950" y="12183"/>
                    <a:pt x="9626" y="12306"/>
                    <a:pt x="10574" y="12306"/>
                  </a:cubicBezTo>
                  <a:cubicBezTo>
                    <a:pt x="10723" y="12306"/>
                    <a:pt x="10804" y="12303"/>
                    <a:pt x="10804" y="12303"/>
                  </a:cubicBezTo>
                  <a:cubicBezTo>
                    <a:pt x="10804" y="12303"/>
                    <a:pt x="13269" y="8647"/>
                    <a:pt x="13064" y="4909"/>
                  </a:cubicBezTo>
                  <a:cubicBezTo>
                    <a:pt x="12914" y="2029"/>
                    <a:pt x="11029" y="1"/>
                    <a:pt x="9018"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7" name="Google Shape;647;p17"/>
            <p:cNvSpPr/>
            <p:nvPr/>
          </p:nvSpPr>
          <p:spPr>
            <a:xfrm>
              <a:off x="5792958" y="1849962"/>
              <a:ext cx="142199" cy="130654"/>
            </a:xfrm>
            <a:custGeom>
              <a:rect b="b" l="l" r="r" t="t"/>
              <a:pathLst>
                <a:path extrusionOk="0" h="12268" w="13352">
                  <a:moveTo>
                    <a:pt x="4299" y="0"/>
                  </a:moveTo>
                  <a:cubicBezTo>
                    <a:pt x="2281" y="0"/>
                    <a:pt x="471" y="1998"/>
                    <a:pt x="288" y="4777"/>
                  </a:cubicBezTo>
                  <a:cubicBezTo>
                    <a:pt x="1" y="8556"/>
                    <a:pt x="2424" y="12254"/>
                    <a:pt x="2424" y="12254"/>
                  </a:cubicBezTo>
                  <a:cubicBezTo>
                    <a:pt x="2424" y="12254"/>
                    <a:pt x="2637" y="12267"/>
                    <a:pt x="3001" y="12267"/>
                  </a:cubicBezTo>
                  <a:cubicBezTo>
                    <a:pt x="4303" y="12267"/>
                    <a:pt x="7544" y="12092"/>
                    <a:pt x="9983" y="10487"/>
                  </a:cubicBezTo>
                  <a:cubicBezTo>
                    <a:pt x="12612" y="8803"/>
                    <a:pt x="13352" y="5722"/>
                    <a:pt x="11832" y="4079"/>
                  </a:cubicBezTo>
                  <a:cubicBezTo>
                    <a:pt x="11345" y="3547"/>
                    <a:pt x="10799" y="3340"/>
                    <a:pt x="10244" y="3340"/>
                  </a:cubicBezTo>
                  <a:cubicBezTo>
                    <a:pt x="8266" y="3340"/>
                    <a:pt x="6163" y="5968"/>
                    <a:pt x="6163" y="5968"/>
                  </a:cubicBezTo>
                  <a:cubicBezTo>
                    <a:pt x="6163" y="5968"/>
                    <a:pt x="8217" y="874"/>
                    <a:pt x="5054" y="94"/>
                  </a:cubicBezTo>
                  <a:cubicBezTo>
                    <a:pt x="4801" y="31"/>
                    <a:pt x="4548" y="0"/>
                    <a:pt x="4299"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8" name="Google Shape;648;p17"/>
            <p:cNvSpPr/>
            <p:nvPr/>
          </p:nvSpPr>
          <p:spPr>
            <a:xfrm>
              <a:off x="3585650" y="1419487"/>
              <a:ext cx="98012" cy="85296"/>
            </a:xfrm>
            <a:custGeom>
              <a:rect b="b" l="l" r="r" t="t"/>
              <a:pathLst>
                <a:path extrusionOk="0" h="8009" w="9203">
                  <a:moveTo>
                    <a:pt x="6708" y="0"/>
                  </a:moveTo>
                  <a:cubicBezTo>
                    <a:pt x="4897" y="0"/>
                    <a:pt x="4642" y="3203"/>
                    <a:pt x="4642" y="3203"/>
                  </a:cubicBezTo>
                  <a:cubicBezTo>
                    <a:pt x="4642" y="3203"/>
                    <a:pt x="4008" y="298"/>
                    <a:pt x="2378" y="298"/>
                  </a:cubicBezTo>
                  <a:cubicBezTo>
                    <a:pt x="2200" y="298"/>
                    <a:pt x="2010" y="332"/>
                    <a:pt x="1808" y="409"/>
                  </a:cubicBezTo>
                  <a:cubicBezTo>
                    <a:pt x="452" y="943"/>
                    <a:pt x="0" y="2997"/>
                    <a:pt x="1027" y="4723"/>
                  </a:cubicBezTo>
                  <a:cubicBezTo>
                    <a:pt x="2260" y="6900"/>
                    <a:pt x="5012" y="8009"/>
                    <a:pt x="5012" y="8009"/>
                  </a:cubicBezTo>
                  <a:cubicBezTo>
                    <a:pt x="5012" y="8009"/>
                    <a:pt x="7518" y="6530"/>
                    <a:pt x="8422" y="4271"/>
                  </a:cubicBezTo>
                  <a:cubicBezTo>
                    <a:pt x="9202" y="2381"/>
                    <a:pt x="8463" y="409"/>
                    <a:pt x="7066" y="39"/>
                  </a:cubicBezTo>
                  <a:cubicBezTo>
                    <a:pt x="6941" y="13"/>
                    <a:pt x="6821" y="0"/>
                    <a:pt x="6708"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49" name="Google Shape;649;p17"/>
            <p:cNvSpPr/>
            <p:nvPr/>
          </p:nvSpPr>
          <p:spPr>
            <a:xfrm>
              <a:off x="5314364" y="1476144"/>
              <a:ext cx="98012" cy="85307"/>
            </a:xfrm>
            <a:custGeom>
              <a:rect b="b" l="l" r="r" t="t"/>
              <a:pathLst>
                <a:path extrusionOk="0" h="8010" w="9203">
                  <a:moveTo>
                    <a:pt x="6670" y="1"/>
                  </a:moveTo>
                  <a:cubicBezTo>
                    <a:pt x="4897" y="1"/>
                    <a:pt x="4642" y="3162"/>
                    <a:pt x="4642" y="3162"/>
                  </a:cubicBezTo>
                  <a:cubicBezTo>
                    <a:pt x="4642" y="3162"/>
                    <a:pt x="4009" y="297"/>
                    <a:pt x="2383" y="297"/>
                  </a:cubicBezTo>
                  <a:cubicBezTo>
                    <a:pt x="2204" y="297"/>
                    <a:pt x="2012" y="332"/>
                    <a:pt x="1808" y="410"/>
                  </a:cubicBezTo>
                  <a:cubicBezTo>
                    <a:pt x="411" y="903"/>
                    <a:pt x="0" y="2916"/>
                    <a:pt x="1027" y="4723"/>
                  </a:cubicBezTo>
                  <a:cubicBezTo>
                    <a:pt x="2260" y="6860"/>
                    <a:pt x="4971" y="8010"/>
                    <a:pt x="4971" y="8010"/>
                  </a:cubicBezTo>
                  <a:cubicBezTo>
                    <a:pt x="4971" y="8010"/>
                    <a:pt x="7518" y="6531"/>
                    <a:pt x="8422" y="4230"/>
                  </a:cubicBezTo>
                  <a:cubicBezTo>
                    <a:pt x="9202" y="2341"/>
                    <a:pt x="8463" y="410"/>
                    <a:pt x="7025" y="40"/>
                  </a:cubicBezTo>
                  <a:cubicBezTo>
                    <a:pt x="6900" y="13"/>
                    <a:pt x="6782" y="1"/>
                    <a:pt x="6670" y="1"/>
                  </a:cubicBez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0" name="Google Shape;650;p17"/>
            <p:cNvSpPr/>
            <p:nvPr/>
          </p:nvSpPr>
          <p:spPr>
            <a:xfrm>
              <a:off x="4507238" y="1998682"/>
              <a:ext cx="283663" cy="321587"/>
            </a:xfrm>
            <a:custGeom>
              <a:rect b="b" l="l" r="r" t="t"/>
              <a:pathLst>
                <a:path extrusionOk="0" h="30196" w="26635">
                  <a:moveTo>
                    <a:pt x="22550" y="1"/>
                  </a:moveTo>
                  <a:cubicBezTo>
                    <a:pt x="20268" y="1"/>
                    <a:pt x="17037" y="2364"/>
                    <a:pt x="12982" y="7601"/>
                  </a:cubicBezTo>
                  <a:cubicBezTo>
                    <a:pt x="4027" y="18981"/>
                    <a:pt x="1" y="30196"/>
                    <a:pt x="1" y="30196"/>
                  </a:cubicBezTo>
                  <a:lnTo>
                    <a:pt x="24649" y="28142"/>
                  </a:lnTo>
                  <a:cubicBezTo>
                    <a:pt x="24649" y="28142"/>
                    <a:pt x="26046" y="19967"/>
                    <a:pt x="26456" y="9162"/>
                  </a:cubicBezTo>
                  <a:cubicBezTo>
                    <a:pt x="26635" y="3340"/>
                    <a:pt x="25262" y="1"/>
                    <a:pt x="22550"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1" name="Google Shape;651;p17"/>
            <p:cNvSpPr/>
            <p:nvPr/>
          </p:nvSpPr>
          <p:spPr>
            <a:xfrm>
              <a:off x="4534363" y="2259831"/>
              <a:ext cx="233203" cy="20192"/>
            </a:xfrm>
            <a:custGeom>
              <a:rect b="b" l="l" r="r" t="t"/>
              <a:pathLst>
                <a:path extrusionOk="0" h="1896" w="21897">
                  <a:moveTo>
                    <a:pt x="21278" y="0"/>
                  </a:moveTo>
                  <a:cubicBezTo>
                    <a:pt x="19594" y="0"/>
                    <a:pt x="17911" y="177"/>
                    <a:pt x="16227" y="252"/>
                  </a:cubicBezTo>
                  <a:cubicBezTo>
                    <a:pt x="14502" y="375"/>
                    <a:pt x="12736" y="457"/>
                    <a:pt x="10928" y="622"/>
                  </a:cubicBezTo>
                  <a:cubicBezTo>
                    <a:pt x="7313" y="950"/>
                    <a:pt x="3698" y="1361"/>
                    <a:pt x="42" y="1813"/>
                  </a:cubicBezTo>
                  <a:cubicBezTo>
                    <a:pt x="1" y="1813"/>
                    <a:pt x="1" y="1895"/>
                    <a:pt x="42" y="1895"/>
                  </a:cubicBezTo>
                  <a:cubicBezTo>
                    <a:pt x="3657" y="1690"/>
                    <a:pt x="7231" y="1484"/>
                    <a:pt x="10887" y="1197"/>
                  </a:cubicBezTo>
                  <a:cubicBezTo>
                    <a:pt x="12694" y="1032"/>
                    <a:pt x="14502" y="868"/>
                    <a:pt x="16227" y="663"/>
                  </a:cubicBezTo>
                  <a:cubicBezTo>
                    <a:pt x="18076" y="457"/>
                    <a:pt x="19925" y="416"/>
                    <a:pt x="21773" y="129"/>
                  </a:cubicBezTo>
                  <a:cubicBezTo>
                    <a:pt x="21896" y="129"/>
                    <a:pt x="21896" y="5"/>
                    <a:pt x="21773" y="5"/>
                  </a:cubicBezTo>
                  <a:cubicBezTo>
                    <a:pt x="21608" y="2"/>
                    <a:pt x="21443" y="0"/>
                    <a:pt x="21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2" name="Google Shape;652;p17"/>
            <p:cNvSpPr/>
            <p:nvPr/>
          </p:nvSpPr>
          <p:spPr>
            <a:xfrm>
              <a:off x="3869367" y="1865462"/>
              <a:ext cx="645720" cy="842298"/>
            </a:xfrm>
            <a:custGeom>
              <a:rect b="b" l="l" r="r" t="t"/>
              <a:pathLst>
                <a:path extrusionOk="0" h="79089" w="60631">
                  <a:moveTo>
                    <a:pt x="29504" y="0"/>
                  </a:moveTo>
                  <a:cubicBezTo>
                    <a:pt x="26584" y="0"/>
                    <a:pt x="22350" y="5506"/>
                    <a:pt x="19390" y="11278"/>
                  </a:cubicBezTo>
                  <a:cubicBezTo>
                    <a:pt x="6285" y="36830"/>
                    <a:pt x="0" y="73309"/>
                    <a:pt x="10393" y="78116"/>
                  </a:cubicBezTo>
                  <a:cubicBezTo>
                    <a:pt x="11827" y="78777"/>
                    <a:pt x="13558" y="79089"/>
                    <a:pt x="15512" y="79089"/>
                  </a:cubicBezTo>
                  <a:cubicBezTo>
                    <a:pt x="27382" y="79089"/>
                    <a:pt x="47445" y="67584"/>
                    <a:pt x="58662" y="53262"/>
                  </a:cubicBezTo>
                  <a:cubicBezTo>
                    <a:pt x="60630" y="50716"/>
                    <a:pt x="44661" y="34690"/>
                    <a:pt x="40397" y="34690"/>
                  </a:cubicBezTo>
                  <a:cubicBezTo>
                    <a:pt x="40121" y="34690"/>
                    <a:pt x="39894" y="34757"/>
                    <a:pt x="39724" y="34899"/>
                  </a:cubicBezTo>
                  <a:cubicBezTo>
                    <a:pt x="35740" y="38104"/>
                    <a:pt x="31591" y="43732"/>
                    <a:pt x="31139" y="43814"/>
                  </a:cubicBezTo>
                  <a:cubicBezTo>
                    <a:pt x="31135" y="43815"/>
                    <a:pt x="31131" y="43815"/>
                    <a:pt x="31127" y="43815"/>
                  </a:cubicBezTo>
                  <a:cubicBezTo>
                    <a:pt x="30217" y="43815"/>
                    <a:pt x="32864" y="20307"/>
                    <a:pt x="32823" y="8854"/>
                  </a:cubicBezTo>
                  <a:cubicBezTo>
                    <a:pt x="32807" y="2437"/>
                    <a:pt x="31446" y="0"/>
                    <a:pt x="29504" y="0"/>
                  </a:cubicBezTo>
                  <a:close/>
                </a:path>
              </a:pathLst>
            </a:custGeom>
            <a:solidFill>
              <a:srgbClr val="EB9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3" name="Google Shape;653;p17"/>
            <p:cNvSpPr/>
            <p:nvPr/>
          </p:nvSpPr>
          <p:spPr>
            <a:xfrm>
              <a:off x="4042174" y="2330153"/>
              <a:ext cx="161337" cy="208357"/>
            </a:xfrm>
            <a:custGeom>
              <a:rect b="b" l="l" r="r" t="t"/>
              <a:pathLst>
                <a:path extrusionOk="0" h="19564" w="15149">
                  <a:moveTo>
                    <a:pt x="15108" y="0"/>
                  </a:moveTo>
                  <a:cubicBezTo>
                    <a:pt x="15099" y="0"/>
                    <a:pt x="15088" y="5"/>
                    <a:pt x="15077" y="16"/>
                  </a:cubicBezTo>
                  <a:cubicBezTo>
                    <a:pt x="12448" y="1947"/>
                    <a:pt x="8093" y="5932"/>
                    <a:pt x="4437" y="10903"/>
                  </a:cubicBezTo>
                  <a:cubicBezTo>
                    <a:pt x="3492" y="12217"/>
                    <a:pt x="2671" y="13573"/>
                    <a:pt x="1972" y="15011"/>
                  </a:cubicBezTo>
                  <a:cubicBezTo>
                    <a:pt x="1233" y="16407"/>
                    <a:pt x="494" y="17886"/>
                    <a:pt x="1" y="19447"/>
                  </a:cubicBezTo>
                  <a:cubicBezTo>
                    <a:pt x="1" y="19505"/>
                    <a:pt x="62" y="19563"/>
                    <a:pt x="127" y="19563"/>
                  </a:cubicBezTo>
                  <a:cubicBezTo>
                    <a:pt x="154" y="19563"/>
                    <a:pt x="182" y="19554"/>
                    <a:pt x="206" y="19529"/>
                  </a:cubicBezTo>
                  <a:cubicBezTo>
                    <a:pt x="617" y="18790"/>
                    <a:pt x="1028" y="17886"/>
                    <a:pt x="1438" y="17147"/>
                  </a:cubicBezTo>
                  <a:cubicBezTo>
                    <a:pt x="1849" y="16325"/>
                    <a:pt x="2342" y="15545"/>
                    <a:pt x="2794" y="14764"/>
                  </a:cubicBezTo>
                  <a:cubicBezTo>
                    <a:pt x="3616" y="13367"/>
                    <a:pt x="4437" y="12053"/>
                    <a:pt x="5341" y="10779"/>
                  </a:cubicBezTo>
                  <a:cubicBezTo>
                    <a:pt x="7806" y="7411"/>
                    <a:pt x="14461" y="715"/>
                    <a:pt x="15118" y="99"/>
                  </a:cubicBezTo>
                  <a:cubicBezTo>
                    <a:pt x="15148" y="38"/>
                    <a:pt x="15134" y="0"/>
                    <a:pt x="15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4" name="Google Shape;654;p17"/>
            <p:cNvSpPr/>
            <p:nvPr/>
          </p:nvSpPr>
          <p:spPr>
            <a:xfrm>
              <a:off x="4276239" y="1968053"/>
              <a:ext cx="501828" cy="517345"/>
            </a:xfrm>
            <a:custGeom>
              <a:rect b="b" l="l" r="r" t="t"/>
              <a:pathLst>
                <a:path extrusionOk="0" h="48577" w="47120">
                  <a:moveTo>
                    <a:pt x="40680" y="0"/>
                  </a:moveTo>
                  <a:cubicBezTo>
                    <a:pt x="34471" y="0"/>
                    <a:pt x="23985" y="3137"/>
                    <a:pt x="20951" y="4521"/>
                  </a:cubicBezTo>
                  <a:cubicBezTo>
                    <a:pt x="18199" y="5794"/>
                    <a:pt x="13475" y="10354"/>
                    <a:pt x="10969" y="13230"/>
                  </a:cubicBezTo>
                  <a:cubicBezTo>
                    <a:pt x="6491" y="18365"/>
                    <a:pt x="0" y="26581"/>
                    <a:pt x="0" y="26581"/>
                  </a:cubicBezTo>
                  <a:cubicBezTo>
                    <a:pt x="0" y="26581"/>
                    <a:pt x="14240" y="48576"/>
                    <a:pt x="15635" y="48576"/>
                  </a:cubicBezTo>
                  <a:cubicBezTo>
                    <a:pt x="15658" y="48576"/>
                    <a:pt x="15677" y="48571"/>
                    <a:pt x="15693" y="48559"/>
                  </a:cubicBezTo>
                  <a:cubicBezTo>
                    <a:pt x="19514" y="45355"/>
                    <a:pt x="23950" y="39891"/>
                    <a:pt x="27894" y="31880"/>
                  </a:cubicBezTo>
                  <a:cubicBezTo>
                    <a:pt x="27894" y="31880"/>
                    <a:pt x="42642" y="28060"/>
                    <a:pt x="42642" y="23336"/>
                  </a:cubicBezTo>
                  <a:cubicBezTo>
                    <a:pt x="42642" y="21640"/>
                    <a:pt x="41397" y="21135"/>
                    <a:pt x="39914" y="21135"/>
                  </a:cubicBezTo>
                  <a:cubicBezTo>
                    <a:pt x="39883" y="21135"/>
                    <a:pt x="39851" y="21135"/>
                    <a:pt x="39819" y="21135"/>
                  </a:cubicBezTo>
                  <a:lnTo>
                    <a:pt x="39819" y="21135"/>
                  </a:lnTo>
                  <a:cubicBezTo>
                    <a:pt x="42431" y="20300"/>
                    <a:pt x="45182" y="18924"/>
                    <a:pt x="45394" y="16804"/>
                  </a:cubicBezTo>
                  <a:cubicBezTo>
                    <a:pt x="45637" y="14456"/>
                    <a:pt x="43946" y="13794"/>
                    <a:pt x="42167" y="13725"/>
                  </a:cubicBezTo>
                  <a:lnTo>
                    <a:pt x="42167" y="13725"/>
                  </a:lnTo>
                  <a:cubicBezTo>
                    <a:pt x="44524" y="13177"/>
                    <a:pt x="47119" y="12018"/>
                    <a:pt x="47119" y="9574"/>
                  </a:cubicBezTo>
                  <a:cubicBezTo>
                    <a:pt x="47119" y="6941"/>
                    <a:pt x="44602" y="6406"/>
                    <a:pt x="42556" y="6406"/>
                  </a:cubicBezTo>
                  <a:cubicBezTo>
                    <a:pt x="41798" y="6406"/>
                    <a:pt x="41105" y="6479"/>
                    <a:pt x="40628" y="6546"/>
                  </a:cubicBezTo>
                  <a:lnTo>
                    <a:pt x="40628" y="6546"/>
                  </a:lnTo>
                  <a:cubicBezTo>
                    <a:pt x="42260" y="6220"/>
                    <a:pt x="46301" y="5066"/>
                    <a:pt x="45312" y="1768"/>
                  </a:cubicBezTo>
                  <a:cubicBezTo>
                    <a:pt x="44916" y="489"/>
                    <a:pt x="43132" y="0"/>
                    <a:pt x="40680" y="0"/>
                  </a:cubicBezTo>
                  <a:close/>
                </a:path>
              </a:pathLst>
            </a:custGeom>
            <a:solidFill>
              <a:srgbClr val="EB948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5" name="Google Shape;655;p17"/>
            <p:cNvSpPr/>
            <p:nvPr/>
          </p:nvSpPr>
          <p:spPr>
            <a:xfrm>
              <a:off x="4561926" y="2113756"/>
              <a:ext cx="167141" cy="30203"/>
            </a:xfrm>
            <a:custGeom>
              <a:rect b="b" l="l" r="r" t="t"/>
              <a:pathLst>
                <a:path extrusionOk="0" h="2836" w="15694">
                  <a:moveTo>
                    <a:pt x="15652" y="1"/>
                  </a:moveTo>
                  <a:cubicBezTo>
                    <a:pt x="15036" y="1"/>
                    <a:pt x="14420" y="124"/>
                    <a:pt x="13845" y="124"/>
                  </a:cubicBezTo>
                  <a:cubicBezTo>
                    <a:pt x="13187" y="165"/>
                    <a:pt x="12489" y="206"/>
                    <a:pt x="11791" y="288"/>
                  </a:cubicBezTo>
                  <a:cubicBezTo>
                    <a:pt x="10476" y="370"/>
                    <a:pt x="9162" y="494"/>
                    <a:pt x="7847" y="699"/>
                  </a:cubicBezTo>
                  <a:cubicBezTo>
                    <a:pt x="6574" y="946"/>
                    <a:pt x="5341" y="1192"/>
                    <a:pt x="4068" y="1562"/>
                  </a:cubicBezTo>
                  <a:cubicBezTo>
                    <a:pt x="2712" y="1931"/>
                    <a:pt x="1439" y="2383"/>
                    <a:pt x="83" y="2671"/>
                  </a:cubicBezTo>
                  <a:cubicBezTo>
                    <a:pt x="1" y="2671"/>
                    <a:pt x="42" y="2835"/>
                    <a:pt x="165" y="2835"/>
                  </a:cubicBezTo>
                  <a:cubicBezTo>
                    <a:pt x="1439" y="2465"/>
                    <a:pt x="2835" y="2342"/>
                    <a:pt x="4150" y="2055"/>
                  </a:cubicBezTo>
                  <a:cubicBezTo>
                    <a:pt x="5423" y="1849"/>
                    <a:pt x="6779" y="1644"/>
                    <a:pt x="8094" y="1438"/>
                  </a:cubicBezTo>
                  <a:cubicBezTo>
                    <a:pt x="9408" y="1233"/>
                    <a:pt x="10682" y="987"/>
                    <a:pt x="11914" y="740"/>
                  </a:cubicBezTo>
                  <a:cubicBezTo>
                    <a:pt x="12530" y="617"/>
                    <a:pt x="13187" y="535"/>
                    <a:pt x="13804" y="411"/>
                  </a:cubicBezTo>
                  <a:cubicBezTo>
                    <a:pt x="14420" y="329"/>
                    <a:pt x="15036" y="329"/>
                    <a:pt x="15652" y="124"/>
                  </a:cubicBezTo>
                  <a:cubicBezTo>
                    <a:pt x="15693" y="124"/>
                    <a:pt x="15693" y="1"/>
                    <a:pt x="15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6" name="Google Shape;656;p17"/>
            <p:cNvSpPr/>
            <p:nvPr/>
          </p:nvSpPr>
          <p:spPr>
            <a:xfrm>
              <a:off x="4561926" y="2035574"/>
              <a:ext cx="157514" cy="29192"/>
            </a:xfrm>
            <a:custGeom>
              <a:rect b="b" l="l" r="r" t="t"/>
              <a:pathLst>
                <a:path extrusionOk="0" h="2741" w="14790">
                  <a:moveTo>
                    <a:pt x="14057" y="0"/>
                  </a:moveTo>
                  <a:cubicBezTo>
                    <a:pt x="12346" y="0"/>
                    <a:pt x="8349" y="465"/>
                    <a:pt x="7231" y="646"/>
                  </a:cubicBezTo>
                  <a:cubicBezTo>
                    <a:pt x="4807" y="1056"/>
                    <a:pt x="2342" y="1673"/>
                    <a:pt x="83" y="2576"/>
                  </a:cubicBezTo>
                  <a:cubicBezTo>
                    <a:pt x="1" y="2617"/>
                    <a:pt x="42" y="2741"/>
                    <a:pt x="165" y="2741"/>
                  </a:cubicBezTo>
                  <a:cubicBezTo>
                    <a:pt x="2630" y="2330"/>
                    <a:pt x="5013" y="1919"/>
                    <a:pt x="7477" y="1467"/>
                  </a:cubicBezTo>
                  <a:cubicBezTo>
                    <a:pt x="8669" y="1262"/>
                    <a:pt x="14132" y="440"/>
                    <a:pt x="14666" y="276"/>
                  </a:cubicBezTo>
                  <a:cubicBezTo>
                    <a:pt x="14790" y="235"/>
                    <a:pt x="14749" y="29"/>
                    <a:pt x="14625" y="29"/>
                  </a:cubicBezTo>
                  <a:cubicBezTo>
                    <a:pt x="14490" y="9"/>
                    <a:pt x="14295" y="0"/>
                    <a:pt x="14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7" name="Google Shape;657;p17"/>
            <p:cNvSpPr/>
            <p:nvPr/>
          </p:nvSpPr>
          <p:spPr>
            <a:xfrm>
              <a:off x="4557996" y="2190233"/>
              <a:ext cx="147002" cy="34218"/>
            </a:xfrm>
            <a:custGeom>
              <a:rect b="b" l="l" r="r" t="t"/>
              <a:pathLst>
                <a:path extrusionOk="0" h="3213" w="13803">
                  <a:moveTo>
                    <a:pt x="13458" y="1"/>
                  </a:moveTo>
                  <a:cubicBezTo>
                    <a:pt x="12016" y="1"/>
                    <a:pt x="7891" y="518"/>
                    <a:pt x="6778" y="748"/>
                  </a:cubicBezTo>
                  <a:cubicBezTo>
                    <a:pt x="5710" y="954"/>
                    <a:pt x="1232" y="2432"/>
                    <a:pt x="41" y="3049"/>
                  </a:cubicBezTo>
                  <a:cubicBezTo>
                    <a:pt x="0" y="3090"/>
                    <a:pt x="0" y="3213"/>
                    <a:pt x="123" y="3213"/>
                  </a:cubicBezTo>
                  <a:cubicBezTo>
                    <a:pt x="2424" y="2597"/>
                    <a:pt x="4683" y="1981"/>
                    <a:pt x="6984" y="1447"/>
                  </a:cubicBezTo>
                  <a:cubicBezTo>
                    <a:pt x="8093" y="1200"/>
                    <a:pt x="12694" y="543"/>
                    <a:pt x="13762" y="214"/>
                  </a:cubicBezTo>
                  <a:cubicBezTo>
                    <a:pt x="13803" y="173"/>
                    <a:pt x="13803" y="9"/>
                    <a:pt x="13721" y="9"/>
                  </a:cubicBezTo>
                  <a:cubicBezTo>
                    <a:pt x="13648" y="3"/>
                    <a:pt x="13560" y="1"/>
                    <a:pt x="13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8" name="Google Shape;658;p17"/>
            <p:cNvSpPr/>
            <p:nvPr/>
          </p:nvSpPr>
          <p:spPr>
            <a:xfrm>
              <a:off x="3845298" y="1863694"/>
              <a:ext cx="646636" cy="870148"/>
            </a:xfrm>
            <a:custGeom>
              <a:rect b="b" l="l" r="r" t="t"/>
              <a:pathLst>
                <a:path extrusionOk="0" h="81704" w="60717">
                  <a:moveTo>
                    <a:pt x="31576" y="0"/>
                  </a:moveTo>
                  <a:cubicBezTo>
                    <a:pt x="28521" y="0"/>
                    <a:pt x="24210" y="5210"/>
                    <a:pt x="20130" y="12636"/>
                  </a:cubicBezTo>
                  <a:cubicBezTo>
                    <a:pt x="12571" y="26356"/>
                    <a:pt x="1" y="72366"/>
                    <a:pt x="12530" y="79843"/>
                  </a:cubicBezTo>
                  <a:cubicBezTo>
                    <a:pt x="14544" y="81039"/>
                    <a:pt x="17381" y="81703"/>
                    <a:pt x="20557" y="81703"/>
                  </a:cubicBezTo>
                  <a:cubicBezTo>
                    <a:pt x="23924" y="81703"/>
                    <a:pt x="27670" y="80957"/>
                    <a:pt x="31221" y="79309"/>
                  </a:cubicBezTo>
                  <a:cubicBezTo>
                    <a:pt x="45189" y="72818"/>
                    <a:pt x="60717" y="60247"/>
                    <a:pt x="60717" y="60247"/>
                  </a:cubicBezTo>
                  <a:lnTo>
                    <a:pt x="39232" y="36133"/>
                  </a:lnTo>
                  <a:lnTo>
                    <a:pt x="34467" y="41433"/>
                  </a:lnTo>
                  <a:cubicBezTo>
                    <a:pt x="34467" y="41433"/>
                    <a:pt x="35617" y="32929"/>
                    <a:pt x="35740" y="12882"/>
                  </a:cubicBezTo>
                  <a:cubicBezTo>
                    <a:pt x="35834" y="3697"/>
                    <a:pt x="34150" y="0"/>
                    <a:pt x="31576" y="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59" name="Google Shape;659;p17"/>
            <p:cNvSpPr/>
            <p:nvPr/>
          </p:nvSpPr>
          <p:spPr>
            <a:xfrm>
              <a:off x="4225492" y="2308331"/>
              <a:ext cx="210913" cy="217441"/>
            </a:xfrm>
            <a:custGeom>
              <a:rect b="b" l="l" r="r" t="t"/>
              <a:pathLst>
                <a:path extrusionOk="0" h="20417" w="19804">
                  <a:moveTo>
                    <a:pt x="82" y="0"/>
                  </a:moveTo>
                  <a:cubicBezTo>
                    <a:pt x="28" y="0"/>
                    <a:pt x="0" y="68"/>
                    <a:pt x="0" y="135"/>
                  </a:cubicBezTo>
                  <a:cubicBezTo>
                    <a:pt x="534" y="874"/>
                    <a:pt x="1192" y="1572"/>
                    <a:pt x="1808" y="2230"/>
                  </a:cubicBezTo>
                  <a:cubicBezTo>
                    <a:pt x="2424" y="2887"/>
                    <a:pt x="3040" y="3544"/>
                    <a:pt x="3615" y="4243"/>
                  </a:cubicBezTo>
                  <a:cubicBezTo>
                    <a:pt x="4848" y="5557"/>
                    <a:pt x="6080" y="6954"/>
                    <a:pt x="7354" y="8227"/>
                  </a:cubicBezTo>
                  <a:cubicBezTo>
                    <a:pt x="9859" y="10857"/>
                    <a:pt x="12324" y="13486"/>
                    <a:pt x="14912" y="16033"/>
                  </a:cubicBezTo>
                  <a:lnTo>
                    <a:pt x="17090" y="18251"/>
                  </a:lnTo>
                  <a:cubicBezTo>
                    <a:pt x="17870" y="18990"/>
                    <a:pt x="18651" y="19648"/>
                    <a:pt x="19431" y="20346"/>
                  </a:cubicBezTo>
                  <a:cubicBezTo>
                    <a:pt x="19508" y="20397"/>
                    <a:pt x="19576" y="20416"/>
                    <a:pt x="19631" y="20416"/>
                  </a:cubicBezTo>
                  <a:cubicBezTo>
                    <a:pt x="19752" y="20416"/>
                    <a:pt x="19804" y="20321"/>
                    <a:pt x="19719" y="20264"/>
                  </a:cubicBezTo>
                  <a:cubicBezTo>
                    <a:pt x="19102" y="19524"/>
                    <a:pt x="18527" y="18826"/>
                    <a:pt x="17911" y="18087"/>
                  </a:cubicBezTo>
                  <a:lnTo>
                    <a:pt x="16063" y="16115"/>
                  </a:lnTo>
                  <a:cubicBezTo>
                    <a:pt x="14830" y="14759"/>
                    <a:pt x="13557" y="13445"/>
                    <a:pt x="12283" y="12089"/>
                  </a:cubicBezTo>
                  <a:cubicBezTo>
                    <a:pt x="9777" y="9419"/>
                    <a:pt x="7189" y="6790"/>
                    <a:pt x="4560" y="4243"/>
                  </a:cubicBezTo>
                  <a:cubicBezTo>
                    <a:pt x="3821" y="3503"/>
                    <a:pt x="3081" y="2805"/>
                    <a:pt x="2301" y="2024"/>
                  </a:cubicBezTo>
                  <a:cubicBezTo>
                    <a:pt x="1602" y="1367"/>
                    <a:pt x="945" y="586"/>
                    <a:pt x="123" y="11"/>
                  </a:cubicBezTo>
                  <a:cubicBezTo>
                    <a:pt x="108" y="4"/>
                    <a:pt x="95" y="0"/>
                    <a:pt x="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60" name="Google Shape;660;p17"/>
            <p:cNvSpPr/>
            <p:nvPr/>
          </p:nvSpPr>
          <p:spPr>
            <a:xfrm>
              <a:off x="4052802" y="2303901"/>
              <a:ext cx="161646" cy="208357"/>
            </a:xfrm>
            <a:custGeom>
              <a:rect b="b" l="l" r="r" t="t"/>
              <a:pathLst>
                <a:path extrusionOk="0" h="19564" w="15178">
                  <a:moveTo>
                    <a:pt x="15137" y="0"/>
                  </a:moveTo>
                  <a:cubicBezTo>
                    <a:pt x="15128" y="0"/>
                    <a:pt x="15117" y="6"/>
                    <a:pt x="15106" y="17"/>
                  </a:cubicBezTo>
                  <a:cubicBezTo>
                    <a:pt x="12477" y="1947"/>
                    <a:pt x="8122" y="5932"/>
                    <a:pt x="4466" y="10903"/>
                  </a:cubicBezTo>
                  <a:cubicBezTo>
                    <a:pt x="3521" y="12217"/>
                    <a:pt x="2700" y="13573"/>
                    <a:pt x="2001" y="15011"/>
                  </a:cubicBezTo>
                  <a:cubicBezTo>
                    <a:pt x="1262" y="16408"/>
                    <a:pt x="523" y="17886"/>
                    <a:pt x="30" y="19447"/>
                  </a:cubicBezTo>
                  <a:cubicBezTo>
                    <a:pt x="1" y="19506"/>
                    <a:pt x="74" y="19564"/>
                    <a:pt x="149" y="19564"/>
                  </a:cubicBezTo>
                  <a:cubicBezTo>
                    <a:pt x="180" y="19564"/>
                    <a:pt x="211" y="19554"/>
                    <a:pt x="235" y="19530"/>
                  </a:cubicBezTo>
                  <a:cubicBezTo>
                    <a:pt x="646" y="18790"/>
                    <a:pt x="1057" y="17886"/>
                    <a:pt x="1467" y="17147"/>
                  </a:cubicBezTo>
                  <a:cubicBezTo>
                    <a:pt x="1878" y="16325"/>
                    <a:pt x="2371" y="15545"/>
                    <a:pt x="2823" y="14764"/>
                  </a:cubicBezTo>
                  <a:cubicBezTo>
                    <a:pt x="3645" y="13368"/>
                    <a:pt x="4466" y="12053"/>
                    <a:pt x="5370" y="10780"/>
                  </a:cubicBezTo>
                  <a:cubicBezTo>
                    <a:pt x="7835" y="7411"/>
                    <a:pt x="14490" y="715"/>
                    <a:pt x="15147" y="99"/>
                  </a:cubicBezTo>
                  <a:cubicBezTo>
                    <a:pt x="15177" y="39"/>
                    <a:pt x="15163" y="0"/>
                    <a:pt x="15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61" name="Google Shape;661;p17"/>
            <p:cNvSpPr/>
            <p:nvPr/>
          </p:nvSpPr>
          <p:spPr>
            <a:xfrm>
              <a:off x="4173424" y="1833320"/>
              <a:ext cx="252448" cy="254098"/>
            </a:xfrm>
            <a:custGeom>
              <a:rect b="b" l="l" r="r" t="t"/>
              <a:pathLst>
                <a:path extrusionOk="0" h="23859" w="23704">
                  <a:moveTo>
                    <a:pt x="3575" y="0"/>
                  </a:moveTo>
                  <a:lnTo>
                    <a:pt x="1" y="4314"/>
                  </a:lnTo>
                  <a:cubicBezTo>
                    <a:pt x="1" y="4314"/>
                    <a:pt x="12677" y="23859"/>
                    <a:pt x="13288" y="23859"/>
                  </a:cubicBezTo>
                  <a:cubicBezTo>
                    <a:pt x="13302" y="23859"/>
                    <a:pt x="13310" y="23848"/>
                    <a:pt x="13311" y="23827"/>
                  </a:cubicBezTo>
                  <a:lnTo>
                    <a:pt x="17336" y="14789"/>
                  </a:lnTo>
                  <a:lnTo>
                    <a:pt x="23704" y="20787"/>
                  </a:lnTo>
                  <a:lnTo>
                    <a:pt x="22718" y="5217"/>
                  </a:lnTo>
                  <a:lnTo>
                    <a:pt x="20664" y="2260"/>
                  </a:lnTo>
                  <a:lnTo>
                    <a:pt x="16802" y="12735"/>
                  </a:lnTo>
                  <a:lnTo>
                    <a:pt x="357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53"/>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3178" name="Google Shape;3178;p53"/>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Q&amp;A</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54"/>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3184" name="Google Shape;3184;p54"/>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Appendix</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188" name="Shape 3188"/>
        <p:cNvGrpSpPr/>
        <p:nvPr/>
      </p:nvGrpSpPr>
      <p:grpSpPr>
        <a:xfrm>
          <a:off x="0" y="0"/>
          <a:ext cx="0" cy="0"/>
          <a:chOff x="0" y="0"/>
          <a:chExt cx="0" cy="0"/>
        </a:xfrm>
      </p:grpSpPr>
      <p:pic>
        <p:nvPicPr>
          <p:cNvPr id="3189" name="Google Shape;3189;p55"/>
          <p:cNvPicPr preferRelativeResize="0"/>
          <p:nvPr/>
        </p:nvPicPr>
        <p:blipFill>
          <a:blip r:embed="rId3">
            <a:alphaModFix/>
          </a:blip>
          <a:stretch>
            <a:fillRect/>
          </a:stretch>
        </p:blipFill>
        <p:spPr>
          <a:xfrm>
            <a:off x="296883" y="0"/>
            <a:ext cx="8550236" cy="5143501"/>
          </a:xfrm>
          <a:prstGeom prst="rect">
            <a:avLst/>
          </a:prstGeom>
          <a:noFill/>
          <a:ln>
            <a:noFill/>
          </a:ln>
        </p:spPr>
      </p:pic>
      <p:pic>
        <p:nvPicPr>
          <p:cNvPr id="3190" name="Google Shape;3190;p55"/>
          <p:cNvPicPr preferRelativeResize="0"/>
          <p:nvPr/>
        </p:nvPicPr>
        <p:blipFill rotWithShape="1">
          <a:blip r:embed="rId4">
            <a:alphaModFix/>
          </a:blip>
          <a:srcRect b="0" l="25453" r="21661" t="15554"/>
          <a:stretch/>
        </p:blipFill>
        <p:spPr>
          <a:xfrm>
            <a:off x="4129975" y="2305325"/>
            <a:ext cx="785727" cy="701675"/>
          </a:xfrm>
          <a:prstGeom prst="rect">
            <a:avLst/>
          </a:prstGeom>
          <a:noFill/>
          <a:ln>
            <a:noFill/>
          </a:ln>
          <a:effectLst>
            <a:outerShdw blurRad="71438" rotWithShape="0" algn="bl" dir="3900000" dist="47625">
              <a:srgbClr val="9E9E9E">
                <a:alpha val="50000"/>
              </a:srgbClr>
            </a:outerShdw>
          </a:effectLst>
        </p:spPr>
      </p:pic>
      <p:sp>
        <p:nvSpPr>
          <p:cNvPr id="3191" name="Google Shape;3191;p55"/>
          <p:cNvSpPr txBox="1"/>
          <p:nvPr/>
        </p:nvSpPr>
        <p:spPr>
          <a:xfrm>
            <a:off x="1328875" y="2409863"/>
            <a:ext cx="2801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Empathy map for Tina</a:t>
            </a:r>
            <a:endParaRPr b="1" sz="18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3195" name="Shape 3195"/>
        <p:cNvGrpSpPr/>
        <p:nvPr/>
      </p:nvGrpSpPr>
      <p:grpSpPr>
        <a:xfrm>
          <a:off x="0" y="0"/>
          <a:ext cx="0" cy="0"/>
          <a:chOff x="0" y="0"/>
          <a:chExt cx="0" cy="0"/>
        </a:xfrm>
      </p:grpSpPr>
      <p:pic>
        <p:nvPicPr>
          <p:cNvPr id="3196" name="Google Shape;3196;p56"/>
          <p:cNvPicPr preferRelativeResize="0"/>
          <p:nvPr/>
        </p:nvPicPr>
        <p:blipFill>
          <a:blip r:embed="rId3">
            <a:alphaModFix/>
          </a:blip>
          <a:stretch>
            <a:fillRect/>
          </a:stretch>
        </p:blipFill>
        <p:spPr>
          <a:xfrm>
            <a:off x="265425" y="0"/>
            <a:ext cx="8613161" cy="5143501"/>
          </a:xfrm>
          <a:prstGeom prst="rect">
            <a:avLst/>
          </a:prstGeom>
          <a:noFill/>
          <a:ln>
            <a:noFill/>
          </a:ln>
        </p:spPr>
      </p:pic>
      <p:pic>
        <p:nvPicPr>
          <p:cNvPr id="3197" name="Google Shape;3197;p56"/>
          <p:cNvPicPr preferRelativeResize="0"/>
          <p:nvPr/>
        </p:nvPicPr>
        <p:blipFill>
          <a:blip r:embed="rId4">
            <a:alphaModFix/>
          </a:blip>
          <a:stretch>
            <a:fillRect/>
          </a:stretch>
        </p:blipFill>
        <p:spPr>
          <a:xfrm>
            <a:off x="3905770" y="2001838"/>
            <a:ext cx="1139826" cy="1139826"/>
          </a:xfrm>
          <a:prstGeom prst="rect">
            <a:avLst/>
          </a:prstGeom>
          <a:noFill/>
          <a:ln>
            <a:noFill/>
          </a:ln>
        </p:spPr>
      </p:pic>
      <p:sp>
        <p:nvSpPr>
          <p:cNvPr id="3198" name="Google Shape;3198;p56"/>
          <p:cNvSpPr txBox="1"/>
          <p:nvPr/>
        </p:nvSpPr>
        <p:spPr>
          <a:xfrm>
            <a:off x="1049000" y="2409875"/>
            <a:ext cx="30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Proxima Nova"/>
                <a:ea typeface="Proxima Nova"/>
                <a:cs typeface="Proxima Nova"/>
                <a:sym typeface="Proxima Nova"/>
              </a:rPr>
              <a:t>Empathy map for Felipe</a:t>
            </a:r>
            <a:endParaRPr b="1" sz="18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8"/>
          <p:cNvSpPr txBox="1"/>
          <p:nvPr/>
        </p:nvSpPr>
        <p:spPr>
          <a:xfrm>
            <a:off x="234950" y="330200"/>
            <a:ext cx="8243400" cy="4209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
        <p:nvSpPr>
          <p:cNvPr id="667" name="Google Shape;667;p18"/>
          <p:cNvSpPr txBox="1"/>
          <p:nvPr/>
        </p:nvSpPr>
        <p:spPr>
          <a:xfrm>
            <a:off x="570364" y="685800"/>
            <a:ext cx="8243400" cy="420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Additional</a:t>
            </a:r>
            <a:endParaRPr b="1" sz="49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4900">
                <a:solidFill>
                  <a:schemeClr val="dk1"/>
                </a:solidFill>
                <a:latin typeface="Proxima Nova"/>
                <a:ea typeface="Proxima Nova"/>
                <a:cs typeface="Proxima Nova"/>
                <a:sym typeface="Proxima Nova"/>
              </a:rPr>
              <a:t>Needfinding</a:t>
            </a:r>
            <a:endParaRPr sz="4300">
              <a:solidFill>
                <a:schemeClr val="dk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9"/>
          <p:cNvSpPr/>
          <p:nvPr/>
        </p:nvSpPr>
        <p:spPr>
          <a:xfrm>
            <a:off x="4572000" y="0"/>
            <a:ext cx="4572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txBox="1"/>
          <p:nvPr>
            <p:ph idx="1" type="subTitle"/>
          </p:nvPr>
        </p:nvSpPr>
        <p:spPr>
          <a:xfrm>
            <a:off x="265500" y="3141275"/>
            <a:ext cx="4045200" cy="1516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b="1" lang="en" sz="1600">
                <a:solidFill>
                  <a:srgbClr val="000000"/>
                </a:solidFill>
              </a:rPr>
              <a:t>Tina</a:t>
            </a:r>
            <a:endParaRPr b="1" sz="1600">
              <a:solidFill>
                <a:srgbClr val="000000"/>
              </a:solidFill>
            </a:endParaRPr>
          </a:p>
          <a:p>
            <a:pPr indent="0" lvl="0" marL="0" rtl="0" algn="ctr">
              <a:lnSpc>
                <a:spcPct val="80000"/>
              </a:lnSpc>
              <a:spcBef>
                <a:spcPts val="0"/>
              </a:spcBef>
              <a:spcAft>
                <a:spcPts val="0"/>
              </a:spcAft>
              <a:buSzPts val="523"/>
              <a:buNone/>
            </a:pPr>
            <a:r>
              <a:t/>
            </a:r>
            <a:endParaRPr sz="842">
              <a:solidFill>
                <a:srgbClr val="000000"/>
              </a:solidFill>
            </a:endParaRPr>
          </a:p>
          <a:p>
            <a:pPr indent="0" lvl="0" marL="0" rtl="0" algn="ctr">
              <a:lnSpc>
                <a:spcPct val="80000"/>
              </a:lnSpc>
              <a:spcBef>
                <a:spcPts val="0"/>
              </a:spcBef>
              <a:spcAft>
                <a:spcPts val="0"/>
              </a:spcAft>
              <a:buSzPts val="523"/>
              <a:buNone/>
            </a:pPr>
            <a:r>
              <a:t/>
            </a:r>
            <a:endParaRPr sz="842">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Financial Professional</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Previously employed at a daycare and elementary school.</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Single Mom</a:t>
            </a:r>
            <a:endParaRPr sz="1200">
              <a:solidFill>
                <a:srgbClr val="000000"/>
              </a:solidFill>
            </a:endParaRPr>
          </a:p>
          <a:p>
            <a:pPr indent="0" lvl="0" marL="0" rtl="0" algn="ctr">
              <a:lnSpc>
                <a:spcPct val="80000"/>
              </a:lnSpc>
              <a:spcBef>
                <a:spcPts val="0"/>
              </a:spcBef>
              <a:spcAft>
                <a:spcPts val="0"/>
              </a:spcAft>
              <a:buSzPts val="523"/>
              <a:buNone/>
            </a:pPr>
            <a:r>
              <a:t/>
            </a:r>
            <a:endParaRPr sz="1200">
              <a:solidFill>
                <a:srgbClr val="000000"/>
              </a:solidFill>
            </a:endParaRPr>
          </a:p>
          <a:p>
            <a:pPr indent="0" lvl="0" marL="0" rtl="0" algn="ctr">
              <a:lnSpc>
                <a:spcPct val="80000"/>
              </a:lnSpc>
              <a:spcBef>
                <a:spcPts val="0"/>
              </a:spcBef>
              <a:spcAft>
                <a:spcPts val="0"/>
              </a:spcAft>
              <a:buClr>
                <a:srgbClr val="000000"/>
              </a:buClr>
              <a:buSzPts val="523"/>
              <a:buFont typeface="Arial"/>
              <a:buNone/>
            </a:pPr>
            <a:r>
              <a:rPr lang="en" sz="1200">
                <a:solidFill>
                  <a:srgbClr val="000000"/>
                </a:solidFill>
              </a:rPr>
              <a:t>16-year-old girl, 14-year-old boy, and 6-year-old girl</a:t>
            </a:r>
            <a:endParaRPr sz="1200">
              <a:solidFill>
                <a:srgbClr val="000000"/>
              </a:solidFill>
            </a:endParaRPr>
          </a:p>
          <a:p>
            <a:pPr indent="0" lvl="0" marL="0" rtl="0" algn="ctr">
              <a:lnSpc>
                <a:spcPct val="80000"/>
              </a:lnSpc>
              <a:spcBef>
                <a:spcPts val="0"/>
              </a:spcBef>
              <a:spcAft>
                <a:spcPts val="0"/>
              </a:spcAft>
              <a:buSzPts val="523"/>
              <a:buNone/>
            </a:pPr>
            <a:r>
              <a:t/>
            </a:r>
            <a:endParaRPr sz="1697"/>
          </a:p>
        </p:txBody>
      </p:sp>
      <p:sp>
        <p:nvSpPr>
          <p:cNvPr id="674" name="Google Shape;674;p1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500">
                <a:solidFill>
                  <a:schemeClr val="dk1"/>
                </a:solidFill>
              </a:rPr>
              <a:t>“In that time of disobedience, instead of wasting thoughts on her father’s absence, she was able to redirect her depression and angst into sports.”</a:t>
            </a:r>
            <a:endParaRPr b="1" sz="2500">
              <a:solidFill>
                <a:schemeClr val="dk1"/>
              </a:solidFill>
            </a:endParaRPr>
          </a:p>
        </p:txBody>
      </p:sp>
      <p:pic>
        <p:nvPicPr>
          <p:cNvPr id="675" name="Google Shape;675;p19"/>
          <p:cNvPicPr preferRelativeResize="0"/>
          <p:nvPr/>
        </p:nvPicPr>
        <p:blipFill rotWithShape="1">
          <a:blip r:embed="rId3">
            <a:alphaModFix/>
          </a:blip>
          <a:srcRect b="0" l="25453" r="21661" t="0"/>
          <a:stretch/>
        </p:blipFill>
        <p:spPr>
          <a:xfrm>
            <a:off x="1068450" y="383950"/>
            <a:ext cx="2439302" cy="2579650"/>
          </a:xfrm>
          <a:prstGeom prst="rect">
            <a:avLst/>
          </a:prstGeom>
          <a:noFill/>
          <a:ln>
            <a:noFill/>
          </a:ln>
          <a:effectLst>
            <a:outerShdw rotWithShape="0" algn="bl" dir="3900000" dist="114300">
              <a:schemeClr val="accent1">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0"/>
          <p:cNvSpPr/>
          <p:nvPr/>
        </p:nvSpPr>
        <p:spPr>
          <a:xfrm>
            <a:off x="0" y="0"/>
            <a:ext cx="9144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20"/>
          <p:cNvPicPr preferRelativeResize="0"/>
          <p:nvPr/>
        </p:nvPicPr>
        <p:blipFill rotWithShape="1">
          <a:blip r:embed="rId3">
            <a:alphaModFix/>
          </a:blip>
          <a:srcRect b="0" l="25453" r="21661" t="0"/>
          <a:stretch/>
        </p:blipFill>
        <p:spPr>
          <a:xfrm>
            <a:off x="7886675" y="101950"/>
            <a:ext cx="1087525" cy="1150100"/>
          </a:xfrm>
          <a:prstGeom prst="rect">
            <a:avLst/>
          </a:prstGeom>
          <a:noFill/>
          <a:ln>
            <a:noFill/>
          </a:ln>
          <a:effectLst>
            <a:outerShdw rotWithShape="0" algn="bl" dir="3900000" dist="114300">
              <a:schemeClr val="accent1">
                <a:alpha val="50000"/>
              </a:schemeClr>
            </a:outerShdw>
          </a:effectLst>
        </p:spPr>
      </p:pic>
      <p:sp>
        <p:nvSpPr>
          <p:cNvPr id="682" name="Google Shape;682;p20"/>
          <p:cNvSpPr txBox="1"/>
          <p:nvPr>
            <p:ph idx="2" type="body"/>
          </p:nvPr>
        </p:nvSpPr>
        <p:spPr>
          <a:xfrm>
            <a:off x="634950" y="732450"/>
            <a:ext cx="7874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rPr>
              <a:t>Surprises &amp; contradictions:</a:t>
            </a:r>
            <a:endParaRPr b="1" sz="2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The father’s absence contributed to her pre-teen’s disobedience by bringing boys home; Tina wants to prevent her girls from making the same mistakes she made.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Tina was often whooped by her mom while she was a child. Though she knows it’s harmful, she sometimes punishes her kids physically too. </a:t>
            </a:r>
            <a:endParaRPr sz="1500">
              <a:solidFill>
                <a:schemeClr val="dk1"/>
              </a:solidFill>
            </a:endParaRPr>
          </a:p>
          <a:p>
            <a:pPr indent="0" lvl="0" marL="0" rtl="0" algn="l">
              <a:spcBef>
                <a:spcPts val="1200"/>
              </a:spcBef>
              <a:spcAft>
                <a:spcPts val="0"/>
              </a:spcAft>
              <a:buNone/>
            </a:pPr>
            <a:r>
              <a:rPr b="1" lang="en" sz="2500">
                <a:solidFill>
                  <a:schemeClr val="dk1"/>
                </a:solidFill>
              </a:rPr>
              <a:t>Insights:</a:t>
            </a:r>
            <a:endParaRPr b="1" sz="2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Some parents might resort to physical punishment when they don’t have effective ways to handle conflicts, even if they know it’s harmful</a:t>
            </a:r>
            <a:r>
              <a:rPr lang="en" sz="1500">
                <a:solidFill>
                  <a:schemeClr val="dk1"/>
                </a:solidFill>
              </a:rPr>
              <a: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Building healthy relationships is important for development and well-being. </a:t>
            </a:r>
            <a:endParaRPr b="1"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21"/>
          <p:cNvSpPr/>
          <p:nvPr/>
        </p:nvSpPr>
        <p:spPr>
          <a:xfrm>
            <a:off x="4572000" y="0"/>
            <a:ext cx="4572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txBox="1"/>
          <p:nvPr>
            <p:ph idx="1" type="subTitle"/>
          </p:nvPr>
        </p:nvSpPr>
        <p:spPr>
          <a:xfrm>
            <a:off x="265500" y="2836475"/>
            <a:ext cx="4045200" cy="1516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523"/>
              <a:buNone/>
            </a:pPr>
            <a:r>
              <a:rPr b="1" lang="en" sz="1600">
                <a:solidFill>
                  <a:srgbClr val="000000"/>
                </a:solidFill>
              </a:rPr>
              <a:t>Felipe</a:t>
            </a:r>
            <a:endParaRPr b="1" sz="1600">
              <a:solidFill>
                <a:srgbClr val="000000"/>
              </a:solidFill>
            </a:endParaRPr>
          </a:p>
          <a:p>
            <a:pPr indent="0" lvl="0" marL="0" rtl="0" algn="ctr">
              <a:lnSpc>
                <a:spcPct val="80000"/>
              </a:lnSpc>
              <a:spcBef>
                <a:spcPts val="0"/>
              </a:spcBef>
              <a:spcAft>
                <a:spcPts val="0"/>
              </a:spcAft>
              <a:buSzPts val="523"/>
              <a:buNone/>
            </a:pPr>
            <a:r>
              <a:t/>
            </a:r>
            <a:endParaRPr sz="500">
              <a:solidFill>
                <a:srgbClr val="000000"/>
              </a:solidFill>
            </a:endParaRPr>
          </a:p>
          <a:p>
            <a:pPr indent="0" lvl="0" marL="0" rtl="0" algn="ctr">
              <a:lnSpc>
                <a:spcPct val="80000"/>
              </a:lnSpc>
              <a:spcBef>
                <a:spcPts val="0"/>
              </a:spcBef>
              <a:spcAft>
                <a:spcPts val="0"/>
              </a:spcAft>
              <a:buSzPts val="523"/>
              <a:buNone/>
            </a:pPr>
            <a:r>
              <a:rPr i="1" lang="en" sz="1242">
                <a:solidFill>
                  <a:srgbClr val="000000"/>
                </a:solidFill>
              </a:rPr>
              <a:t>Extreme User</a:t>
            </a:r>
            <a:endParaRPr i="1" sz="1242">
              <a:solidFill>
                <a:srgbClr val="000000"/>
              </a:solidFill>
            </a:endParaRPr>
          </a:p>
          <a:p>
            <a:pPr indent="0" lvl="0" marL="0" rtl="0" algn="ctr">
              <a:lnSpc>
                <a:spcPct val="80000"/>
              </a:lnSpc>
              <a:spcBef>
                <a:spcPts val="0"/>
              </a:spcBef>
              <a:spcAft>
                <a:spcPts val="0"/>
              </a:spcAft>
              <a:buSzPts val="523"/>
              <a:buNone/>
            </a:pPr>
            <a:r>
              <a:t/>
            </a:r>
            <a:endParaRPr sz="842">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Electrical Engineer </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Male parental figure to the daughter </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of his girlfriend for the past 2 years.</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Grew up with his grandfather </a:t>
            </a:r>
            <a:endParaRPr sz="1200">
              <a:solidFill>
                <a:srgbClr val="000000"/>
              </a:solidFill>
            </a:endParaRPr>
          </a:p>
          <a:p>
            <a:pPr indent="0" lvl="0" marL="0" rtl="0" algn="ctr">
              <a:lnSpc>
                <a:spcPct val="115000"/>
              </a:lnSpc>
              <a:spcBef>
                <a:spcPts val="0"/>
              </a:spcBef>
              <a:spcAft>
                <a:spcPts val="0"/>
              </a:spcAft>
              <a:buSzPts val="523"/>
              <a:buNone/>
            </a:pPr>
            <a:r>
              <a:rPr lang="en" sz="1200">
                <a:solidFill>
                  <a:srgbClr val="000000"/>
                </a:solidFill>
              </a:rPr>
              <a:t>as his father figure. </a:t>
            </a:r>
            <a:endParaRPr sz="1200">
              <a:solidFill>
                <a:srgbClr val="000000"/>
              </a:solidFill>
            </a:endParaRPr>
          </a:p>
          <a:p>
            <a:pPr indent="0" lvl="0" marL="0" rtl="0" algn="ctr">
              <a:lnSpc>
                <a:spcPct val="80000"/>
              </a:lnSpc>
              <a:spcBef>
                <a:spcPts val="0"/>
              </a:spcBef>
              <a:spcAft>
                <a:spcPts val="0"/>
              </a:spcAft>
              <a:buSzPts val="523"/>
              <a:buNone/>
            </a:pPr>
            <a:r>
              <a:t/>
            </a:r>
            <a:endParaRPr sz="1200">
              <a:solidFill>
                <a:srgbClr val="000000"/>
              </a:solidFill>
            </a:endParaRPr>
          </a:p>
          <a:p>
            <a:pPr indent="0" lvl="0" marL="0" rtl="0" algn="ctr">
              <a:lnSpc>
                <a:spcPct val="80000"/>
              </a:lnSpc>
              <a:spcBef>
                <a:spcPts val="0"/>
              </a:spcBef>
              <a:spcAft>
                <a:spcPts val="0"/>
              </a:spcAft>
              <a:buSzPts val="523"/>
              <a:buNone/>
            </a:pPr>
            <a:r>
              <a:rPr lang="en" sz="1200">
                <a:solidFill>
                  <a:srgbClr val="000000"/>
                </a:solidFill>
              </a:rPr>
              <a:t>8-year-old girl</a:t>
            </a:r>
            <a:endParaRPr sz="1200">
              <a:solidFill>
                <a:srgbClr val="000000"/>
              </a:solidFill>
            </a:endParaRPr>
          </a:p>
          <a:p>
            <a:pPr indent="0" lvl="0" marL="0" rtl="0" algn="ctr">
              <a:lnSpc>
                <a:spcPct val="80000"/>
              </a:lnSpc>
              <a:spcBef>
                <a:spcPts val="0"/>
              </a:spcBef>
              <a:spcAft>
                <a:spcPts val="0"/>
              </a:spcAft>
              <a:buSzPts val="523"/>
              <a:buNone/>
            </a:pPr>
            <a:r>
              <a:t/>
            </a:r>
            <a:endParaRPr sz="1697"/>
          </a:p>
        </p:txBody>
      </p:sp>
      <p:sp>
        <p:nvSpPr>
          <p:cNvPr id="689" name="Google Shape;6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2500">
                <a:solidFill>
                  <a:schemeClr val="dk1"/>
                </a:solidFill>
              </a:rPr>
              <a:t>“I'm not gonna go out and read books or use apps and this and that. Parenting has been around for a very long time. You can just figure it out and learn on the fly. Or maybe I'm just not that deep.”</a:t>
            </a:r>
            <a:endParaRPr b="1" sz="2500">
              <a:solidFill>
                <a:schemeClr val="dk1"/>
              </a:solidFill>
            </a:endParaRPr>
          </a:p>
        </p:txBody>
      </p:sp>
      <p:pic>
        <p:nvPicPr>
          <p:cNvPr id="690" name="Google Shape;690;p21"/>
          <p:cNvPicPr preferRelativeResize="0"/>
          <p:nvPr/>
        </p:nvPicPr>
        <p:blipFill>
          <a:blip r:embed="rId3">
            <a:alphaModFix/>
          </a:blip>
          <a:stretch>
            <a:fillRect/>
          </a:stretch>
        </p:blipFill>
        <p:spPr>
          <a:xfrm>
            <a:off x="797187" y="134250"/>
            <a:ext cx="2981825" cy="298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22"/>
          <p:cNvSpPr/>
          <p:nvPr/>
        </p:nvSpPr>
        <p:spPr>
          <a:xfrm>
            <a:off x="-125" y="0"/>
            <a:ext cx="9144000" cy="514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22"/>
          <p:cNvPicPr preferRelativeResize="0"/>
          <p:nvPr/>
        </p:nvPicPr>
        <p:blipFill>
          <a:blip r:embed="rId3">
            <a:alphaModFix/>
          </a:blip>
          <a:stretch>
            <a:fillRect/>
          </a:stretch>
        </p:blipFill>
        <p:spPr>
          <a:xfrm>
            <a:off x="7373181" y="162600"/>
            <a:ext cx="1506825" cy="1506801"/>
          </a:xfrm>
          <a:prstGeom prst="rect">
            <a:avLst/>
          </a:prstGeom>
          <a:noFill/>
          <a:ln>
            <a:noFill/>
          </a:ln>
        </p:spPr>
      </p:pic>
      <p:sp>
        <p:nvSpPr>
          <p:cNvPr id="697" name="Google Shape;697;p22"/>
          <p:cNvSpPr txBox="1"/>
          <p:nvPr>
            <p:ph idx="2" type="body"/>
          </p:nvPr>
        </p:nvSpPr>
        <p:spPr>
          <a:xfrm>
            <a:off x="634950" y="961050"/>
            <a:ext cx="7874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rPr>
              <a:t>Surprises &amp; contradictions:</a:t>
            </a:r>
            <a:endParaRPr b="1" sz="2500">
              <a:solidFill>
                <a:schemeClr val="dk1"/>
              </a:solidFill>
            </a:endParaRPr>
          </a:p>
          <a:p>
            <a:pPr indent="-336550" lvl="0" marL="457200" rtl="0" algn="l">
              <a:spcBef>
                <a:spcPts val="1200"/>
              </a:spcBef>
              <a:spcAft>
                <a:spcPts val="0"/>
              </a:spcAft>
              <a:buClr>
                <a:schemeClr val="dk1"/>
              </a:buClr>
              <a:buSzPts val="1700"/>
              <a:buFont typeface="Roboto"/>
              <a:buChar char="●"/>
            </a:pPr>
            <a:r>
              <a:rPr lang="en" sz="1700">
                <a:solidFill>
                  <a:schemeClr val="dk1"/>
                </a:solidFill>
                <a:latin typeface="Roboto"/>
                <a:ea typeface="Roboto"/>
                <a:cs typeface="Roboto"/>
                <a:sym typeface="Roboto"/>
              </a:rPr>
              <a:t>Felipe thinks he can figure out parenting naturally,                                   though he struggles to balance authority and fun with the child.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He is paranoid that the child hiding candy wrappers will lead to an eating disorder in her teenage years.</a:t>
            </a:r>
            <a:endParaRPr sz="1700">
              <a:solidFill>
                <a:schemeClr val="dk1"/>
              </a:solidFill>
              <a:latin typeface="Roboto"/>
              <a:ea typeface="Roboto"/>
              <a:cs typeface="Roboto"/>
              <a:sym typeface="Roboto"/>
            </a:endParaRPr>
          </a:p>
          <a:p>
            <a:pPr indent="0" lvl="0" marL="0" rtl="0" algn="l">
              <a:spcBef>
                <a:spcPts val="1200"/>
              </a:spcBef>
              <a:spcAft>
                <a:spcPts val="0"/>
              </a:spcAft>
              <a:buNone/>
            </a:pPr>
            <a:r>
              <a:rPr b="1" lang="en" sz="2500">
                <a:solidFill>
                  <a:schemeClr val="dk1"/>
                </a:solidFill>
              </a:rPr>
              <a:t>Insights:</a:t>
            </a:r>
            <a:endParaRPr b="1" sz="2500">
              <a:solidFill>
                <a:schemeClr val="dk1"/>
              </a:solidFill>
            </a:endParaRPr>
          </a:p>
          <a:p>
            <a:pPr indent="-336550" lvl="0" marL="457200" rtl="0" algn="l">
              <a:spcBef>
                <a:spcPts val="1200"/>
              </a:spcBef>
              <a:spcAft>
                <a:spcPts val="0"/>
              </a:spcAft>
              <a:buClr>
                <a:schemeClr val="dk1"/>
              </a:buClr>
              <a:buSzPts val="1700"/>
              <a:buFont typeface="Roboto"/>
              <a:buChar char="●"/>
            </a:pPr>
            <a:r>
              <a:rPr lang="en" sz="1700">
                <a:solidFill>
                  <a:schemeClr val="dk1"/>
                </a:solidFill>
                <a:latin typeface="Roboto"/>
                <a:ea typeface="Roboto"/>
                <a:cs typeface="Roboto"/>
                <a:sym typeface="Roboto"/>
              </a:rPr>
              <a:t>Parents might change their parenting style if they understand the benefits of parenting styles other than the ones they received as a child.</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Parents may worry about secrecy and prefer transparent communication in childhood development. </a:t>
            </a:r>
            <a:endParaRPr sz="1700">
              <a:solidFill>
                <a:schemeClr val="dk1"/>
              </a:solidFill>
              <a:latin typeface="Roboto"/>
              <a:ea typeface="Roboto"/>
              <a:cs typeface="Roboto"/>
              <a:sym typeface="Roboto"/>
            </a:endParaRPr>
          </a:p>
          <a:p>
            <a:pPr indent="0" lvl="0" marL="0" rtl="0" algn="l">
              <a:spcBef>
                <a:spcPts val="1200"/>
              </a:spcBef>
              <a:spcAft>
                <a:spcPts val="1200"/>
              </a:spcAft>
              <a:buNone/>
            </a:pPr>
            <a:r>
              <a:t/>
            </a:r>
            <a:endParaRPr b="1" sz="2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ositive Parenting Infographics by Slidesgo">
  <a:themeElements>
    <a:clrScheme name="Simple Light">
      <a:dk1>
        <a:srgbClr val="000000"/>
      </a:dk1>
      <a:lt1>
        <a:srgbClr val="FFFFFF"/>
      </a:lt1>
      <a:dk2>
        <a:srgbClr val="F4EEE9"/>
      </a:dk2>
      <a:lt2>
        <a:srgbClr val="0F7FB7"/>
      </a:lt2>
      <a:accent1>
        <a:srgbClr val="FFC000"/>
      </a:accent1>
      <a:accent2>
        <a:srgbClr val="FC5C15"/>
      </a:accent2>
      <a:accent3>
        <a:srgbClr val="FFB6D6"/>
      </a:accent3>
      <a:accent4>
        <a:srgbClr val="FF887C"/>
      </a:accent4>
      <a:accent5>
        <a:srgbClr val="95C6E5"/>
      </a:accent5>
      <a:accent6>
        <a:srgbClr val="A3BF78"/>
      </a:accent6>
      <a:hlink>
        <a:srgbClr val="0F7F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